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customProperty1.bin" ContentType="application/vnd.openxmlformats-officedocument.spreadsheetml.customProperty"/>
  <Override PartName="/xl/customProperty2.bin" ContentType="application/vnd.openxmlformats-officedocument.spreadsheetml.customProperty"/>
  <Override PartName="/xl/customProperty3.bin" ContentType="application/vnd.openxmlformats-officedocument.spreadsheetml.customProperty"/>
  <Override PartName="/xl/customProperty4.bin" ContentType="application/vnd.openxmlformats-officedocument.spreadsheetml.customProperty"/>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30026"/>
  <workbookPr defaultThemeVersion="124226"/>
  <mc:AlternateContent xmlns:mc="http://schemas.openxmlformats.org/markup-compatibility/2006">
    <mc:Choice Requires="x15">
      <x15ac:absPath xmlns:x15ac="http://schemas.microsoft.com/office/spreadsheetml/2010/11/ac" url="C:\Users\wwm\Documents\EHA\EHA_automation\Published_Data\"/>
    </mc:Choice>
  </mc:AlternateContent>
  <xr:revisionPtr revIDLastSave="0" documentId="13_ncr:1_{484D61C9-8A3E-4DD4-8064-AC7280413DE3}" xr6:coauthVersionLast="47" xr6:coauthVersionMax="47" xr10:uidLastSave="{00000000-0000-0000-0000-000000000000}"/>
  <bookViews>
    <workbookView xWindow="-108" yWindow="-108" windowWidth="23256" windowHeight="13896" tabRatio="860" activeTab="3" xr2:uid="{00000000-000D-0000-FFFF-FFFF00000000}"/>
  </bookViews>
  <sheets>
    <sheet name="Summary" sheetId="9" r:id="rId1"/>
    <sheet name="Acronyms and Nomenclature" sheetId="10" r:id="rId2"/>
    <sheet name="Field Descriptions" sheetId="8" r:id="rId3"/>
    <sheet name="Data" sheetId="12" r:id="rId4"/>
  </sheets>
  <definedNames>
    <definedName name="_xlnm._FilterDatabase" localSheetId="3" hidden="1">Data!$A$1:$AF$2258</definedName>
    <definedName name="_xlnm.Database" localSheetId="2">#REF!</definedName>
    <definedName name="_xlnm.Database">#REF!</definedName>
    <definedName name="Plant_OperationalFY2024">#REF!</definedName>
  </definedNames>
  <calcPr calcId="191029"/>
  <extLs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sharedStrings.xml><?xml version="1.0" encoding="utf-8"?>
<sst xmlns="http://schemas.openxmlformats.org/spreadsheetml/2006/main" count="52610" uniqueCount="11540">
  <si>
    <t>Type</t>
  </si>
  <si>
    <t>EIA_PtID</t>
  </si>
  <si>
    <t>FcDocket</t>
  </si>
  <si>
    <t>FcIssue</t>
  </si>
  <si>
    <t>FcExpire</t>
  </si>
  <si>
    <t>State</t>
  </si>
  <si>
    <t>Dataset Title</t>
  </si>
  <si>
    <t>Keywords</t>
  </si>
  <si>
    <t>Originator</t>
  </si>
  <si>
    <t>Oak Ridge National Laboratory</t>
  </si>
  <si>
    <t>Creator</t>
  </si>
  <si>
    <t>Publication Date</t>
  </si>
  <si>
    <t>Online Linkage</t>
  </si>
  <si>
    <t>DOI</t>
  </si>
  <si>
    <t>Dataset ID</t>
  </si>
  <si>
    <t>Purpose</t>
  </si>
  <si>
    <t>For use within geographic informatin system (GIS), databases, statistical software, or applications.</t>
  </si>
  <si>
    <t>Coverage</t>
  </si>
  <si>
    <t>Exclusions</t>
  </si>
  <si>
    <t>Maintenance_and_Update_Frequency</t>
  </si>
  <si>
    <t>Spreadsheet</t>
  </si>
  <si>
    <t>Format</t>
  </si>
  <si>
    <t>Microsoft Excel</t>
  </si>
  <si>
    <t>Version</t>
  </si>
  <si>
    <t>Contact Instructions</t>
  </si>
  <si>
    <t>Citation</t>
  </si>
  <si>
    <t>Use Constraints</t>
  </si>
  <si>
    <t>Dataset Credit</t>
  </si>
  <si>
    <t>Funding and support were provided by the U.S. Department of Energy (DOE) Energy Efficiency and Renewable Energy, Water Power Technologies Office through Oak Ridge National Laboratory, which is managed by UT-Battelle, LLC, for the DOE under contract DE-AC05-00OR22725.</t>
  </si>
  <si>
    <t>AEA</t>
  </si>
  <si>
    <t>Alaska Energy Authority</t>
  </si>
  <si>
    <t>EIA</t>
  </si>
  <si>
    <t>Energy Information Administration (forms 860, 906, 920, and 923)</t>
  </si>
  <si>
    <t>Federal Energy Regulatory Commission e-Library</t>
  </si>
  <si>
    <t>Federal Energy Regulatory Commission Division of Dam Safety and Inspecitions Database</t>
  </si>
  <si>
    <t>NHDPlus, V1</t>
  </si>
  <si>
    <t>National Hydrography Dataset Plus, Version 1</t>
  </si>
  <si>
    <t>Reclamation</t>
  </si>
  <si>
    <t>US Bureau of Reclamation</t>
  </si>
  <si>
    <t>TVA</t>
  </si>
  <si>
    <t>Tennessee Valley Authority</t>
  </si>
  <si>
    <t>USACE</t>
  </si>
  <si>
    <t>U.S. Army Corps of Engineers</t>
  </si>
  <si>
    <t>EHA</t>
  </si>
  <si>
    <t>Existing Hydropower Assets</t>
  </si>
  <si>
    <t>Short Name</t>
  </si>
  <si>
    <t>Unit</t>
  </si>
  <si>
    <t>Is Unique?</t>
  </si>
  <si>
    <t>Description</t>
  </si>
  <si>
    <t>Source</t>
  </si>
  <si>
    <t>N/A</t>
  </si>
  <si>
    <t>Yes</t>
  </si>
  <si>
    <t>Decimal Degrees</t>
  </si>
  <si>
    <t>No</t>
  </si>
  <si>
    <t>mm/dd/year</t>
  </si>
  <si>
    <t>Megawatt</t>
  </si>
  <si>
    <t>Total capacity from hydraulic turbine-generator units within each plant. Excludes capacity from PS turbine-generator units. PS turbine-generator units are those which can consume (instead of generating) power to pump water to an upper reservoir for later use.</t>
  </si>
  <si>
    <t>Percent</t>
  </si>
  <si>
    <t>U.S. state abbreviation</t>
  </si>
  <si>
    <t>Coordinate System</t>
  </si>
  <si>
    <t>GCS_North_American_1983 (WKID: 4269 Authority: EPSG)</t>
  </si>
  <si>
    <t>EHA_PtID</t>
  </si>
  <si>
    <t>PtName</t>
  </si>
  <si>
    <t>Megawatt-Hour</t>
  </si>
  <si>
    <t>Updated</t>
  </si>
  <si>
    <t>Identification code of each hydropower plant feature. Provides functional linkage to other datasets within EHA.</t>
  </si>
  <si>
    <t>EHA, EIA, FERC, Reclamation, NID, NHD, AK, HI, AEA</t>
  </si>
  <si>
    <t>EHA, EIA</t>
  </si>
  <si>
    <t>EHA, FERC</t>
  </si>
  <si>
    <t>EHA, FERC, web searches</t>
  </si>
  <si>
    <t>EHA, EIA, FERC, Reclamation</t>
  </si>
  <si>
    <t>EHA, NHDPlus, V1</t>
  </si>
  <si>
    <t>hydropower, water power, existing hydropower assets, hydroelectricity, hydropower market acceleration, hydropower plants, Oak Ridge National Laboratory, Department of Energy, Water Power Technologies Office, ORNL, DOE</t>
  </si>
  <si>
    <t>Once per year</t>
  </si>
  <si>
    <t>County</t>
  </si>
  <si>
    <t>Pt_Own</t>
  </si>
  <si>
    <t>OwType</t>
  </si>
  <si>
    <t>Dam_Own</t>
  </si>
  <si>
    <t>Mode</t>
  </si>
  <si>
    <t>Pm_Type</t>
  </si>
  <si>
    <t>Number_of_Units</t>
  </si>
  <si>
    <t>Water</t>
  </si>
  <si>
    <t>NERC</t>
  </si>
  <si>
    <t>BACode</t>
  </si>
  <si>
    <t>U.S. county</t>
  </si>
  <si>
    <t>Permitting agency</t>
  </si>
  <si>
    <t>number</t>
  </si>
  <si>
    <t>Four digit year</t>
  </si>
  <si>
    <t xml:space="preserve">Acronym </t>
  </si>
  <si>
    <t>EHA, FERC, Reclamation</t>
  </si>
  <si>
    <t>EHA, EIA, HMR</t>
  </si>
  <si>
    <t>EHA, EIA, FERC, Reclamation, HMR, web searches</t>
  </si>
  <si>
    <t>Waterway where the hydropower facility is located</t>
  </si>
  <si>
    <t>EHA, FERC, HMR, web searches</t>
  </si>
  <si>
    <t>EHA, EIA, FERC, HMR</t>
  </si>
  <si>
    <t>https://hydrosource.ornl.gov/contact</t>
  </si>
  <si>
    <t>Acronyms and Nomenclature</t>
  </si>
  <si>
    <t>HMR</t>
  </si>
  <si>
    <t>Data obtained from the  Hydropower Market Report Pipeline database</t>
  </si>
  <si>
    <t>Sector</t>
  </si>
  <si>
    <t>Trans</t>
  </si>
  <si>
    <t>Sector Name</t>
  </si>
  <si>
    <t>Transmission or Distribution System Owner</t>
  </si>
  <si>
    <t>Balancing Authority Code</t>
  </si>
  <si>
    <t>May lack some hydropower projects that are not required to go through standard permitting processes.</t>
  </si>
  <si>
    <t>Megan Johnson (johnsonmm@ornl.gov), Shih-Chieh Kao (kaos@ornl.gov), Rocio Uria Martinez (uriamartiner@ornl.gov)</t>
  </si>
  <si>
    <t>FERC</t>
  </si>
  <si>
    <t>DAMS</t>
  </si>
  <si>
    <t>HY</t>
  </si>
  <si>
    <t>Hydropower plant name</t>
  </si>
  <si>
    <t>Latitude</t>
  </si>
  <si>
    <t>Longitude</t>
  </si>
  <si>
    <t>Hydropower plant facility ownership</t>
  </si>
  <si>
    <t>Hydropower plant facility owner type</t>
  </si>
  <si>
    <t>Dam ownership where hydropower is located</t>
  </si>
  <si>
    <t>EIA plant identification code</t>
  </si>
  <si>
    <t>FERC license docket number</t>
  </si>
  <si>
    <t>Mode of hydropower plant operation</t>
  </si>
  <si>
    <t>Total number of generators within each plant</t>
  </si>
  <si>
    <t>Year that the first generator came online for conventional hydropower</t>
  </si>
  <si>
    <t>10-digit hydrologic unit code</t>
  </si>
  <si>
    <t>Total capacity from PS turbine-generator units within each plant</t>
  </si>
  <si>
    <t>North American Electric Reliability Corporation regions</t>
  </si>
  <si>
    <t>Type of hydropower facility</t>
  </si>
  <si>
    <t>Year that the first generator came online for pumped storage plants</t>
  </si>
  <si>
    <t>Average annual gross pumped storage generation since 2002 or estimation of what the plant should produce stated in the FERC authorization documentation</t>
  </si>
  <si>
    <t>Average annual net hydropower generation since 2002 or estimation of what the plant should produce stated in the FERC authorization documentation</t>
  </si>
  <si>
    <t>The distributor shall not be held liable for improper or incorrect use of this data, based on the description of appropriate/inappropriate uses described in this metadata document.  It is strongly recommended that this data is directly acquired from the distributor and not indirectly through other sources which may have changed the data in some way.  ORNL should be acknowledged using the citation above as the data source in products derived from this data.</t>
  </si>
  <si>
    <t>HY_MW</t>
  </si>
  <si>
    <t>HY_MWh</t>
  </si>
  <si>
    <t>HY_Pf</t>
  </si>
  <si>
    <t>HY_OpYear</t>
  </si>
  <si>
    <t>PSH_MW</t>
  </si>
  <si>
    <t>PSH_MWh</t>
  </si>
  <si>
    <t>PSH_Pf</t>
  </si>
  <si>
    <t>PSH_OpYear</t>
  </si>
  <si>
    <t>HUC12_All</t>
  </si>
  <si>
    <t>HY/PSH</t>
  </si>
  <si>
    <t>(Total HY net generation [gross HY generation - plant consumption])/(HY capacity * number of hours in a year). In cases where the reported generation volumes result in capacity factors outside the 0%–120% range, the capacity factors are shown as null. Theoretically, capacity factor should not be higher than 100% but an upper bound of 120% allows for instances in which actual capacity is somewhat higher than the reported nameplate capacity.</t>
  </si>
  <si>
    <t>(Total PS gross generation)/(PS capacity * number of hours in a year). In cases where the reported generation volumes result in capacity factors outside the 0%–120% range, the capacity factors are shown as null. Theoretically, capacity factor should not be higher than 100% but an upper bound of 120% allows for instances in which actual capacity is somewhat higher than the reported nameplate capacity.</t>
  </si>
  <si>
    <t xml:space="preserve">Most recent date of FERC authorization issuance  </t>
  </si>
  <si>
    <t xml:space="preserve">Most recent date of FERC authorization expiration. FERC exemptions and qualifying conduits do not expire and therefore do not have an FcExpire date. Federal agencies are not required to obtain FERC authorization. </t>
  </si>
  <si>
    <t>FC_Dock</t>
  </si>
  <si>
    <t>hc9180_p01</t>
  </si>
  <si>
    <t>Tank 7 In-Conduit</t>
  </si>
  <si>
    <t>EL Dorado</t>
  </si>
  <si>
    <t>CA</t>
  </si>
  <si>
    <t>El Dorado Irrigation District</t>
  </si>
  <si>
    <t>Publicly Owned Utility</t>
  </si>
  <si>
    <t>Canal/Conduit</t>
  </si>
  <si>
    <t>FERC Exemption</t>
  </si>
  <si>
    <t>Tank 7 pipeline</t>
  </si>
  <si>
    <t>180400130501</t>
  </si>
  <si>
    <t>WECC</t>
  </si>
  <si>
    <t>hc1125_p02</t>
  </si>
  <si>
    <t>LaGrande Dam Unit</t>
  </si>
  <si>
    <t>Thurston, Pierce</t>
  </si>
  <si>
    <t>WA</t>
  </si>
  <si>
    <t>City of Tacoma - (WA)</t>
  </si>
  <si>
    <t>Tacoma City of</t>
  </si>
  <si>
    <t>P-1862</t>
  </si>
  <si>
    <t>Run-of-river</t>
  </si>
  <si>
    <t>FERC License</t>
  </si>
  <si>
    <t>Nisqually River</t>
  </si>
  <si>
    <t>171100150112</t>
  </si>
  <si>
    <t>TPWR</t>
  </si>
  <si>
    <t>Electric Utility</t>
  </si>
  <si>
    <t>City of Tacoma  - (WA)</t>
  </si>
  <si>
    <t>Drop 5</t>
  </si>
  <si>
    <t>Imperial</t>
  </si>
  <si>
    <t>Imperial Irrigation District</t>
  </si>
  <si>
    <t>Reclamation Transferred</t>
  </si>
  <si>
    <t>Canal Filtered</t>
  </si>
  <si>
    <t>181002040701</t>
  </si>
  <si>
    <t>IID</t>
  </si>
  <si>
    <t>hc9176_p01</t>
  </si>
  <si>
    <t>Taylor Park Dam</t>
  </si>
  <si>
    <t>Gunnison</t>
  </si>
  <si>
    <t>CO</t>
  </si>
  <si>
    <t>Uncompahgre Valley Water Users Association</t>
  </si>
  <si>
    <t>Political subdivision</t>
  </si>
  <si>
    <t>LP20-1</t>
  </si>
  <si>
    <t>LOPP</t>
  </si>
  <si>
    <t>Taylor River</t>
  </si>
  <si>
    <t>92nd Avenue Pressure Relief Valve Facility Project</t>
  </si>
  <si>
    <t>Anchorage</t>
  </si>
  <si>
    <t>AK</t>
  </si>
  <si>
    <t>Anchorage Water &amp; Wastewater Utility</t>
  </si>
  <si>
    <t>Municipal</t>
  </si>
  <si>
    <t>CD22-3</t>
  </si>
  <si>
    <t>FERC Qualifying Conduit</t>
  </si>
  <si>
    <t>Anchorage Water &amp; Wastewater Utility Pipeline</t>
  </si>
  <si>
    <t>hc9178_p01</t>
  </si>
  <si>
    <t>Sexton Mountain Pump Station Hydroelectric Project</t>
  </si>
  <si>
    <t>Washington</t>
  </si>
  <si>
    <t>OR</t>
  </si>
  <si>
    <t>City of Beaverton, Oregon</t>
  </si>
  <si>
    <t>CD22-2</t>
  </si>
  <si>
    <t>Sexton Mountain Pump Station</t>
  </si>
  <si>
    <t>170900100401</t>
  </si>
  <si>
    <t>hc9179_p01</t>
  </si>
  <si>
    <t>Whitlock Hydroelectric Facility Project</t>
  </si>
  <si>
    <t>Pueblo</t>
  </si>
  <si>
    <t>Board of Water Works of Pueblo, Colorado</t>
  </si>
  <si>
    <t>CD19-11</t>
  </si>
  <si>
    <t>Arkansas River</t>
  </si>
  <si>
    <t>110200020905</t>
  </si>
  <si>
    <t>hc9181_p01</t>
  </si>
  <si>
    <t>UT</t>
  </si>
  <si>
    <t>Logan City</t>
  </si>
  <si>
    <t>P-13820</t>
  </si>
  <si>
    <t>DeWitt Pipeline</t>
  </si>
  <si>
    <t>160102030307</t>
  </si>
  <si>
    <t>hc1975_p01</t>
  </si>
  <si>
    <t>Douglas</t>
  </si>
  <si>
    <t>Denver City &amp; County of</t>
  </si>
  <si>
    <t>P-6916</t>
  </si>
  <si>
    <t>South Platte River</t>
  </si>
  <si>
    <t>101900020701</t>
  </si>
  <si>
    <t>PSCO</t>
  </si>
  <si>
    <t>IPP Non-CHP</t>
  </si>
  <si>
    <t>Public Service Co of Colorado</t>
  </si>
  <si>
    <t>hc9175_p01</t>
  </si>
  <si>
    <t>Albion Dam</t>
  </si>
  <si>
    <t>Providence</t>
  </si>
  <si>
    <t>RI</t>
  </si>
  <si>
    <t>Albion Hydro, LLC</t>
  </si>
  <si>
    <t>Private non-utility</t>
  </si>
  <si>
    <t>Rhode Island Department of Transportation</t>
  </si>
  <si>
    <t>P-14633</t>
  </si>
  <si>
    <t>Blackstone River</t>
  </si>
  <si>
    <t>010900030208</t>
  </si>
  <si>
    <t>NPCC</t>
  </si>
  <si>
    <t>hc1069_p03</t>
  </si>
  <si>
    <t>Ruxton 2</t>
  </si>
  <si>
    <t>El Paso, Teller</t>
  </si>
  <si>
    <t>City of Colorado Springs - (CO)</t>
  </si>
  <si>
    <t>Colorado Springs City of</t>
  </si>
  <si>
    <t>P-768</t>
  </si>
  <si>
    <t>Municipality</t>
  </si>
  <si>
    <t>110200030202</t>
  </si>
  <si>
    <t>WACM</t>
  </si>
  <si>
    <t>hc1692_p01</t>
  </si>
  <si>
    <t>Bad Creek</t>
  </si>
  <si>
    <t>Oconee</t>
  </si>
  <si>
    <t>SC</t>
  </si>
  <si>
    <t>Duke Energy Carolinas, LLC</t>
  </si>
  <si>
    <t>Investor-Owned Utility</t>
  </si>
  <si>
    <t>PSH</t>
  </si>
  <si>
    <t>P-2740</t>
  </si>
  <si>
    <t>Peaking</t>
  </si>
  <si>
    <t>Bad Creek, West Bad Creek</t>
  </si>
  <si>
    <t>030601010104</t>
  </si>
  <si>
    <t>SERC</t>
  </si>
  <si>
    <t>DUK</t>
  </si>
  <si>
    <t>hc1686_p01</t>
  </si>
  <si>
    <t>Helms Pumped Storage</t>
  </si>
  <si>
    <t>Fresno</t>
  </si>
  <si>
    <t>Pacific Gas &amp; Electric Co.</t>
  </si>
  <si>
    <t>Pacific Gas &amp; Electric Co</t>
  </si>
  <si>
    <t>P-2735</t>
  </si>
  <si>
    <t>Courtwright &amp; Lake Wishon</t>
  </si>
  <si>
    <t>180300100604</t>
  </si>
  <si>
    <t>CISO</t>
  </si>
  <si>
    <t>hc1681_p01</t>
  </si>
  <si>
    <t>Rocky Mountain PS</t>
  </si>
  <si>
    <t>Floyd</t>
  </si>
  <si>
    <t>GA</t>
  </si>
  <si>
    <t>Oglethorpe Power Corporation</t>
  </si>
  <si>
    <t>Georgia Power Co</t>
  </si>
  <si>
    <t>P-2725</t>
  </si>
  <si>
    <t>Heath Creek, Armuchee River</t>
  </si>
  <si>
    <t>SOCO</t>
  </si>
  <si>
    <t>Georgia Transmission Corp</t>
  </si>
  <si>
    <t>hc1677_p01</t>
  </si>
  <si>
    <t>Bath County</t>
  </si>
  <si>
    <t>Bath</t>
  </si>
  <si>
    <t>VA</t>
  </si>
  <si>
    <t>Virginia Electric &amp; Power Co</t>
  </si>
  <si>
    <t>P-2716</t>
  </si>
  <si>
    <t>Little Back Creek</t>
  </si>
  <si>
    <t>020802010203</t>
  </si>
  <si>
    <t>PJM</t>
  </si>
  <si>
    <t>hc1650_p01</t>
  </si>
  <si>
    <t>Blenheim Gilboa</t>
  </si>
  <si>
    <t>Schoharie</t>
  </si>
  <si>
    <t>NY</t>
  </si>
  <si>
    <t>New York Power Authority</t>
  </si>
  <si>
    <t>P-2685</t>
  </si>
  <si>
    <t>Schoharie Creek</t>
  </si>
  <si>
    <t>020200050302</t>
  </si>
  <si>
    <t>NYIS</t>
  </si>
  <si>
    <t>hc1648_p01</t>
  </si>
  <si>
    <t>Ludington</t>
  </si>
  <si>
    <t>Mason</t>
  </si>
  <si>
    <t>MI</t>
  </si>
  <si>
    <t>Consumers Energy Co - (MI)</t>
  </si>
  <si>
    <t>Consumers Energy Co</t>
  </si>
  <si>
    <t>P-2680</t>
  </si>
  <si>
    <t>Lake Michigan</t>
  </si>
  <si>
    <t>040601011002</t>
  </si>
  <si>
    <t>RFC</t>
  </si>
  <si>
    <t>MISO</t>
  </si>
  <si>
    <t>ITC Transmission</t>
  </si>
  <si>
    <t>hc1644_p01</t>
  </si>
  <si>
    <t>Bear Swamp</t>
  </si>
  <si>
    <t>Franklin</t>
  </si>
  <si>
    <t>MA</t>
  </si>
  <si>
    <t>Bear Swamp Power Company LLC</t>
  </si>
  <si>
    <t>Wholesale Power Marketer</t>
  </si>
  <si>
    <t>Brookfield Power New England</t>
  </si>
  <si>
    <t>P-2669</t>
  </si>
  <si>
    <t>Deerfield River</t>
  </si>
  <si>
    <t>010802030201</t>
  </si>
  <si>
    <t>ISNE</t>
  </si>
  <si>
    <t>Public Service Co of NH</t>
  </si>
  <si>
    <t>hc1586_p01</t>
  </si>
  <si>
    <t>Rocky River</t>
  </si>
  <si>
    <t>Litchfield</t>
  </si>
  <si>
    <t>CT</t>
  </si>
  <si>
    <t>FirstLight Power Resources Services LLC</t>
  </si>
  <si>
    <t>P-2576</t>
  </si>
  <si>
    <t>011000050601</t>
  </si>
  <si>
    <t>Connecticut Light &amp; Power Co</t>
  </si>
  <si>
    <t>hc1538_p01</t>
  </si>
  <si>
    <t>Salina</t>
  </si>
  <si>
    <t>Mayes</t>
  </si>
  <si>
    <t>OK</t>
  </si>
  <si>
    <t>Grand River Dam Authority</t>
  </si>
  <si>
    <t>P-2524</t>
  </si>
  <si>
    <t>Salina Creek, Neosho River</t>
  </si>
  <si>
    <t>110702090506</t>
  </si>
  <si>
    <t>SPP</t>
  </si>
  <si>
    <t>SWPP</t>
  </si>
  <si>
    <t>hc1525_p01</t>
  </si>
  <si>
    <t>Jocassee</t>
  </si>
  <si>
    <t>Pickens</t>
  </si>
  <si>
    <t>P-2503</t>
  </si>
  <si>
    <t>Keowee River</t>
  </si>
  <si>
    <t>030601010105</t>
  </si>
  <si>
    <t>hc1512_p01</t>
  </si>
  <si>
    <t>Northfield Mountain</t>
  </si>
  <si>
    <t>FirstLight Power Resources, Inc. - MA</t>
  </si>
  <si>
    <t>P-2485</t>
  </si>
  <si>
    <t>Connecticut River</t>
  </si>
  <si>
    <t>010802010503</t>
  </si>
  <si>
    <t>Western Massachusetts Electric Company</t>
  </si>
  <si>
    <t>hc1416_p01</t>
  </si>
  <si>
    <t>Muddy Run</t>
  </si>
  <si>
    <t>Lancaster</t>
  </si>
  <si>
    <t>PA</t>
  </si>
  <si>
    <t>Constellation Power, Inc</t>
  </si>
  <si>
    <t>Exelon Power</t>
  </si>
  <si>
    <t>P-2355</t>
  </si>
  <si>
    <t>Susquehanna River</t>
  </si>
  <si>
    <t>020503061708</t>
  </si>
  <si>
    <t>PECO Energy Co</t>
  </si>
  <si>
    <t>hc1409_p01</t>
  </si>
  <si>
    <t>Cabin Creek</t>
  </si>
  <si>
    <t>Clear Creek</t>
  </si>
  <si>
    <t>P-2351</t>
  </si>
  <si>
    <t>South Clear Creek</t>
  </si>
  <si>
    <t>101900040101</t>
  </si>
  <si>
    <t>hc1368_p01</t>
  </si>
  <si>
    <t>Yards Creek</t>
  </si>
  <si>
    <t>Warren</t>
  </si>
  <si>
    <t>NJ</t>
  </si>
  <si>
    <t>Yards Creek Energy</t>
  </si>
  <si>
    <t>Jersey Central Power &amp; Lt Co</t>
  </si>
  <si>
    <t>P-2309</t>
  </si>
  <si>
    <t>020401050104</t>
  </si>
  <si>
    <t>hc1346_p01</t>
  </si>
  <si>
    <t>Taum Sauk</t>
  </si>
  <si>
    <t>Reynolds</t>
  </si>
  <si>
    <t>MO</t>
  </si>
  <si>
    <t>Union Electric Co - (MO)</t>
  </si>
  <si>
    <t>Ameren Missouri</t>
  </si>
  <si>
    <t>P-2277</t>
  </si>
  <si>
    <t>East Fork Black River</t>
  </si>
  <si>
    <t>110100070202</t>
  </si>
  <si>
    <t>hc1317_p01</t>
  </si>
  <si>
    <t>Lewiston</t>
  </si>
  <si>
    <t>Niagara</t>
  </si>
  <si>
    <t>P-2216</t>
  </si>
  <si>
    <t>Niagara River</t>
  </si>
  <si>
    <t>041201040605</t>
  </si>
  <si>
    <t>hc1136_p01</t>
  </si>
  <si>
    <t>Fairfield</t>
  </si>
  <si>
    <t>Dominion Energy South Carolina, Inc</t>
  </si>
  <si>
    <t>South Carolina Electric&amp;Gas Co</t>
  </si>
  <si>
    <t>P-1894</t>
  </si>
  <si>
    <t>Frees Creek, Broad River</t>
  </si>
  <si>
    <t>030501060403</t>
  </si>
  <si>
    <t>SCEG</t>
  </si>
  <si>
    <t>Dominion Energy South Carolina</t>
  </si>
  <si>
    <t>hc1008_p01</t>
  </si>
  <si>
    <t>J S Eastwood</t>
  </si>
  <si>
    <t>Southern California Edison Co</t>
  </si>
  <si>
    <t>P-67</t>
  </si>
  <si>
    <t>Balsam Creek</t>
  </si>
  <si>
    <t>180400061002</t>
  </si>
  <si>
    <t>hc0823_p01</t>
  </si>
  <si>
    <t>Raccoon Mountain</t>
  </si>
  <si>
    <t>Hamilton</t>
  </si>
  <si>
    <t>TN</t>
  </si>
  <si>
    <t>Tennessee River Nickajack Rese</t>
  </si>
  <si>
    <t>060200011203</t>
  </si>
  <si>
    <t>hc0235_p01</t>
  </si>
  <si>
    <t>Harry Truman</t>
  </si>
  <si>
    <t>Benton</t>
  </si>
  <si>
    <t>USCE-Kansas City District</t>
  </si>
  <si>
    <t>Osage River</t>
  </si>
  <si>
    <t>SPA</t>
  </si>
  <si>
    <t>Southwestern Power Administration</t>
  </si>
  <si>
    <t>hc01A0_p01</t>
  </si>
  <si>
    <t>Senator Wash</t>
  </si>
  <si>
    <t>U S Bureau of Reclamation</t>
  </si>
  <si>
    <t>150301041310</t>
  </si>
  <si>
    <t>hc0112_p01</t>
  </si>
  <si>
    <t>Waddell</t>
  </si>
  <si>
    <t>Maricopa</t>
  </si>
  <si>
    <t>AZ</t>
  </si>
  <si>
    <t>Central Arizona Water Conservation Dist</t>
  </si>
  <si>
    <t>Agua Fria River</t>
  </si>
  <si>
    <t>150701020902</t>
  </si>
  <si>
    <t>WALC</t>
  </si>
  <si>
    <t>Arizona Public Service Co</t>
  </si>
  <si>
    <t>hc1164_p01</t>
  </si>
  <si>
    <t>Hells Canyon</t>
  </si>
  <si>
    <t>Wallowa</t>
  </si>
  <si>
    <t>Idaho Power Co</t>
  </si>
  <si>
    <t>P-1971</t>
  </si>
  <si>
    <t>Snake River</t>
  </si>
  <si>
    <t>170601010102</t>
  </si>
  <si>
    <t>IPCO</t>
  </si>
  <si>
    <t>hc1297_p01</t>
  </si>
  <si>
    <t>Faraday</t>
  </si>
  <si>
    <t>Clackamas</t>
  </si>
  <si>
    <t>Portland General Electric Co</t>
  </si>
  <si>
    <t>P-2195</t>
  </si>
  <si>
    <t>Clackamas River</t>
  </si>
  <si>
    <t>170900110603</t>
  </si>
  <si>
    <t>PGE</t>
  </si>
  <si>
    <t>hc1291_p01</t>
  </si>
  <si>
    <t>Holter</t>
  </si>
  <si>
    <t>Lewis and Clark</t>
  </si>
  <si>
    <t>MT</t>
  </si>
  <si>
    <t>NorthWestern Energy (MT Hydro)</t>
  </si>
  <si>
    <t>Northwestern Coporation</t>
  </si>
  <si>
    <t>P-2188</t>
  </si>
  <si>
    <t>Run-of-river/Upstream Peaking</t>
  </si>
  <si>
    <t>Missouri River</t>
  </si>
  <si>
    <t>100301012008</t>
  </si>
  <si>
    <t>NWMT</t>
  </si>
  <si>
    <t>NorthWestern Energy LLC - (MT)</t>
  </si>
  <si>
    <t>hc1754_p01</t>
  </si>
  <si>
    <t>Dundee</t>
  </si>
  <si>
    <t>Cumberland</t>
  </si>
  <si>
    <t>ME</t>
  </si>
  <si>
    <t>Private Non-utility</t>
  </si>
  <si>
    <t>S D Warren Co.- Westbrook</t>
  </si>
  <si>
    <t>P-2942</t>
  </si>
  <si>
    <t>Presumpscot River</t>
  </si>
  <si>
    <t>010600010304</t>
  </si>
  <si>
    <t>Industrial CHP</t>
  </si>
  <si>
    <t>Central Maine Power Co</t>
  </si>
  <si>
    <t>hc1210_p01</t>
  </si>
  <si>
    <t>S C Moore</t>
  </si>
  <si>
    <t>Grafton</t>
  </si>
  <si>
    <t>NH</t>
  </si>
  <si>
    <t>Great River Hydro, LLC</t>
  </si>
  <si>
    <t>GREAT RIVER HYDRO, LLC.</t>
  </si>
  <si>
    <t>P-2077</t>
  </si>
  <si>
    <t>010801030203</t>
  </si>
  <si>
    <t>New Hampshire Elec Coop Inc</t>
  </si>
  <si>
    <t>hc0117_p01</t>
  </si>
  <si>
    <t>Stewart Mountain</t>
  </si>
  <si>
    <t>Salt River Project</t>
  </si>
  <si>
    <t>Salt River</t>
  </si>
  <si>
    <t>SRP</t>
  </si>
  <si>
    <t>hc1051_p01</t>
  </si>
  <si>
    <t>Swan Falls</t>
  </si>
  <si>
    <t>Ada, Owyhee</t>
  </si>
  <si>
    <t>ID</t>
  </si>
  <si>
    <t>P-503</t>
  </si>
  <si>
    <t>Reregulating</t>
  </si>
  <si>
    <t>hc9134_p01</t>
  </si>
  <si>
    <t>Pueblo Dam</t>
  </si>
  <si>
    <t>James W. Broderick Hydropower Plant</t>
  </si>
  <si>
    <t>Reclamation LOPP</t>
  </si>
  <si>
    <t>110200020805</t>
  </si>
  <si>
    <t>PACE</t>
  </si>
  <si>
    <t>Black Hills Colorado Electric, LLC</t>
  </si>
  <si>
    <t>hc0148_p01</t>
  </si>
  <si>
    <t>Tunnel 1 Power Project</t>
  </si>
  <si>
    <t>Malheur</t>
  </si>
  <si>
    <t>Owyhee Irrigation District</t>
  </si>
  <si>
    <t>P-4359</t>
  </si>
  <si>
    <t>North Canal Tunnel #1 (owyhee)</t>
  </si>
  <si>
    <t>170501100702</t>
  </si>
  <si>
    <t>hc1332_p01</t>
  </si>
  <si>
    <t>Sullivan</t>
  </si>
  <si>
    <t>P-2233</t>
  </si>
  <si>
    <t>Willamette River</t>
  </si>
  <si>
    <t>170900070405</t>
  </si>
  <si>
    <t>hc0134_p01</t>
  </si>
  <si>
    <t>Madera Canal (Site 980 65)</t>
  </si>
  <si>
    <t>Madera</t>
  </si>
  <si>
    <t>Madera-Chowchilla Power Auth</t>
  </si>
  <si>
    <t>P-2958</t>
  </si>
  <si>
    <t>Madera Canal</t>
  </si>
  <si>
    <t>180400010203</t>
  </si>
  <si>
    <t>hc0194_p01</t>
  </si>
  <si>
    <t>Ridgway</t>
  </si>
  <si>
    <t>Ouray</t>
  </si>
  <si>
    <t>Tri-County Water Conservancy District</t>
  </si>
  <si>
    <t>Ridgway Reservoir</t>
  </si>
  <si>
    <t>140200060209</t>
  </si>
  <si>
    <t>Tri-State G &amp; T Assn, Inc</t>
  </si>
  <si>
    <t>hc1225_p01</t>
  </si>
  <si>
    <t>Mammoth Pool</t>
  </si>
  <si>
    <t>P-2085</t>
  </si>
  <si>
    <t>San Joaquin River</t>
  </si>
  <si>
    <t>180400061001</t>
  </si>
  <si>
    <t>hc2130_p01</t>
  </si>
  <si>
    <t>Avalon/Mayo Hydropower (Upper)</t>
  </si>
  <si>
    <t>Rockingham</t>
  </si>
  <si>
    <t>NC</t>
  </si>
  <si>
    <t>Avalon Hydropower LLC</t>
  </si>
  <si>
    <t>Avalon/Mayo Hydropower LLC</t>
  </si>
  <si>
    <t>P-11169</t>
  </si>
  <si>
    <t>Mayo River</t>
  </si>
  <si>
    <t>030101030409</t>
  </si>
  <si>
    <t>Commercial Non-CHP</t>
  </si>
  <si>
    <t>hc0147_p01</t>
  </si>
  <si>
    <t>Owyhee Dam Power Project</t>
  </si>
  <si>
    <t>P-4354</t>
  </si>
  <si>
    <t>Owyhee River</t>
  </si>
  <si>
    <t>hc4108_p01</t>
  </si>
  <si>
    <t>Fleish</t>
  </si>
  <si>
    <t>Washoe</t>
  </si>
  <si>
    <t>NV</t>
  </si>
  <si>
    <t>Truckee Meadows Water Authority</t>
  </si>
  <si>
    <t>Unknown</t>
  </si>
  <si>
    <t>Truckee River</t>
  </si>
  <si>
    <t>160501020504</t>
  </si>
  <si>
    <t>NEVP</t>
  </si>
  <si>
    <t>Sierra Pacific Power Co</t>
  </si>
  <si>
    <t>hc1513_p01</t>
  </si>
  <si>
    <t>Pine</t>
  </si>
  <si>
    <t>Florence</t>
  </si>
  <si>
    <t>WI</t>
  </si>
  <si>
    <t>Wisconsin Electric Power Co</t>
  </si>
  <si>
    <t>P-2486</t>
  </si>
  <si>
    <t>Pine Creek</t>
  </si>
  <si>
    <t>040301080209</t>
  </si>
  <si>
    <t>American Transmission Co</t>
  </si>
  <si>
    <t>hc1175_p01</t>
  </si>
  <si>
    <t>Snake Creek</t>
  </si>
  <si>
    <t>Wasatch</t>
  </si>
  <si>
    <t>Heber Light &amp; Power Company</t>
  </si>
  <si>
    <t>P-1994</t>
  </si>
  <si>
    <t>160202030305</t>
  </si>
  <si>
    <t>hc0120_p01</t>
  </si>
  <si>
    <t>Causey</t>
  </si>
  <si>
    <t>Weber</t>
  </si>
  <si>
    <t>Weber Basin Water Conserv Dist</t>
  </si>
  <si>
    <t>Causey Reservoir</t>
  </si>
  <si>
    <t>PacifiCorp</t>
  </si>
  <si>
    <t>San Diego</t>
  </si>
  <si>
    <t>San Diego Gas &amp; Electric Co</t>
  </si>
  <si>
    <t>hc0137_p01</t>
  </si>
  <si>
    <t>Garland Canal</t>
  </si>
  <si>
    <t>Park</t>
  </si>
  <si>
    <t>WY</t>
  </si>
  <si>
    <t>Shoshone Irrigation District</t>
  </si>
  <si>
    <t>P-3031</t>
  </si>
  <si>
    <t>Garland Irrigation Canal</t>
  </si>
  <si>
    <t>100800140201</t>
  </si>
  <si>
    <t>WAPA-- Western Area Power Administration</t>
  </si>
  <si>
    <t>hc0156_p01</t>
  </si>
  <si>
    <t>Cowiche</t>
  </si>
  <si>
    <t>Yakima</t>
  </si>
  <si>
    <t>Yakima-Tieton Irrigation Dist</t>
  </si>
  <si>
    <t>P-7337</t>
  </si>
  <si>
    <t>Tieton River</t>
  </si>
  <si>
    <t>170300020310</t>
  </si>
  <si>
    <t>PACW</t>
  </si>
  <si>
    <t>hc0103_p01</t>
  </si>
  <si>
    <t>Tieton</t>
  </si>
  <si>
    <t>City of Burbank Water and Power</t>
  </si>
  <si>
    <t>P-3701</t>
  </si>
  <si>
    <t>170300020305</t>
  </si>
  <si>
    <t>Benton Rural Electric Assn</t>
  </si>
  <si>
    <t>hc1294_p01</t>
  </si>
  <si>
    <t>Biron</t>
  </si>
  <si>
    <t>Wood</t>
  </si>
  <si>
    <t>Consolidated Water Power Co</t>
  </si>
  <si>
    <t>P-2192</t>
  </si>
  <si>
    <t>Wisconsin River</t>
  </si>
  <si>
    <t>070700030306</t>
  </si>
  <si>
    <t>MRO</t>
  </si>
  <si>
    <t>hc1025_p01</t>
  </si>
  <si>
    <t>Blind Slough</t>
  </si>
  <si>
    <t>Wrangel - Petersburg Div</t>
  </si>
  <si>
    <t>Petersburg Borough - (AK)</t>
  </si>
  <si>
    <t>City of Petersburg</t>
  </si>
  <si>
    <t>P-201</t>
  </si>
  <si>
    <t>Crystal Creek, Blind River</t>
  </si>
  <si>
    <t>190102101003</t>
  </si>
  <si>
    <t>hc0157_p01</t>
  </si>
  <si>
    <t>Orchard Avenue 1</t>
  </si>
  <si>
    <t>P-7338</t>
  </si>
  <si>
    <t>170300030205</t>
  </si>
  <si>
    <t>hc0139_p01</t>
  </si>
  <si>
    <t>Stony Gorge</t>
  </si>
  <si>
    <t>Glenn</t>
  </si>
  <si>
    <t>City of Santa Clara - (CA)</t>
  </si>
  <si>
    <t>P-3193</t>
  </si>
  <si>
    <t>Stony Creek</t>
  </si>
  <si>
    <t>180201150405</t>
  </si>
  <si>
    <t>hc1983_p01</t>
  </si>
  <si>
    <t>Monroe Pumping Sta</t>
  </si>
  <si>
    <t>Sevier</t>
  </si>
  <si>
    <t>City of Monroe</t>
  </si>
  <si>
    <t>P-7055</t>
  </si>
  <si>
    <t>Irrigation Storage Pond</t>
  </si>
  <si>
    <t>160300030303</t>
  </si>
  <si>
    <t>Grant</t>
  </si>
  <si>
    <t>PUD No 2 of Grant County</t>
  </si>
  <si>
    <t>GCPD</t>
  </si>
  <si>
    <t>hc0160_p01</t>
  </si>
  <si>
    <t>Dietrich Drop</t>
  </si>
  <si>
    <t>Lincoln</t>
  </si>
  <si>
    <t>Wood Hydro, LLC</t>
  </si>
  <si>
    <t>P-8909</t>
  </si>
  <si>
    <t>Milner-Gooding Canal</t>
  </si>
  <si>
    <t>170402210901</t>
  </si>
  <si>
    <t>hc2076_p01</t>
  </si>
  <si>
    <t>S E Hazelton A</t>
  </si>
  <si>
    <t>Jerome</t>
  </si>
  <si>
    <t>North Side Energy Company</t>
  </si>
  <si>
    <t>Enel North America, Inc.</t>
  </si>
  <si>
    <t>P-10164</t>
  </si>
  <si>
    <t>North Side Main Canal</t>
  </si>
  <si>
    <t>170402120108</t>
  </si>
  <si>
    <t>hc1775_p01</t>
  </si>
  <si>
    <t>Wappinger Falls Hydroelectric</t>
  </si>
  <si>
    <t>Dutchess</t>
  </si>
  <si>
    <t>Windsor Machinery Co Inc</t>
  </si>
  <si>
    <t>Industrial</t>
  </si>
  <si>
    <t>P-3065</t>
  </si>
  <si>
    <t>Wappinger Creek</t>
  </si>
  <si>
    <t>020200080206</t>
  </si>
  <si>
    <t>Central Hudson Gas &amp; Elec Corp</t>
  </si>
  <si>
    <t>hc9174_p01</t>
  </si>
  <si>
    <t>Caonillas</t>
  </si>
  <si>
    <t>PR</t>
  </si>
  <si>
    <t>Puerto Rico Electric Pwr Authority</t>
  </si>
  <si>
    <t>210100020408</t>
  </si>
  <si>
    <t>hc9173_p01</t>
  </si>
  <si>
    <t>Dos Bocas</t>
  </si>
  <si>
    <t>Arecibo</t>
  </si>
  <si>
    <t>hc9172_p01</t>
  </si>
  <si>
    <t>Garzas</t>
  </si>
  <si>
    <t>210100040205</t>
  </si>
  <si>
    <t>hc9171_p01</t>
  </si>
  <si>
    <t>Patillas</t>
  </si>
  <si>
    <t>210100040507</t>
  </si>
  <si>
    <t>hc9170_p01</t>
  </si>
  <si>
    <t>Toro Negro</t>
  </si>
  <si>
    <t>210100040312</t>
  </si>
  <si>
    <t>hc9169_p01</t>
  </si>
  <si>
    <t>Yauco</t>
  </si>
  <si>
    <t>hc9168_p01</t>
  </si>
  <si>
    <t>Rio Blanco</t>
  </si>
  <si>
    <t>210100050202</t>
  </si>
  <si>
    <t>hc9167_p01</t>
  </si>
  <si>
    <t>First Dam</t>
  </si>
  <si>
    <t>Cache</t>
  </si>
  <si>
    <t>Utah State University</t>
  </si>
  <si>
    <t>Logan River</t>
  </si>
  <si>
    <t>hc9166_p01</t>
  </si>
  <si>
    <t>Holyoke Number 2 Hydro Project</t>
  </si>
  <si>
    <t>Hampden</t>
  </si>
  <si>
    <t>Holyoke Gas &amp; Electric Department</t>
  </si>
  <si>
    <t>P-2387</t>
  </si>
  <si>
    <t>Holyoke Canal</t>
  </si>
  <si>
    <t>010802010702</t>
  </si>
  <si>
    <t>hc9165_p01</t>
  </si>
  <si>
    <t>Reservoirs 3 and 4 Energy Recovery Turbine Project</t>
  </si>
  <si>
    <t>CD22-4</t>
  </si>
  <si>
    <t>North Fork Campbell Creek</t>
  </si>
  <si>
    <t>190204010806</t>
  </si>
  <si>
    <t>hc9164_p01</t>
  </si>
  <si>
    <t>Mesa</t>
  </si>
  <si>
    <t>Grand Valley Water Users Association and the Orchard Mesa Irrirgation District</t>
  </si>
  <si>
    <t>Orchard Mesa Canal</t>
  </si>
  <si>
    <t>140100051502</t>
  </si>
  <si>
    <t>hc9163_p01</t>
  </si>
  <si>
    <t>Matilda Hamilton Fee Hydroelectric Station</t>
  </si>
  <si>
    <t>Estill</t>
  </si>
  <si>
    <t>KY</t>
  </si>
  <si>
    <t>Lock 12 Hydro Partners, LLC</t>
  </si>
  <si>
    <t>Kentucky River Authority</t>
  </si>
  <si>
    <t>P-13214</t>
  </si>
  <si>
    <t>Kentucky River</t>
  </si>
  <si>
    <t>051002040505</t>
  </si>
  <si>
    <t>Jackson Energy Coop Corp - (KY)</t>
  </si>
  <si>
    <t>hc9162_p01</t>
  </si>
  <si>
    <t>Dodd Hydroelectric Facility Project</t>
  </si>
  <si>
    <t>Boulder</t>
  </si>
  <si>
    <t>Left Hand Water District</t>
  </si>
  <si>
    <t>CD19-4</t>
  </si>
  <si>
    <t>Big Thompson</t>
  </si>
  <si>
    <t>101900050304</t>
  </si>
  <si>
    <t>hc9161_p01</t>
  </si>
  <si>
    <t>Upper Collinsville</t>
  </si>
  <si>
    <t>Hartford</t>
  </si>
  <si>
    <t>Canton Hydro LLC</t>
  </si>
  <si>
    <t>P-10822</t>
  </si>
  <si>
    <t>Farmington River</t>
  </si>
  <si>
    <t>010802070402</t>
  </si>
  <si>
    <t>hc9160_p01</t>
  </si>
  <si>
    <t>McKenzie Reservoir Hydroelectric Facility</t>
  </si>
  <si>
    <t>Deschutes</t>
  </si>
  <si>
    <t>Three Sisters Irrigation Distric</t>
  </si>
  <si>
    <t>CD17-14</t>
  </si>
  <si>
    <t>Whycus Creek</t>
  </si>
  <si>
    <t>170703010806</t>
  </si>
  <si>
    <t>hc9159_p01</t>
  </si>
  <si>
    <t>Division Booster Pump Station Project</t>
  </si>
  <si>
    <t>Skagit</t>
  </si>
  <si>
    <t>Skagit Public Utility District</t>
  </si>
  <si>
    <t>CD21-3</t>
  </si>
  <si>
    <t>municipal</t>
  </si>
  <si>
    <t>171100070202</t>
  </si>
  <si>
    <t>hc7199_p01</t>
  </si>
  <si>
    <t>Macks Creek</t>
  </si>
  <si>
    <t>Boise</t>
  </si>
  <si>
    <t>Marvenna Hodgins</t>
  </si>
  <si>
    <t>P-6631</t>
  </si>
  <si>
    <t>Mack's Creek</t>
  </si>
  <si>
    <t>170501120202</t>
  </si>
  <si>
    <t>hc9157_p01</t>
  </si>
  <si>
    <t>GOUVERNEUR</t>
  </si>
  <si>
    <t>St. Lawrence</t>
  </si>
  <si>
    <t>VILLAGE OF GOUVERNEUR, NEW YORK</t>
  </si>
  <si>
    <t>P-14635</t>
  </si>
  <si>
    <t>Oswegatchie</t>
  </si>
  <si>
    <t>041503020802</t>
  </si>
  <si>
    <t>hc9156_p01</t>
  </si>
  <si>
    <t>Rock Creek</t>
  </si>
  <si>
    <t>Baker</t>
  </si>
  <si>
    <t>Eastern Oregon Light &amp; Pwr Co. LLC.</t>
  </si>
  <si>
    <t>P-12726</t>
  </si>
  <si>
    <t>170502030404</t>
  </si>
  <si>
    <t>hc9155_p01</t>
  </si>
  <si>
    <t>Pioneer Valley Hydro Site Project</t>
  </si>
  <si>
    <t>Pioneer Valley, LLC</t>
  </si>
  <si>
    <t>CD17-13</t>
  </si>
  <si>
    <t>Un-named spring</t>
  </si>
  <si>
    <t>140200020902</t>
  </si>
  <si>
    <t>hc9154_p01</t>
  </si>
  <si>
    <t>B24 Hydroelectric Station Project</t>
  </si>
  <si>
    <t>Los Angeles</t>
  </si>
  <si>
    <t>San Gabriel Valley Water Company</t>
  </si>
  <si>
    <t>CD17-17</t>
  </si>
  <si>
    <t>Ground Water</t>
  </si>
  <si>
    <t>180701060502</t>
  </si>
  <si>
    <t>hc9153_p01</t>
  </si>
  <si>
    <t>Wallowa Lake County Service District Hydro Station Project</t>
  </si>
  <si>
    <t>Wallowa Resources Community Solutions Inc.</t>
  </si>
  <si>
    <t>CD17-16</t>
  </si>
  <si>
    <t>State Park Spring</t>
  </si>
  <si>
    <t>170601050109</t>
  </si>
  <si>
    <t>hc9158_p01</t>
  </si>
  <si>
    <t>Kupreanof Microhydro</t>
  </si>
  <si>
    <t>Petersburg</t>
  </si>
  <si>
    <t>Douglas Leen</t>
  </si>
  <si>
    <t>P-14862</t>
  </si>
  <si>
    <t>Unnamed Stream</t>
  </si>
  <si>
    <t>190102101004</t>
  </si>
  <si>
    <t>hc9150_p01</t>
  </si>
  <si>
    <t>Mechanicville Hydroelectric Station</t>
  </si>
  <si>
    <t>Saratoga</t>
  </si>
  <si>
    <t>Hudson River</t>
  </si>
  <si>
    <t>020200031106</t>
  </si>
  <si>
    <t>Niagara Mohawk Power Corp.</t>
  </si>
  <si>
    <t>hc9148_p01</t>
  </si>
  <si>
    <t>Prince of Wales Ketchikan</t>
  </si>
  <si>
    <t>Haida Energy, Inc.</t>
  </si>
  <si>
    <t>P-11480</t>
  </si>
  <si>
    <t>Lake Mellen</t>
  </si>
  <si>
    <t>190101031501</t>
  </si>
  <si>
    <t>Alaska Power and Telephone Co</t>
  </si>
  <si>
    <t>hc9146_p01</t>
  </si>
  <si>
    <t>Red Rock</t>
  </si>
  <si>
    <t>Marion</t>
  </si>
  <si>
    <t>IA</t>
  </si>
  <si>
    <t>Western Minnesota Mun Pwr Agny</t>
  </si>
  <si>
    <t>CEMVR</t>
  </si>
  <si>
    <t>P-12576</t>
  </si>
  <si>
    <t>Des Moines River</t>
  </si>
  <si>
    <t>hc9145_p01</t>
  </si>
  <si>
    <t>Lake Livingston</t>
  </si>
  <si>
    <t>Polk</t>
  </si>
  <si>
    <t>TX</t>
  </si>
  <si>
    <t>East Texas Electric Coop, Inc</t>
  </si>
  <si>
    <t>Cooperative</t>
  </si>
  <si>
    <t>Trinity River Authority</t>
  </si>
  <si>
    <t>P-12632</t>
  </si>
  <si>
    <t>Intermediate Peaking</t>
  </si>
  <si>
    <t>120302021105</t>
  </si>
  <si>
    <t>Entergy Texas Inc.</t>
  </si>
  <si>
    <t>hc9144_p01</t>
  </si>
  <si>
    <t>Deep Creek Hydroelectric Project</t>
  </si>
  <si>
    <t>San Bernardino</t>
  </si>
  <si>
    <t>Mojave Water Agency</t>
  </si>
  <si>
    <t>CD16-1</t>
  </si>
  <si>
    <t>Conduit/Canal</t>
  </si>
  <si>
    <t>180902080701</t>
  </si>
  <si>
    <t>hc9143_p01</t>
  </si>
  <si>
    <t>FMC 33B Micro-hydro Project</t>
  </si>
  <si>
    <t>Delta</t>
  </si>
  <si>
    <t>Joseph W. Yeamans</t>
  </si>
  <si>
    <t>CD16-22</t>
  </si>
  <si>
    <t>Fire Mountain Canal</t>
  </si>
  <si>
    <t>140200040503</t>
  </si>
  <si>
    <t>hc9142_p01</t>
  </si>
  <si>
    <t>Roemer Water Filtration Facility Hydroelectric Project</t>
  </si>
  <si>
    <t>West Valley Water District</t>
  </si>
  <si>
    <t>CD15-32</t>
  </si>
  <si>
    <t>Lytle Creek Turnout Pipe</t>
  </si>
  <si>
    <t>180702030305</t>
  </si>
  <si>
    <t>hc9152_p01</t>
  </si>
  <si>
    <t>Hidden Falls Lake</t>
  </si>
  <si>
    <t>Sitka</t>
  </si>
  <si>
    <t>Alaska Dept Of Fish And Games</t>
  </si>
  <si>
    <t>P-14785</t>
  </si>
  <si>
    <t>190102120202</t>
  </si>
  <si>
    <t>hc9140_p01</t>
  </si>
  <si>
    <t>Drop 8 Facility</t>
  </si>
  <si>
    <t>Dona Ana</t>
  </si>
  <si>
    <t>NM</t>
  </si>
  <si>
    <t>Elephant Butte Irrigation District</t>
  </si>
  <si>
    <t>CD16-17</t>
  </si>
  <si>
    <t>EBID Westside Irrigation Canal</t>
  </si>
  <si>
    <t>130301020903</t>
  </si>
  <si>
    <t>hc9139_p01</t>
  </si>
  <si>
    <t>Campbellas Ferry Micro-Hydro Unit Project</t>
  </si>
  <si>
    <t>Idaho</t>
  </si>
  <si>
    <t>Campbellas Ferry Ranch, LLC</t>
  </si>
  <si>
    <t>CD20-4</t>
  </si>
  <si>
    <t>Trout Creek</t>
  </si>
  <si>
    <t>170602070704</t>
  </si>
  <si>
    <t>hc9137_p01</t>
  </si>
  <si>
    <t>Timothy Lake Powerhouse</t>
  </si>
  <si>
    <t>Oak Grove River</t>
  </si>
  <si>
    <t>hc9136_p01</t>
  </si>
  <si>
    <t>Fulton Hydropower Project</t>
  </si>
  <si>
    <t>Custer</t>
  </si>
  <si>
    <t>Gordon Fulton</t>
  </si>
  <si>
    <t>CD15-17</t>
  </si>
  <si>
    <t>170402180503</t>
  </si>
  <si>
    <t>hc9135_p01</t>
  </si>
  <si>
    <t>Rolfe Hydro Project</t>
  </si>
  <si>
    <t>Roger Rolfe</t>
  </si>
  <si>
    <t>CD16-2</t>
  </si>
  <si>
    <t>Cowboy Ditch</t>
  </si>
  <si>
    <t>hc9133_p01</t>
  </si>
  <si>
    <t>A-MILL ARTIST LOFTS</t>
  </si>
  <si>
    <t>Hennepin</t>
  </si>
  <si>
    <t>MN</t>
  </si>
  <si>
    <t>MINNEAPOLIS LEASED HOUSING ASSN IV</t>
  </si>
  <si>
    <t>P-14628</t>
  </si>
  <si>
    <t>MISSISSIPPI RIVER</t>
  </si>
  <si>
    <t>070102060703</t>
  </si>
  <si>
    <t>hc9132_p01</t>
  </si>
  <si>
    <t>Texon Hydroelectric Project</t>
  </si>
  <si>
    <t>Hitchcock Hydro, LLC</t>
  </si>
  <si>
    <t>010802060301</t>
  </si>
  <si>
    <t>hc9131_p01</t>
  </si>
  <si>
    <t>Montrose</t>
  </si>
  <si>
    <t>Drop 5 Hydro LLC</t>
  </si>
  <si>
    <t>140200060407</t>
  </si>
  <si>
    <t>Delta Montrose Electric Assn</t>
  </si>
  <si>
    <t>hc9130_p01</t>
  </si>
  <si>
    <t>Shavano Falls Hydro Drop 4</t>
  </si>
  <si>
    <t>Shavano Falls Hydro LLC - Drop 4 Project</t>
  </si>
  <si>
    <t>Montrose and Delta Canal</t>
  </si>
  <si>
    <t>140200060405</t>
  </si>
  <si>
    <t>hc9129_p01</t>
  </si>
  <si>
    <t>Twin Falls (WI)</t>
  </si>
  <si>
    <t>040301080702</t>
  </si>
  <si>
    <t>hc9128_p01</t>
  </si>
  <si>
    <t>Stevens Mills Hydroelectric Project</t>
  </si>
  <si>
    <t>Merrimack</t>
  </si>
  <si>
    <t>Eagle Creek RE LLC</t>
  </si>
  <si>
    <t>010700020202</t>
  </si>
  <si>
    <t>hc9108_p01</t>
  </si>
  <si>
    <t>Yoder Farm Water Supply System Project</t>
  </si>
  <si>
    <t>Rutland</t>
  </si>
  <si>
    <t>VT</t>
  </si>
  <si>
    <t>Ryan Yoder</t>
  </si>
  <si>
    <t>CD17-9</t>
  </si>
  <si>
    <t>Spring</t>
  </si>
  <si>
    <t>041504020101</t>
  </si>
  <si>
    <t>hc9106_p01</t>
  </si>
  <si>
    <t>Silver Creek Hydro Energy Recovery Facility</t>
  </si>
  <si>
    <t>Summit</t>
  </si>
  <si>
    <t>Mountain Regional Water Special Service District</t>
  </si>
  <si>
    <t>CD17-7</t>
  </si>
  <si>
    <t>Signal Hill Water Treatment Plant</t>
  </si>
  <si>
    <t>160201010403</t>
  </si>
  <si>
    <t>hc9096_p01</t>
  </si>
  <si>
    <t>Ione Hydroelectric Station</t>
  </si>
  <si>
    <t>Amador</t>
  </si>
  <si>
    <t>Amador Water Agency</t>
  </si>
  <si>
    <t>CD16-19</t>
  </si>
  <si>
    <t>180400120703</t>
  </si>
  <si>
    <t>hc9091_p01</t>
  </si>
  <si>
    <t>Libby PRV Station Hydroelectric Project</t>
  </si>
  <si>
    <t>City of Libby, Montana</t>
  </si>
  <si>
    <t>CD16-14</t>
  </si>
  <si>
    <t>CITY OF LIBBY WATER TREATMENT PLANT</t>
  </si>
  <si>
    <t>170101010805</t>
  </si>
  <si>
    <t>hc9088_p01</t>
  </si>
  <si>
    <t>SCMWD Treatment Plant Project</t>
  </si>
  <si>
    <t>St. Charles Mesa Water District</t>
  </si>
  <si>
    <t>CD16-11</t>
  </si>
  <si>
    <t>110200021201</t>
  </si>
  <si>
    <t>hc9087_p01</t>
  </si>
  <si>
    <t>Miller Creek Ditch Hydropower Project</t>
  </si>
  <si>
    <t>White River Electric Association</t>
  </si>
  <si>
    <t>CD16-8</t>
  </si>
  <si>
    <t>Miller Creek Ditch1</t>
  </si>
  <si>
    <t>140500050401</t>
  </si>
  <si>
    <t>hc9086_p01</t>
  </si>
  <si>
    <t>Park Farm Hydro Project</t>
  </si>
  <si>
    <t>Weld</t>
  </si>
  <si>
    <t>James W. Park</t>
  </si>
  <si>
    <t>CD16-7</t>
  </si>
  <si>
    <t>Lower Latham Ditch</t>
  </si>
  <si>
    <t>101900031002</t>
  </si>
  <si>
    <t>hc9083_p01</t>
  </si>
  <si>
    <t>Powell Mesa Micro-Hydropower Project</t>
  </si>
  <si>
    <t>Susan Raymond</t>
  </si>
  <si>
    <t>CD16-3</t>
  </si>
  <si>
    <t>140200040507</t>
  </si>
  <si>
    <t>hc9076_p01</t>
  </si>
  <si>
    <t>Perdue Water Treatment Plant Hydroelectric Project</t>
  </si>
  <si>
    <t>Sweetwater Authority</t>
  </si>
  <si>
    <t>CD15-30</t>
  </si>
  <si>
    <t>180703040903</t>
  </si>
  <si>
    <t>hc9074_p01</t>
  </si>
  <si>
    <t>SPS2 Hydro Project</t>
  </si>
  <si>
    <t>SPS of Oregon</t>
  </si>
  <si>
    <t>CD15-28</t>
  </si>
  <si>
    <t>Westside Ditch</t>
  </si>
  <si>
    <t>170601050306</t>
  </si>
  <si>
    <t>hc9067_p01</t>
  </si>
  <si>
    <t>Plant 134 Hydroelectric Project</t>
  </si>
  <si>
    <t>East Valley Water District</t>
  </si>
  <si>
    <t>CD15-22</t>
  </si>
  <si>
    <t>Foothill Pipeline from the Devil Canyon Afterbay</t>
  </si>
  <si>
    <t>180702030504</t>
  </si>
  <si>
    <t>hc9066_p01</t>
  </si>
  <si>
    <t>North Gooding Main Hydroelectric Project</t>
  </si>
  <si>
    <t>North Gooding Main Hydro LLC</t>
  </si>
  <si>
    <t>CD15-21</t>
  </si>
  <si>
    <t>North Gooding Main Canal</t>
  </si>
  <si>
    <t>170402190803</t>
  </si>
  <si>
    <t>hc9063_p01</t>
  </si>
  <si>
    <t>Soldier Canyon Micro Hydro Facility</t>
  </si>
  <si>
    <t>Larimer</t>
  </si>
  <si>
    <t>Soldier Canyon Filter Plant</t>
  </si>
  <si>
    <t>CD15-18</t>
  </si>
  <si>
    <t>Soldier Canyon Pipeline</t>
  </si>
  <si>
    <t>101900070805</t>
  </si>
  <si>
    <t>hc9051_p01</t>
  </si>
  <si>
    <t>Glendale Conduit Hydro Project</t>
  </si>
  <si>
    <t>Consolidated Irrigation Company</t>
  </si>
  <si>
    <t>CD15-2</t>
  </si>
  <si>
    <t>160102020503</t>
  </si>
  <si>
    <t>hc9050_p01</t>
  </si>
  <si>
    <t>Waterman Turnout In-Conduit Hydroelectric Project</t>
  </si>
  <si>
    <t>CD15-1</t>
  </si>
  <si>
    <t>Foothill Feeder Pipeline</t>
  </si>
  <si>
    <t>180702030505</t>
  </si>
  <si>
    <t>hc9048_p01</t>
  </si>
  <si>
    <t>Tanner In-Conduit Hydroelectric Project</t>
  </si>
  <si>
    <t>CD14-23</t>
  </si>
  <si>
    <t>180400120502</t>
  </si>
  <si>
    <t>hc9042_p01</t>
  </si>
  <si>
    <t>Station 29</t>
  </si>
  <si>
    <t>Montgomery</t>
  </si>
  <si>
    <t>North Wales Water Authority</t>
  </si>
  <si>
    <t>CD14-13</t>
  </si>
  <si>
    <t>020402030901</t>
  </si>
  <si>
    <t>hc9040_p01</t>
  </si>
  <si>
    <t>Box Elder</t>
  </si>
  <si>
    <t>Brigham City Corporation</t>
  </si>
  <si>
    <t>CD14-11</t>
  </si>
  <si>
    <t>160102040502</t>
  </si>
  <si>
    <t>hc9039_p01</t>
  </si>
  <si>
    <t>Head of U Canal Hydro Project</t>
  </si>
  <si>
    <t>CD14-10</t>
  </si>
  <si>
    <t>U Canal</t>
  </si>
  <si>
    <t>170402121001</t>
  </si>
  <si>
    <t>hc9035_p01</t>
  </si>
  <si>
    <t>Battle Creek Microhydro Power Generation Project</t>
  </si>
  <si>
    <t>Utah</t>
  </si>
  <si>
    <t>Pleasant Grove City, Utah</t>
  </si>
  <si>
    <t>CD14-4</t>
  </si>
  <si>
    <t>160202010803</t>
  </si>
  <si>
    <t>hc9032_p01</t>
  </si>
  <si>
    <t>U Canal Hydro 2</t>
  </si>
  <si>
    <t>CD14-1</t>
  </si>
  <si>
    <t>170402121003</t>
  </si>
  <si>
    <t>hc9030_p01</t>
  </si>
  <si>
    <t>Gibraltar Conduit Hydroelectric Project</t>
  </si>
  <si>
    <t>Santa Barbara</t>
  </si>
  <si>
    <t>City of Santa Barbara</t>
  </si>
  <si>
    <t>CD13-7</t>
  </si>
  <si>
    <t>180600130203</t>
  </si>
  <si>
    <t>hc9027_p01</t>
  </si>
  <si>
    <t>Little Sand Creek Project</t>
  </si>
  <si>
    <t>Bonner</t>
  </si>
  <si>
    <t>City of Sandpoint</t>
  </si>
  <si>
    <t>CD13-1</t>
  </si>
  <si>
    <t>Wastewater treatment system</t>
  </si>
  <si>
    <t>170102140205</t>
  </si>
  <si>
    <t>hc9025_p01</t>
  </si>
  <si>
    <t>Pandora Water System Project</t>
  </si>
  <si>
    <t>San Miguel</t>
  </si>
  <si>
    <t>Town of Telluride</t>
  </si>
  <si>
    <t>CD14-5</t>
  </si>
  <si>
    <t>140300030106</t>
  </si>
  <si>
    <t>hc9024_p01</t>
  </si>
  <si>
    <t>Mayflower Mill Project</t>
  </si>
  <si>
    <t>San Juan</t>
  </si>
  <si>
    <t>San Juan County Historical Society</t>
  </si>
  <si>
    <t>CD13-4</t>
  </si>
  <si>
    <t>140801040104</t>
  </si>
  <si>
    <t>hc9023_p01</t>
  </si>
  <si>
    <t>Ainako Hydro</t>
  </si>
  <si>
    <t>HI</t>
  </si>
  <si>
    <t>200100000405</t>
  </si>
  <si>
    <t>hc9022_p01</t>
  </si>
  <si>
    <t>Hoowaiwai Farms Hydro</t>
  </si>
  <si>
    <t>200100000305</t>
  </si>
  <si>
    <t>hc9021_p01</t>
  </si>
  <si>
    <t>Kohala Ditch Hydro</t>
  </si>
  <si>
    <t>200100000101</t>
  </si>
  <si>
    <t>hc9020_p01</t>
  </si>
  <si>
    <t>Waimea/Waikoloa Pipeline</t>
  </si>
  <si>
    <t>200100001407</t>
  </si>
  <si>
    <t>hc9019_p01</t>
  </si>
  <si>
    <t>Kaloko Generator</t>
  </si>
  <si>
    <t>SOAR-Technologies Inc.</t>
  </si>
  <si>
    <t>200100001105</t>
  </si>
  <si>
    <t>hc9018_p01</t>
  </si>
  <si>
    <t>Kahaluu Shaft Tank</t>
  </si>
  <si>
    <t>Department of Water Supply</t>
  </si>
  <si>
    <t>200100001102</t>
  </si>
  <si>
    <t>hc9017_p01</t>
  </si>
  <si>
    <t>Southfork Hydro</t>
  </si>
  <si>
    <t>Alaska Power &amp; Telephone Co.</t>
  </si>
  <si>
    <t>190204010305</t>
  </si>
  <si>
    <t>hc9016_p01</t>
  </si>
  <si>
    <t>Chuniisax Creek</t>
  </si>
  <si>
    <t>City of Atka</t>
  </si>
  <si>
    <t>190204021206</t>
  </si>
  <si>
    <t>hc9015_p01</t>
  </si>
  <si>
    <t>Ten Mile</t>
  </si>
  <si>
    <t>190301030000</t>
  </si>
  <si>
    <t>hc9014_p01</t>
  </si>
  <si>
    <t>McRoberts Creek</t>
  </si>
  <si>
    <t>190103031501</t>
  </si>
  <si>
    <t>hc9013_p01</t>
  </si>
  <si>
    <t>Town Creek</t>
  </si>
  <si>
    <t>City of Akutan</t>
  </si>
  <si>
    <t>190301020704</t>
  </si>
  <si>
    <t>hc9012_p01</t>
  </si>
  <si>
    <t>Lutak</t>
  </si>
  <si>
    <t>190103030801</t>
  </si>
  <si>
    <t>hc9011_p01</t>
  </si>
  <si>
    <t>Larsen Bay</t>
  </si>
  <si>
    <t>City of Larsen Bay, AK</t>
  </si>
  <si>
    <t>190207010704</t>
  </si>
  <si>
    <t>hc9010_p01</t>
  </si>
  <si>
    <t>Waiawa Hydro Project</t>
  </si>
  <si>
    <t>Kekaha</t>
  </si>
  <si>
    <t>200700000501</t>
  </si>
  <si>
    <t>hc9009_p01</t>
  </si>
  <si>
    <t>Waimea Mauka Hydro Project</t>
  </si>
  <si>
    <t>Waimea</t>
  </si>
  <si>
    <t>200700000403</t>
  </si>
  <si>
    <t>hc9008_p01</t>
  </si>
  <si>
    <t>Kauai Coffee Hydro</t>
  </si>
  <si>
    <t>Kalaheo</t>
  </si>
  <si>
    <t>Kauai Coffee</t>
  </si>
  <si>
    <t>200700000302</t>
  </si>
  <si>
    <t>hc9007_p01</t>
  </si>
  <si>
    <t>Green Energy Hydro</t>
  </si>
  <si>
    <t>Koloa</t>
  </si>
  <si>
    <t>Hawaiian Mahogany</t>
  </si>
  <si>
    <t>200700000301</t>
  </si>
  <si>
    <t>hc9001_p01</t>
  </si>
  <si>
    <t>Makila Hydro Plant</t>
  </si>
  <si>
    <t>Lahaina</t>
  </si>
  <si>
    <t>Makila Hydro LLC</t>
  </si>
  <si>
    <t>200200000703</t>
  </si>
  <si>
    <t>hc9141_p01</t>
  </si>
  <si>
    <t>C.C. Cragin Raw Water Supply Line</t>
  </si>
  <si>
    <t>Gila</t>
  </si>
  <si>
    <t>Town Of Payson, az</t>
  </si>
  <si>
    <t>P-14776</t>
  </si>
  <si>
    <t>C.C. Cragin Reservoir</t>
  </si>
  <si>
    <t>150601050304</t>
  </si>
  <si>
    <t>hc7613_p01</t>
  </si>
  <si>
    <t>Hanover Pond Dam Hydroelectric Project</t>
  </si>
  <si>
    <t>New Haven</t>
  </si>
  <si>
    <t>New England Hydropower Company, LLC</t>
  </si>
  <si>
    <t>City of Meriden</t>
  </si>
  <si>
    <t>P-14550</t>
  </si>
  <si>
    <t>Quinnipiac River</t>
  </si>
  <si>
    <t>hc7607_p01</t>
  </si>
  <si>
    <t>Zealand Falls Hydroelectric Project</t>
  </si>
  <si>
    <t>Appalachian Mountain Club</t>
  </si>
  <si>
    <t>P-14657</t>
  </si>
  <si>
    <t>Whitewall Brook</t>
  </si>
  <si>
    <t>010700010101</t>
  </si>
  <si>
    <t>hc7600_p01</t>
  </si>
  <si>
    <t>Hancock Creek</t>
  </si>
  <si>
    <t>Kings</t>
  </si>
  <si>
    <t>PUD No 1 of Snohomish County</t>
  </si>
  <si>
    <t>PUD No. 1 of Snohomish County WA</t>
  </si>
  <si>
    <t>P-13994</t>
  </si>
  <si>
    <t>Calligan Creek</t>
  </si>
  <si>
    <t>171100100103</t>
  </si>
  <si>
    <t>PSEI</t>
  </si>
  <si>
    <t>Puget Sound Energy Inc</t>
  </si>
  <si>
    <t>hc7599_p01</t>
  </si>
  <si>
    <t>P-13948</t>
  </si>
  <si>
    <t>hc7594_p01</t>
  </si>
  <si>
    <t>Antrim Micro</t>
  </si>
  <si>
    <t>Tioga</t>
  </si>
  <si>
    <t>Antrim Treatment Trust</t>
  </si>
  <si>
    <t>P-14537</t>
  </si>
  <si>
    <t>020502050402</t>
  </si>
  <si>
    <t>hc7608_p01</t>
  </si>
  <si>
    <t>Brooklyn Dam Hydroelectric Project</t>
  </si>
  <si>
    <t>Coos</t>
  </si>
  <si>
    <t>5440 Hydro, Inc.</t>
  </si>
  <si>
    <t>P-13806</t>
  </si>
  <si>
    <t>Upper Ammonoosuc River</t>
  </si>
  <si>
    <t>010801010707</t>
  </si>
  <si>
    <t>hc7589_p01</t>
  </si>
  <si>
    <t>Carlsbad</t>
  </si>
  <si>
    <t>Carlsbad Municipal Water District</t>
  </si>
  <si>
    <t>P-14501</t>
  </si>
  <si>
    <t>MUNICIPAL WATER SYSTEM</t>
  </si>
  <si>
    <t>180703030502</t>
  </si>
  <si>
    <t>hc7585_p01</t>
  </si>
  <si>
    <t>Conduit 3</t>
  </si>
  <si>
    <t>Multnomah</t>
  </si>
  <si>
    <t>City of Portland Water Bureau</t>
  </si>
  <si>
    <t>P-14498</t>
  </si>
  <si>
    <t>CONDUIT 3 PIPELINE</t>
  </si>
  <si>
    <t>170900120103</t>
  </si>
  <si>
    <t>hc7584_p01</t>
  </si>
  <si>
    <t>Sackett Filtration</t>
  </si>
  <si>
    <t>Westfield Water Resources Department</t>
  </si>
  <si>
    <t>P-14483</t>
  </si>
  <si>
    <t>SACKETT FILTRATION PLANT</t>
  </si>
  <si>
    <t>010802060303</t>
  </si>
  <si>
    <t>hc7583_p01</t>
  </si>
  <si>
    <t>Tank 4 In-Conduit</t>
  </si>
  <si>
    <t>City of Avenal, California</t>
  </si>
  <si>
    <t>P-14463</t>
  </si>
  <si>
    <t>Water Treatment Plant</t>
  </si>
  <si>
    <t>180300121801</t>
  </si>
  <si>
    <t>hc7581_p01</t>
  </si>
  <si>
    <t>Crescent Street</t>
  </si>
  <si>
    <t>Worcester</t>
  </si>
  <si>
    <t>L.S. Starrett Company</t>
  </si>
  <si>
    <t>P-14447</t>
  </si>
  <si>
    <t>MILLERS RIVER</t>
  </si>
  <si>
    <t>010802020204</t>
  </si>
  <si>
    <t>hc7580_p01</t>
  </si>
  <si>
    <t>Sandhill Water Treatment Plant</t>
  </si>
  <si>
    <t>P-14428</t>
  </si>
  <si>
    <t>SANDHILL WATER TREATMENT PLANT</t>
  </si>
  <si>
    <t>180702030804</t>
  </si>
  <si>
    <t>hc7578_p01</t>
  </si>
  <si>
    <t>Vermont Tissue Mill</t>
  </si>
  <si>
    <t>Bennington</t>
  </si>
  <si>
    <t>Carbon Zero, LLC</t>
  </si>
  <si>
    <t>P-14308</t>
  </si>
  <si>
    <t>WALLOOMSAC RIVER</t>
  </si>
  <si>
    <t>020200030704</t>
  </si>
  <si>
    <t>hc7579_p01</t>
  </si>
  <si>
    <t>Freedom Falls</t>
  </si>
  <si>
    <t>Waldo</t>
  </si>
  <si>
    <t>Freedom Falls, LLC</t>
  </si>
  <si>
    <t>P-14421</t>
  </si>
  <si>
    <t>SANDY STREAM</t>
  </si>
  <si>
    <t>010300032004</t>
  </si>
  <si>
    <t>hc7576_p01</t>
  </si>
  <si>
    <t>Gartina Falls</t>
  </si>
  <si>
    <t>Inside Passage Electric Cooperative</t>
  </si>
  <si>
    <t>P-14066</t>
  </si>
  <si>
    <t>GARTINA CREEK</t>
  </si>
  <si>
    <t>190102110905</t>
  </si>
  <si>
    <t>hc7575_p01</t>
  </si>
  <si>
    <t>Angelo Dam</t>
  </si>
  <si>
    <t>Monroe</t>
  </si>
  <si>
    <t>Western Technical College</t>
  </si>
  <si>
    <t>P-13417</t>
  </si>
  <si>
    <t>LA CROSSE RIVER</t>
  </si>
  <si>
    <t>070400060204</t>
  </si>
  <si>
    <t>hc7577_p01</t>
  </si>
  <si>
    <t>Cheshire Mills</t>
  </si>
  <si>
    <t>Cheshire</t>
  </si>
  <si>
    <t>Historic Harrisville,inc</t>
  </si>
  <si>
    <t>P-14332</t>
  </si>
  <si>
    <t>Nubanusit Brook</t>
  </si>
  <si>
    <t>010700030103</t>
  </si>
  <si>
    <t>hc7574_p01</t>
  </si>
  <si>
    <t>Lincoln Metering Station</t>
  </si>
  <si>
    <t>Placer</t>
  </si>
  <si>
    <t>Placer County Water Agency</t>
  </si>
  <si>
    <t>P-14444</t>
  </si>
  <si>
    <t>LINCOLN METERING STATION</t>
  </si>
  <si>
    <t>180201610302</t>
  </si>
  <si>
    <t>hc7573_p01</t>
  </si>
  <si>
    <t>Monroe Cold Spring</t>
  </si>
  <si>
    <t>Monroe City</t>
  </si>
  <si>
    <t>P-14441</t>
  </si>
  <si>
    <t>WATER SUPPLY PIPELINE</t>
  </si>
  <si>
    <t>hc7572_p01</t>
  </si>
  <si>
    <t>Pendleton Well 8</t>
  </si>
  <si>
    <t>Umatilla</t>
  </si>
  <si>
    <t>City of Pendleton</t>
  </si>
  <si>
    <t>P-14440</t>
  </si>
  <si>
    <t>UMATILLA</t>
  </si>
  <si>
    <t>170701030507</t>
  </si>
  <si>
    <t>hc7571_p01</t>
  </si>
  <si>
    <t>Pendleton Well 4</t>
  </si>
  <si>
    <t>hc7570_p01</t>
  </si>
  <si>
    <t>Pendleton Well 2</t>
  </si>
  <si>
    <t>hc7569_p01</t>
  </si>
  <si>
    <t>Pendleton Well 14</t>
  </si>
  <si>
    <t>P-14407</t>
  </si>
  <si>
    <t>UMATILLA RIVER</t>
  </si>
  <si>
    <t>hc7568_p01</t>
  </si>
  <si>
    <t>Pendleton Well 5</t>
  </si>
  <si>
    <t>hc7567_p01</t>
  </si>
  <si>
    <t>Pendleton Well 1</t>
  </si>
  <si>
    <t>hc7565_p01</t>
  </si>
  <si>
    <t>Grandsen</t>
  </si>
  <si>
    <t>Ventura</t>
  </si>
  <si>
    <t>Calleguas Municipal Water District</t>
  </si>
  <si>
    <t>P-14404</t>
  </si>
  <si>
    <t>LAKE BARD</t>
  </si>
  <si>
    <t>180701030103</t>
  </si>
  <si>
    <t>hc7564_p01</t>
  </si>
  <si>
    <t>Dividers Hydroelectric Project</t>
  </si>
  <si>
    <t>Grand Valley Irrigation Company</t>
  </si>
  <si>
    <t>P-14377</t>
  </si>
  <si>
    <t>GRAND VALLEY IRRIGATION CANAL</t>
  </si>
  <si>
    <t>140100051602</t>
  </si>
  <si>
    <t>hc7558_p01</t>
  </si>
  <si>
    <t>Rock River Beach Dam</t>
  </si>
  <si>
    <t>Alger</t>
  </si>
  <si>
    <t>Rock River Beach, Inc.</t>
  </si>
  <si>
    <t>P-14345</t>
  </si>
  <si>
    <t>Rock River</t>
  </si>
  <si>
    <t>040202010108</t>
  </si>
  <si>
    <t>hc7557_p01</t>
  </si>
  <si>
    <t>Spearfish Intake Dam (Savoy)</t>
  </si>
  <si>
    <t>Lawrence</t>
  </si>
  <si>
    <t>SD</t>
  </si>
  <si>
    <t>Homestake Mining Company</t>
  </si>
  <si>
    <t>Spearfish Creek</t>
  </si>
  <si>
    <t>101202030302</t>
  </si>
  <si>
    <t>hc7556_p01</t>
  </si>
  <si>
    <t>Poysippi</t>
  </si>
  <si>
    <t>Waushara</t>
  </si>
  <si>
    <t>North American Hydro Inc</t>
  </si>
  <si>
    <t>040302022003</t>
  </si>
  <si>
    <t>hc7555_p01</t>
  </si>
  <si>
    <t>Hubbardston</t>
  </si>
  <si>
    <t>Ionia</t>
  </si>
  <si>
    <t>Hayes Resources Corporation</t>
  </si>
  <si>
    <t>Fish Creek</t>
  </si>
  <si>
    <t>040500050306</t>
  </si>
  <si>
    <t>hc7563_p01</t>
  </si>
  <si>
    <t>Will Crandall</t>
  </si>
  <si>
    <t>City of Hillsboro, Oregon</t>
  </si>
  <si>
    <t>P-14371</t>
  </si>
  <si>
    <t>WILL CRANDALL RESERVOIR</t>
  </si>
  <si>
    <t>170900100307</t>
  </si>
  <si>
    <t>hc7554_p01</t>
  </si>
  <si>
    <t>Three Sisters Irrigation District Hydroelectric Project</t>
  </si>
  <si>
    <t>Three Sisters Irrigation District</t>
  </si>
  <si>
    <t>P-14364</t>
  </si>
  <si>
    <t>THREE SISTERS IRRIGATION MAIN CANAL</t>
  </si>
  <si>
    <t>170703010708</t>
  </si>
  <si>
    <t>hc7553_p01</t>
  </si>
  <si>
    <t>Town of Basalt Hydroelectric Project</t>
  </si>
  <si>
    <t>Eagle</t>
  </si>
  <si>
    <t>Town of Basalt, Colorado</t>
  </si>
  <si>
    <t>P-14326</t>
  </si>
  <si>
    <t>TOWN BASALT WATER TREATMENT FAC</t>
  </si>
  <si>
    <t>140100040507</t>
  </si>
  <si>
    <t>hc7551_p01</t>
  </si>
  <si>
    <t>Eightmile Hydroelectric Project</t>
  </si>
  <si>
    <t>Lemhi</t>
  </si>
  <si>
    <t>Jordan Whittaker</t>
  </si>
  <si>
    <t>P-14259</t>
  </si>
  <si>
    <t>BIG EIGHTMILE CREEK</t>
  </si>
  <si>
    <t>170602040502</t>
  </si>
  <si>
    <t>hc7550_p01</t>
  </si>
  <si>
    <t>Oak Springs Hydroelectric Project</t>
  </si>
  <si>
    <t>Wasco</t>
  </si>
  <si>
    <t>Oregon Department of Fish and Wildlife</t>
  </si>
  <si>
    <t>P-14235</t>
  </si>
  <si>
    <t>OAK SPRINGS FISH HATCHERY</t>
  </si>
  <si>
    <t>170703061108</t>
  </si>
  <si>
    <t>hc7549_p01</t>
  </si>
  <si>
    <t>Meeker Wenschhof Hydroelectric Project</t>
  </si>
  <si>
    <t>2C Land &amp; Cattle Company, LLC</t>
  </si>
  <si>
    <t>P-14230</t>
  </si>
  <si>
    <t>MILLER CREEK DITCH</t>
  </si>
  <si>
    <t>hc7548_p01</t>
  </si>
  <si>
    <t>Big Willow Hydroelectric Project</t>
  </si>
  <si>
    <t>Salt Lake County</t>
  </si>
  <si>
    <t>Draper Irrigation Company</t>
  </si>
  <si>
    <t>P-14220</t>
  </si>
  <si>
    <t>BIG WILLOW CREEK</t>
  </si>
  <si>
    <t>160202040107</t>
  </si>
  <si>
    <t>hc7545_p01</t>
  </si>
  <si>
    <t>Frostburg Low Head Project</t>
  </si>
  <si>
    <t>Allegany</t>
  </si>
  <si>
    <t>MD</t>
  </si>
  <si>
    <t>City of Frostburg, Maryland</t>
  </si>
  <si>
    <t>P-14059</t>
  </si>
  <si>
    <t>PINEY RIVER RESERVOIR</t>
  </si>
  <si>
    <t>020700020301</t>
  </si>
  <si>
    <t>TRE</t>
  </si>
  <si>
    <t>ERCO</t>
  </si>
  <si>
    <t>hc7543_p01</t>
  </si>
  <si>
    <t>Humphreys Hydroelectric Project</t>
  </si>
  <si>
    <t>Mineral</t>
  </si>
  <si>
    <t>Wagon Wheel Associates</t>
  </si>
  <si>
    <t>P-13871</t>
  </si>
  <si>
    <t>GOOSE CREEK</t>
  </si>
  <si>
    <t>130100010903</t>
  </si>
  <si>
    <t>hc7542_p01</t>
  </si>
  <si>
    <t>SPS of Oregon Hydroelectric Project</t>
  </si>
  <si>
    <t>P-13832</t>
  </si>
  <si>
    <t>LOSTINE RIVER</t>
  </si>
  <si>
    <t>hc7538_p01</t>
  </si>
  <si>
    <t>Palos Verdes Energy Recovery Project</t>
  </si>
  <si>
    <t>Los Angeles County,</t>
  </si>
  <si>
    <t>California Water Service Company</t>
  </si>
  <si>
    <t>P-13802</t>
  </si>
  <si>
    <t>MUNICIPAL WATER TREATMENT SYSTEM</t>
  </si>
  <si>
    <t>180701040500</t>
  </si>
  <si>
    <t>hc7537_p01</t>
  </si>
  <si>
    <t>Cox Station</t>
  </si>
  <si>
    <t>Santa Clara</t>
  </si>
  <si>
    <t>San Jose Water Company</t>
  </si>
  <si>
    <t>P-13799</t>
  </si>
  <si>
    <t>SANTA CLARA VALLEY WATER SYSTEM</t>
  </si>
  <si>
    <t>180500030402</t>
  </si>
  <si>
    <t>hc7535_p01</t>
  </si>
  <si>
    <t>Vernon Station Hydroelectric Project</t>
  </si>
  <si>
    <t>Portland Water Bureau</t>
  </si>
  <si>
    <t>P-13732</t>
  </si>
  <si>
    <t>BULL RUN WATERSHED</t>
  </si>
  <si>
    <t>170900120201</t>
  </si>
  <si>
    <t>hc7534_p01</t>
  </si>
  <si>
    <t>Santa Fe Canyon Hydroelectric Project</t>
  </si>
  <si>
    <t>Sante Fe</t>
  </si>
  <si>
    <t>City of Santa Fe, New Mexico</t>
  </si>
  <si>
    <t>P-13727</t>
  </si>
  <si>
    <t>MCCLURE AND NICHOLS RESERVOIR</t>
  </si>
  <si>
    <t>130202010102</t>
  </si>
  <si>
    <t>hc7532_p01</t>
  </si>
  <si>
    <t>Coltsville Flow Control Station</t>
  </si>
  <si>
    <t>Pittsfield</t>
  </si>
  <si>
    <t>City of Pittsfield, Massachusetts</t>
  </si>
  <si>
    <t>P-13658</t>
  </si>
  <si>
    <t>CLEVELAND RESERVOIR</t>
  </si>
  <si>
    <t>011000050103</t>
  </si>
  <si>
    <t>hc7531_p01</t>
  </si>
  <si>
    <t>Potter Creek</t>
  </si>
  <si>
    <t>Flathead</t>
  </si>
  <si>
    <t>Gary E. Hall and Rita C. Hall</t>
  </si>
  <si>
    <t>P-13652</t>
  </si>
  <si>
    <t>POTTER CREEK</t>
  </si>
  <si>
    <t>170102100204</t>
  </si>
  <si>
    <t>hc7530_p01</t>
  </si>
  <si>
    <t>Keene Water Treatment Facility Hydro</t>
  </si>
  <si>
    <t>City of Keene, New Hampshire</t>
  </si>
  <si>
    <t>P-13638</t>
  </si>
  <si>
    <t>HAMPSHIRE WATER TREATMENT FACILITY</t>
  </si>
  <si>
    <t>010802010202</t>
  </si>
  <si>
    <t>hc7529_p01</t>
  </si>
  <si>
    <t>Rice Reservoir</t>
  </si>
  <si>
    <t>Fulton</t>
  </si>
  <si>
    <t>City of Gloversville</t>
  </si>
  <si>
    <t>P-13635</t>
  </si>
  <si>
    <t>CAMERON RESERVIOR</t>
  </si>
  <si>
    <t>020200020605</t>
  </si>
  <si>
    <t>hc7527_p01</t>
  </si>
  <si>
    <t>Arrow Canyon Conduit Energy Recover</t>
  </si>
  <si>
    <t>Clark</t>
  </si>
  <si>
    <t>Southern Nevada Water Authority</t>
  </si>
  <si>
    <t>P-13569</t>
  </si>
  <si>
    <t>Coyote Spring Valley Well</t>
  </si>
  <si>
    <t>150100120503</t>
  </si>
  <si>
    <t>hc7528_p01</t>
  </si>
  <si>
    <t>Byron Weston</t>
  </si>
  <si>
    <t>Dalton</t>
  </si>
  <si>
    <t>Crane and Company</t>
  </si>
  <si>
    <t>P-13583</t>
  </si>
  <si>
    <t>HOUSATONIC RIVER</t>
  </si>
  <si>
    <t>hc7526_p01</t>
  </si>
  <si>
    <t>Alder Brook Mini Hydro Plant</t>
  </si>
  <si>
    <t>Charlie Hotchkin and Claire Fay</t>
  </si>
  <si>
    <t>P-13565</t>
  </si>
  <si>
    <t>ALDER BROOK</t>
  </si>
  <si>
    <t>041504070302</t>
  </si>
  <si>
    <t>hc7525_p01</t>
  </si>
  <si>
    <t>Los Vaqueros Pipeline Energy Recovery</t>
  </si>
  <si>
    <t>Contra Costa</t>
  </si>
  <si>
    <t>Contra Costa Water District</t>
  </si>
  <si>
    <t>P-13524</t>
  </si>
  <si>
    <t>CONTRA COSTA CANAL</t>
  </si>
  <si>
    <t>180400030907</t>
  </si>
  <si>
    <t>hc7524_p01</t>
  </si>
  <si>
    <t>Swalley Main Canal</t>
  </si>
  <si>
    <t>Swalley Irrigation District</t>
  </si>
  <si>
    <t>P-13470</t>
  </si>
  <si>
    <t>SWALLEY MAIN CANAL</t>
  </si>
  <si>
    <t>170703010801</t>
  </si>
  <si>
    <t>hc7522_p01</t>
  </si>
  <si>
    <t>Loring Road Hydro Plant</t>
  </si>
  <si>
    <t>Middlesex</t>
  </si>
  <si>
    <t>Massachusetts Water Resources Authority</t>
  </si>
  <si>
    <t>P-13400</t>
  </si>
  <si>
    <t>Pipeline</t>
  </si>
  <si>
    <t>010900010703</t>
  </si>
  <si>
    <t>hc7521_p01</t>
  </si>
  <si>
    <t>Hettinger</t>
  </si>
  <si>
    <t>Mackay Bar Corp.</t>
  </si>
  <si>
    <t>P-13382</t>
  </si>
  <si>
    <t>Smith Creek</t>
  </si>
  <si>
    <t>170602080606</t>
  </si>
  <si>
    <t>hc7520_p01</t>
  </si>
  <si>
    <t>Troy Hydroelectric Project</t>
  </si>
  <si>
    <t>Orleans</t>
  </si>
  <si>
    <t>Troy Mills Hydroelectric</t>
  </si>
  <si>
    <t>P-13381</t>
  </si>
  <si>
    <t>MISSISQUOI RIVER</t>
  </si>
  <si>
    <t>041504070105</t>
  </si>
  <si>
    <t>hc7519_p01</t>
  </si>
  <si>
    <t>Project 7</t>
  </si>
  <si>
    <t>Monstrose</t>
  </si>
  <si>
    <t>Project 7 Water Authority</t>
  </si>
  <si>
    <t>P-13357</t>
  </si>
  <si>
    <t>140200060406</t>
  </si>
  <si>
    <t>hc7517_p01</t>
  </si>
  <si>
    <t>South Extension Canal Powerhouse</t>
  </si>
  <si>
    <t>Buckeye Water Conservation and Drainage District</t>
  </si>
  <si>
    <t>P-13348</t>
  </si>
  <si>
    <t>DISTRICT CANAL</t>
  </si>
  <si>
    <t>150701010204</t>
  </si>
  <si>
    <t>hc7515_p01</t>
  </si>
  <si>
    <t>Culinary Water System Hydroelectric Project</t>
  </si>
  <si>
    <t>Town of Afton</t>
  </si>
  <si>
    <t>P-13301</t>
  </si>
  <si>
    <t>CULINARY WATER SUPPY SYSTEM</t>
  </si>
  <si>
    <t>170401050109</t>
  </si>
  <si>
    <t>hc7516_p01</t>
  </si>
  <si>
    <t>Cortez Micro Hydroelectric Project</t>
  </si>
  <si>
    <t>Montezuma</t>
  </si>
  <si>
    <t>City of Cortez, Colorado</t>
  </si>
  <si>
    <t>P-13322</t>
  </si>
  <si>
    <t>DOLORES CANAL</t>
  </si>
  <si>
    <t>140802020101</t>
  </si>
  <si>
    <t>hc7514_p01</t>
  </si>
  <si>
    <t>Bennington Water Treatment Hydro Plant</t>
  </si>
  <si>
    <t>Town of Bennington, Vermont</t>
  </si>
  <si>
    <t>P-13269</t>
  </si>
  <si>
    <t>020200030701</t>
  </si>
  <si>
    <t>hc7513_p01</t>
  </si>
  <si>
    <t>Veazie Energy Recovery Hydro Plant</t>
  </si>
  <si>
    <t>Penobscot</t>
  </si>
  <si>
    <t>Bangor Water District</t>
  </si>
  <si>
    <t>P-13164</t>
  </si>
  <si>
    <t>Bangor Water District water supply pipeline</t>
  </si>
  <si>
    <t>010200051003</t>
  </si>
  <si>
    <t>hc7512_p01</t>
  </si>
  <si>
    <t>Pine Creek Mine</t>
  </si>
  <si>
    <t>Inyo</t>
  </si>
  <si>
    <t>Bishop Tungsten Development, LLC</t>
  </si>
  <si>
    <t>P-13163</t>
  </si>
  <si>
    <t>WATER DISCHARGE SYSTEM</t>
  </si>
  <si>
    <t>180901020302</t>
  </si>
  <si>
    <t>hc7511_p01</t>
  </si>
  <si>
    <t>Cargill Falls</t>
  </si>
  <si>
    <t>Windham</t>
  </si>
  <si>
    <t>Putnam Green Power, LLC</t>
  </si>
  <si>
    <t>P-13080</t>
  </si>
  <si>
    <t>QUINEBAUG RIVER</t>
  </si>
  <si>
    <t>011000010403</t>
  </si>
  <si>
    <t>hc7510_p01</t>
  </si>
  <si>
    <t>Plateau Creek</t>
  </si>
  <si>
    <t>Ute Water Conservancy District</t>
  </si>
  <si>
    <t>P-12841</t>
  </si>
  <si>
    <t>RAPID CREEK</t>
  </si>
  <si>
    <t>140100051411</t>
  </si>
  <si>
    <t>hc7508_p01</t>
  </si>
  <si>
    <t>Ice House</t>
  </si>
  <si>
    <t>Ice House Partners, Inc.</t>
  </si>
  <si>
    <t>P-12769</t>
  </si>
  <si>
    <t>Nashua River</t>
  </si>
  <si>
    <t>010700040205</t>
  </si>
  <si>
    <t>hc7503_p01</t>
  </si>
  <si>
    <t>Cedar Lake Dam Hydroelectric</t>
  </si>
  <si>
    <t>Chickasaw</t>
  </si>
  <si>
    <t>City of Nashua, Iowa</t>
  </si>
  <si>
    <t>P-12628</t>
  </si>
  <si>
    <t>CEDAR RIVER</t>
  </si>
  <si>
    <t>070802011005</t>
  </si>
  <si>
    <t>hc7504_p01</t>
  </si>
  <si>
    <t>Corriveau</t>
  </si>
  <si>
    <t>Oxford</t>
  </si>
  <si>
    <t>GREEN POWER USA, LLC</t>
  </si>
  <si>
    <t>P-12629</t>
  </si>
  <si>
    <t>Swift River</t>
  </si>
  <si>
    <t>hc7502_p01</t>
  </si>
  <si>
    <t>Cascade</t>
  </si>
  <si>
    <t>El Paso</t>
  </si>
  <si>
    <t>Colorado Springs Utilities</t>
  </si>
  <si>
    <t>P-12624</t>
  </si>
  <si>
    <t>COLORADO SPRINGS WATER SUPPLY SYSTE</t>
  </si>
  <si>
    <t>110200030203</t>
  </si>
  <si>
    <t>hc7501_p01</t>
  </si>
  <si>
    <t>Ring Shop</t>
  </si>
  <si>
    <t>Alternatives Unlimited, Inc.</t>
  </si>
  <si>
    <t>P-12608</t>
  </si>
  <si>
    <t>Mumford River</t>
  </si>
  <si>
    <t>010900030104</t>
  </si>
  <si>
    <t>hc7499_p01</t>
  </si>
  <si>
    <t>Royal Mills</t>
  </si>
  <si>
    <t>Kent</t>
  </si>
  <si>
    <t>SBER ROYAL MILL, LLC.</t>
  </si>
  <si>
    <t>P-12557</t>
  </si>
  <si>
    <t>SOUTH BRANCH PAWTUXET RIVER</t>
  </si>
  <si>
    <t>010900040603</t>
  </si>
  <si>
    <t>hc7496_p01</t>
  </si>
  <si>
    <t>Horizon Ridge</t>
  </si>
  <si>
    <t>Clarke</t>
  </si>
  <si>
    <t>P-12477</t>
  </si>
  <si>
    <t>COLORADO RIVER VIA LAKE MEAD</t>
  </si>
  <si>
    <t>150100150706</t>
  </si>
  <si>
    <t>hc7495_p01</t>
  </si>
  <si>
    <t>Sloan</t>
  </si>
  <si>
    <t>P-12476</t>
  </si>
  <si>
    <t>150100150403</t>
  </si>
  <si>
    <t>hc7494_p01</t>
  </si>
  <si>
    <t>Linden</t>
  </si>
  <si>
    <t>P-12475</t>
  </si>
  <si>
    <t>hc7492_p01</t>
  </si>
  <si>
    <t>Indian River Hydro</t>
  </si>
  <si>
    <t>Eagle Creek Renewable Energy, LLC</t>
  </si>
  <si>
    <t>Indian River Power Supply LLC</t>
  </si>
  <si>
    <t>P-12462</t>
  </si>
  <si>
    <t>Westfield River</t>
  </si>
  <si>
    <t>NSTAR Electric Company</t>
  </si>
  <si>
    <t>hc7490_p01</t>
  </si>
  <si>
    <t>Big Falls Milldam</t>
  </si>
  <si>
    <t>Waupaca</t>
  </si>
  <si>
    <t>Neshkoro Power Associates, LLC</t>
  </si>
  <si>
    <t>P-12449</t>
  </si>
  <si>
    <t>Little Wolf</t>
  </si>
  <si>
    <t>040302021504</t>
  </si>
  <si>
    <t>hc7491_p01</t>
  </si>
  <si>
    <t>Palmdale Energy Recovery Facility Powerhouse</t>
  </si>
  <si>
    <t>Palmdale Water District</t>
  </si>
  <si>
    <t>P-12459</t>
  </si>
  <si>
    <t>CAL  AQUEDUCT &amp; LAKE PALMDALE</t>
  </si>
  <si>
    <t>180902061501</t>
  </si>
  <si>
    <t>hc7489_p01</t>
  </si>
  <si>
    <t>Low Line Midway</t>
  </si>
  <si>
    <t>Twin Falls</t>
  </si>
  <si>
    <t>Twin Falls Canal Company</t>
  </si>
  <si>
    <t>P-12437</t>
  </si>
  <si>
    <t>LOW LINE CANAL</t>
  </si>
  <si>
    <t>170402120403</t>
  </si>
  <si>
    <t>hc7488_p01</t>
  </si>
  <si>
    <t>Goodco Power Hydroelectric Project</t>
  </si>
  <si>
    <t>Jeffery P. Comer and Jack Goodman</t>
  </si>
  <si>
    <t>P-12432</t>
  </si>
  <si>
    <t>170402121005</t>
  </si>
  <si>
    <t>hc7487_p01</t>
  </si>
  <si>
    <t>Orderville</t>
  </si>
  <si>
    <t>Kane</t>
  </si>
  <si>
    <t>Kane County Water Conservancy District</t>
  </si>
  <si>
    <t>P-12374</t>
  </si>
  <si>
    <t>EAST FORK VIRGIN RIVER</t>
  </si>
  <si>
    <t>150100080203</t>
  </si>
  <si>
    <t>hc7486_p01</t>
  </si>
  <si>
    <t>Valley Pumping Plant</t>
  </si>
  <si>
    <t>City of Burbank</t>
  </si>
  <si>
    <t>P-12147</t>
  </si>
  <si>
    <t>Burbank's water pumping facility</t>
  </si>
  <si>
    <t>180701050208</t>
  </si>
  <si>
    <t>hc7485_p01</t>
  </si>
  <si>
    <t>Pristine Springs Hydro #3</t>
  </si>
  <si>
    <t>Pristine Springs, Inc.</t>
  </si>
  <si>
    <t>P-12144</t>
  </si>
  <si>
    <t>Warm Creek</t>
  </si>
  <si>
    <t>170402120503</t>
  </si>
  <si>
    <t>hc7483_p01</t>
  </si>
  <si>
    <t>Powercat Production Facility</t>
  </si>
  <si>
    <t>Donald K. and Diane G. Campbell</t>
  </si>
  <si>
    <t>P-12021</t>
  </si>
  <si>
    <t>SUPPLY PIPELINE  FISH FACILITY</t>
  </si>
  <si>
    <t>hc7479_p01</t>
  </si>
  <si>
    <t>Three Rivers</t>
  </si>
  <si>
    <t>St Joseph</t>
  </si>
  <si>
    <t>Grande Pointe Power</t>
  </si>
  <si>
    <t>P-11797</t>
  </si>
  <si>
    <t>St Joseph River</t>
  </si>
  <si>
    <t>040500010904</t>
  </si>
  <si>
    <t>hc7478_p01</t>
  </si>
  <si>
    <t>Alverno</t>
  </si>
  <si>
    <t>Cheboygan</t>
  </si>
  <si>
    <t>Black River Limited Partnership</t>
  </si>
  <si>
    <t>P-11730</t>
  </si>
  <si>
    <t>Run-of-river/Peaking</t>
  </si>
  <si>
    <t>Black River</t>
  </si>
  <si>
    <t>040700050304</t>
  </si>
  <si>
    <t>hc7477_p01</t>
  </si>
  <si>
    <t>Stockport Mill Country Inn Water Power Project</t>
  </si>
  <si>
    <t>Morgan</t>
  </si>
  <si>
    <t>OH</t>
  </si>
  <si>
    <t>Stockport Mill Country Inn</t>
  </si>
  <si>
    <t>Ohio Deparmaent of Natural Resources</t>
  </si>
  <si>
    <t>P-11685</t>
  </si>
  <si>
    <t>Muskingum River</t>
  </si>
  <si>
    <t>050400040809</t>
  </si>
  <si>
    <t>hc7476_p01</t>
  </si>
  <si>
    <t>Falls Creek</t>
  </si>
  <si>
    <t>Hoonah-Angoon</t>
  </si>
  <si>
    <t>P-11659</t>
  </si>
  <si>
    <t>Kahtaheena</t>
  </si>
  <si>
    <t>190103021405</t>
  </si>
  <si>
    <t>hc7481_p01</t>
  </si>
  <si>
    <t>Harrisburg Water Supply</t>
  </si>
  <si>
    <t>Dauphin</t>
  </si>
  <si>
    <t>City of Harrisburg</t>
  </si>
  <si>
    <t>P-11845</t>
  </si>
  <si>
    <t>DEHART RESERVOIR</t>
  </si>
  <si>
    <t>020503051002</t>
  </si>
  <si>
    <t>hc7473_p01</t>
  </si>
  <si>
    <t>Damariscotta Mills</t>
  </si>
  <si>
    <t>KEI (Maine) Power Management (IV) LLC</t>
  </si>
  <si>
    <t>P-11566</t>
  </si>
  <si>
    <t>Damariscotta River</t>
  </si>
  <si>
    <t>010500030302</t>
  </si>
  <si>
    <t>hc7472_p01</t>
  </si>
  <si>
    <t>Mitchell Mill</t>
  </si>
  <si>
    <t>Mitchell</t>
  </si>
  <si>
    <t>Mitchell County Conservation Board</t>
  </si>
  <si>
    <t>P-11530</t>
  </si>
  <si>
    <t>Red Cedar</t>
  </si>
  <si>
    <t>070802010605</t>
  </si>
  <si>
    <t>hc7475_p01</t>
  </si>
  <si>
    <t>Cherry Grove Powerhouse</t>
  </si>
  <si>
    <t>Gary R. Hubbs</t>
  </si>
  <si>
    <t>P-11610</t>
  </si>
  <si>
    <t>CRAB CREEK CANYON</t>
  </si>
  <si>
    <t>160202020205</t>
  </si>
  <si>
    <t>hc7469_p01</t>
  </si>
  <si>
    <t>Blackstone Mill</t>
  </si>
  <si>
    <t>Theodore A. Keck, III &amp; Holly S. Keck</t>
  </si>
  <si>
    <t>P-11426</t>
  </si>
  <si>
    <t>Mahantango Creek</t>
  </si>
  <si>
    <t>020503010802</t>
  </si>
  <si>
    <t>hc7471_p01</t>
  </si>
  <si>
    <t>John Forgy</t>
  </si>
  <si>
    <t>Adams</t>
  </si>
  <si>
    <t>John W. Forgy</t>
  </si>
  <si>
    <t>P-11529</t>
  </si>
  <si>
    <t>Unnamed Creek</t>
  </si>
  <si>
    <t>170602100501</t>
  </si>
  <si>
    <t>hc7468_p01</t>
  </si>
  <si>
    <t>Buffalo</t>
  </si>
  <si>
    <t>Johnson</t>
  </si>
  <si>
    <t>City of Buffalo, WY</t>
  </si>
  <si>
    <t>P-11403</t>
  </si>
  <si>
    <t>Water Pipeline</t>
  </si>
  <si>
    <t>100902060105</t>
  </si>
  <si>
    <t>hc7466_p01</t>
  </si>
  <si>
    <t>Greene Mill Dam</t>
  </si>
  <si>
    <t>Butler</t>
  </si>
  <si>
    <t>Butler County, IA</t>
  </si>
  <si>
    <t>P-11374</t>
  </si>
  <si>
    <t>Shell Rock</t>
  </si>
  <si>
    <t>070802020605</t>
  </si>
  <si>
    <t>hc7464_p01</t>
  </si>
  <si>
    <t>Columbia Water Supply Powerhouse</t>
  </si>
  <si>
    <t>Tuolumne</t>
  </si>
  <si>
    <t>Tuolumne Utilities District</t>
  </si>
  <si>
    <t>P-11322</t>
  </si>
  <si>
    <t>South Fork Stanislaus</t>
  </si>
  <si>
    <t>180400100605</t>
  </si>
  <si>
    <t>hc7465_p01</t>
  </si>
  <si>
    <t>Swans Falls</t>
  </si>
  <si>
    <t>Saco River Hydro, LLC</t>
  </si>
  <si>
    <t>P-11365</t>
  </si>
  <si>
    <t>Saco River</t>
  </si>
  <si>
    <t>hc7462_p01</t>
  </si>
  <si>
    <t>Apthorp</t>
  </si>
  <si>
    <t>White Mountain Hydroelectric Corporation</t>
  </si>
  <si>
    <t>P-11313</t>
  </si>
  <si>
    <t>Ammonoosuc River</t>
  </si>
  <si>
    <t>010801030403</t>
  </si>
  <si>
    <t>hc7461_p01</t>
  </si>
  <si>
    <t>La Barge</t>
  </si>
  <si>
    <t>Commonwealth Power Co</t>
  </si>
  <si>
    <t>P-11300</t>
  </si>
  <si>
    <t>Thornapple River</t>
  </si>
  <si>
    <t>040500070407</t>
  </si>
  <si>
    <t>hc7460_p01</t>
  </si>
  <si>
    <t>Coolemee</t>
  </si>
  <si>
    <t>Davie</t>
  </si>
  <si>
    <t>Yadkin Inc</t>
  </si>
  <si>
    <t>P-11264</t>
  </si>
  <si>
    <t>South Yadkin</t>
  </si>
  <si>
    <t>030401020603</t>
  </si>
  <si>
    <t>hc7459_p01</t>
  </si>
  <si>
    <t>Still River</t>
  </si>
  <si>
    <t>Richard G. Mackowiak</t>
  </si>
  <si>
    <t>P-11217</t>
  </si>
  <si>
    <t>011000020202</t>
  </si>
  <si>
    <t>hc7463_p01</t>
  </si>
  <si>
    <t>Granite Creek Powerhouse</t>
  </si>
  <si>
    <t>Juab</t>
  </si>
  <si>
    <t>BMB Enterprises, Inc.</t>
  </si>
  <si>
    <t>P-11315</t>
  </si>
  <si>
    <t>IRRIGATION PIPELINE FROM GRANITE CR</t>
  </si>
  <si>
    <t>160203060104</t>
  </si>
  <si>
    <t>hc7457_p01</t>
  </si>
  <si>
    <t>Dayville Wasteway</t>
  </si>
  <si>
    <t>Summit Hydro, LLC</t>
  </si>
  <si>
    <t>P-11168</t>
  </si>
  <si>
    <t>Five Mile River</t>
  </si>
  <si>
    <t>011000010302</t>
  </si>
  <si>
    <t>hc7456_p01</t>
  </si>
  <si>
    <t>Smithville</t>
  </si>
  <si>
    <t>Eaton</t>
  </si>
  <si>
    <t>Cameron Gas &amp; Electric Company</t>
  </si>
  <si>
    <t>P-11150</t>
  </si>
  <si>
    <t>Grand River</t>
  </si>
  <si>
    <t>040500040308</t>
  </si>
  <si>
    <t>hc7455_p01</t>
  </si>
  <si>
    <t>Mix</t>
  </si>
  <si>
    <t>hc7454_p01</t>
  </si>
  <si>
    <t>Brunswick</t>
  </si>
  <si>
    <t>Glen Falls Hydro, LLC</t>
  </si>
  <si>
    <t>P-11143</t>
  </si>
  <si>
    <t>Moosup River</t>
  </si>
  <si>
    <t>011000010503</t>
  </si>
  <si>
    <t>hc7453_p01</t>
  </si>
  <si>
    <t>Eustis</t>
  </si>
  <si>
    <t>KEI (Maine) Power Management (I) LLC</t>
  </si>
  <si>
    <t>P-11132</t>
  </si>
  <si>
    <t>North Branch Dead River</t>
  </si>
  <si>
    <t>010300020106</t>
  </si>
  <si>
    <t>hc7451_p01</t>
  </si>
  <si>
    <t>Sahko Dam</t>
  </si>
  <si>
    <t>J M Miller Enterprises, Inc</t>
  </si>
  <si>
    <t>P-11060</t>
  </si>
  <si>
    <t>SNAKE RIVER</t>
  </si>
  <si>
    <t>170402120704</t>
  </si>
  <si>
    <t>hc7458_p01</t>
  </si>
  <si>
    <t>Gillihan</t>
  </si>
  <si>
    <t>Valley</t>
  </si>
  <si>
    <t>Catherine Gillihan</t>
  </si>
  <si>
    <t>P-11192</t>
  </si>
  <si>
    <t>No Name Creek</t>
  </si>
  <si>
    <t>170602060504</t>
  </si>
  <si>
    <t>hc7449_p01</t>
  </si>
  <si>
    <t>Sweetwater</t>
  </si>
  <si>
    <t>Sweetwater Hydroelectric, Inc.</t>
  </si>
  <si>
    <t>P-10898</t>
  </si>
  <si>
    <t>Sugar River</t>
  </si>
  <si>
    <t>010801060407</t>
  </si>
  <si>
    <t>hc7448_p01</t>
  </si>
  <si>
    <t>Carthage Paper Maker</t>
  </si>
  <si>
    <t>CLIMAX MANUFACTURING CO        (NY)</t>
  </si>
  <si>
    <t>P-10887</t>
  </si>
  <si>
    <t>BLACK RIVER</t>
  </si>
  <si>
    <t>041501011401</t>
  </si>
  <si>
    <t>hc7450_p01</t>
  </si>
  <si>
    <t>Zena Creek Ranch</t>
  </si>
  <si>
    <t>James B Adkins</t>
  </si>
  <si>
    <t>P-10939</t>
  </si>
  <si>
    <t>Zena Creek</t>
  </si>
  <si>
    <t>170602080507</t>
  </si>
  <si>
    <t>hc7442_p01</t>
  </si>
  <si>
    <t>Station No. 5 Powerhouse</t>
  </si>
  <si>
    <t>City of Holyoke Gas &amp; Electric Department</t>
  </si>
  <si>
    <t>P-10806</t>
  </si>
  <si>
    <t>hc7441_p01</t>
  </si>
  <si>
    <t>Ross Creek Diversion</t>
  </si>
  <si>
    <t>Gallatin</t>
  </si>
  <si>
    <t>Ross Creek Hydro, L.C.</t>
  </si>
  <si>
    <t>P-10800</t>
  </si>
  <si>
    <t>Ross Creek</t>
  </si>
  <si>
    <t>100200081101</t>
  </si>
  <si>
    <t>hc7440_p01</t>
  </si>
  <si>
    <t>Burnett River Hatchery</t>
  </si>
  <si>
    <t>First Judicial District</t>
  </si>
  <si>
    <t>Southern Southeast Regional Aquaculture Association, Inc.</t>
  </si>
  <si>
    <t>P-10773</t>
  </si>
  <si>
    <t>Burnett River</t>
  </si>
  <si>
    <t>190102090502</t>
  </si>
  <si>
    <t>hc7445_p01</t>
  </si>
  <si>
    <t>WTP Powerhouse No. 2</t>
  </si>
  <si>
    <t>Alameda</t>
  </si>
  <si>
    <t>Alameda County Water District</t>
  </si>
  <si>
    <t>P-10833</t>
  </si>
  <si>
    <t>SOUTH BAY AQUEDUCT</t>
  </si>
  <si>
    <t>180500040702</t>
  </si>
  <si>
    <t>hc7438_p01</t>
  </si>
  <si>
    <t>Big Creek</t>
  </si>
  <si>
    <t>Big Creek Lodge &amp; Outfitters, Inc.</t>
  </si>
  <si>
    <t>P-10721</t>
  </si>
  <si>
    <t>McCorkle Creek</t>
  </si>
  <si>
    <t>hc7439_p01</t>
  </si>
  <si>
    <t>Mesa Powerhouse</t>
  </si>
  <si>
    <t>Orange</t>
  </si>
  <si>
    <t>Mesa Consolidated Water District</t>
  </si>
  <si>
    <t>P-10742</t>
  </si>
  <si>
    <t>EXEMPTEE'S WATER SUPPLY SYSTEM</t>
  </si>
  <si>
    <t>180702031003</t>
  </si>
  <si>
    <t>hc7437_p01</t>
  </si>
  <si>
    <t>Gaillard Hydro Station</t>
  </si>
  <si>
    <t>South Central Connecticut Regional Water Authority</t>
  </si>
  <si>
    <t>P-10720</t>
  </si>
  <si>
    <t>Great Hill Tunnel Conduit</t>
  </si>
  <si>
    <t>011000040206</t>
  </si>
  <si>
    <t>hc7436_p01</t>
  </si>
  <si>
    <t>Elba</t>
  </si>
  <si>
    <t>Coffee</t>
  </si>
  <si>
    <t>AL</t>
  </si>
  <si>
    <t>Elba Hydro-Electric Power, Inc.</t>
  </si>
  <si>
    <t>P-10691</t>
  </si>
  <si>
    <t>Pea River</t>
  </si>
  <si>
    <t>031402020603</t>
  </si>
  <si>
    <t>hc7434_p01</t>
  </si>
  <si>
    <t>Whittelsey</t>
  </si>
  <si>
    <t>Malone's Next Gen, LLC.</t>
  </si>
  <si>
    <t>P-10522</t>
  </si>
  <si>
    <t>Salmon River</t>
  </si>
  <si>
    <t>041503070302</t>
  </si>
  <si>
    <t>hc7433_p01</t>
  </si>
  <si>
    <t>Graeagle Golf Course Powerhouse</t>
  </si>
  <si>
    <t>Plumas</t>
  </si>
  <si>
    <t>Graeagle Land and Water Co.</t>
  </si>
  <si>
    <t>P-10505</t>
  </si>
  <si>
    <t>Frazier Creek</t>
  </si>
  <si>
    <t>180201230406</t>
  </si>
  <si>
    <t>hc7435_p01</t>
  </si>
  <si>
    <t>WFA-JPA Station No. 1 Powerhouse</t>
  </si>
  <si>
    <t>WFA</t>
  </si>
  <si>
    <t>P-10532</t>
  </si>
  <si>
    <t>WATER TRANSMISSION PIPELINE</t>
  </si>
  <si>
    <t>180702030706</t>
  </si>
  <si>
    <t>hc7431_p01</t>
  </si>
  <si>
    <t>Wichita</t>
  </si>
  <si>
    <t>Sedwick</t>
  </si>
  <si>
    <t>KS</t>
  </si>
  <si>
    <t>Wichita, City of</t>
  </si>
  <si>
    <t>P-10500</t>
  </si>
  <si>
    <t>WATER SUPPLY LINE-WATER TREATMENT</t>
  </si>
  <si>
    <t>110300120502</t>
  </si>
  <si>
    <t>hc7430_p01</t>
  </si>
  <si>
    <t>Monte Vista Powerhouse</t>
  </si>
  <si>
    <t>Monte Vista Water District</t>
  </si>
  <si>
    <t>P-10484</t>
  </si>
  <si>
    <t>MONTE VISTA</t>
  </si>
  <si>
    <t>180702030703</t>
  </si>
  <si>
    <t>hc7429_p01</t>
  </si>
  <si>
    <t>Utica Water Line Hydro Station</t>
  </si>
  <si>
    <t>Herkimer</t>
  </si>
  <si>
    <t>Upper Mohawk Valley Regional Water Board</t>
  </si>
  <si>
    <t>P-10445</t>
  </si>
  <si>
    <t>Hinckley-March Conduit</t>
  </si>
  <si>
    <t>020200040506</t>
  </si>
  <si>
    <t>hc7428_p01</t>
  </si>
  <si>
    <t>St. Regis Falls</t>
  </si>
  <si>
    <t>Azure Mountain Power Company</t>
  </si>
  <si>
    <t>P-10442</t>
  </si>
  <si>
    <t>St. Regis River</t>
  </si>
  <si>
    <t>041503060405</t>
  </si>
  <si>
    <t>hc7427_p01</t>
  </si>
  <si>
    <t>Ebey Hill Diversion</t>
  </si>
  <si>
    <t>Snohomish</t>
  </si>
  <si>
    <t>Kevin T. Duncan</t>
  </si>
  <si>
    <t>P-10428</t>
  </si>
  <si>
    <t>Unnamed Tributary, North Fork</t>
  </si>
  <si>
    <t>171100080109</t>
  </si>
  <si>
    <t>hc7425_p01</t>
  </si>
  <si>
    <t>Scott Fodor</t>
  </si>
  <si>
    <t>SCOTT M. FODOR, TRUST</t>
  </si>
  <si>
    <t>P-10309</t>
  </si>
  <si>
    <t>Irrigation Ditch</t>
  </si>
  <si>
    <t>170602060501</t>
  </si>
  <si>
    <t>hc7424_p01</t>
  </si>
  <si>
    <t>Williams Avenue Powerhouse</t>
  </si>
  <si>
    <t>Three Valleys Municipal Water District</t>
  </si>
  <si>
    <t>P-10265</t>
  </si>
  <si>
    <t>WILLIAMS AVE PUMPING STATION</t>
  </si>
  <si>
    <t>180701060402</t>
  </si>
  <si>
    <t>hc7423_p01</t>
  </si>
  <si>
    <t>Fulton Road Powerhouse</t>
  </si>
  <si>
    <t>P-10264</t>
  </si>
  <si>
    <t>FULTON WATER TREATMENT PLANT</t>
  </si>
  <si>
    <t>180701060501</t>
  </si>
  <si>
    <t>hc7422_p01</t>
  </si>
  <si>
    <t>Miramar Powerhouse</t>
  </si>
  <si>
    <t>P-10263</t>
  </si>
  <si>
    <t>MIRAMAR WATER TREATMENT PLANT</t>
  </si>
  <si>
    <t>180702030702</t>
  </si>
  <si>
    <t>hc7421_p01</t>
  </si>
  <si>
    <t>Hood St Reservoir</t>
  </si>
  <si>
    <t>Pierce</t>
  </si>
  <si>
    <t>City of Tacoma</t>
  </si>
  <si>
    <t>P-10256</t>
  </si>
  <si>
    <t>WATER SYSTEM</t>
  </si>
  <si>
    <t>171100190301</t>
  </si>
  <si>
    <t>hc7419_p01</t>
  </si>
  <si>
    <t>Cresticon Lower</t>
  </si>
  <si>
    <t>L.P. Athol Corporation</t>
  </si>
  <si>
    <t>P-10163</t>
  </si>
  <si>
    <t>Millers River</t>
  </si>
  <si>
    <t>hc7418_p01</t>
  </si>
  <si>
    <t>Cresticon Upper</t>
  </si>
  <si>
    <t>hc7416_p01</t>
  </si>
  <si>
    <t>Springer</t>
  </si>
  <si>
    <t>Chaffee</t>
  </si>
  <si>
    <t>Franklin Springer</t>
  </si>
  <si>
    <t>P-10102</t>
  </si>
  <si>
    <t>McFadden Creek</t>
  </si>
  <si>
    <t>110200010406</t>
  </si>
  <si>
    <t>hc7417_p01</t>
  </si>
  <si>
    <t>Lower Watertown Dam</t>
  </si>
  <si>
    <t>Jefferson</t>
  </si>
  <si>
    <t>Rock River Power and Light Corporation</t>
  </si>
  <si>
    <t>P-10117</t>
  </si>
  <si>
    <t>070900010608</t>
  </si>
  <si>
    <t>hc7415_p01</t>
  </si>
  <si>
    <t>San Gorgonio Upper Basin Powerhouse</t>
  </si>
  <si>
    <t>Riverside</t>
  </si>
  <si>
    <t>City of Banning</t>
  </si>
  <si>
    <t>P-10085</t>
  </si>
  <si>
    <t>BANNING WATER SUPPLY SYSTEM</t>
  </si>
  <si>
    <t>181002010102</t>
  </si>
  <si>
    <t>hc7414_p01</t>
  </si>
  <si>
    <t>Eau Galle</t>
  </si>
  <si>
    <t>Dunn</t>
  </si>
  <si>
    <t>Eau Galle Renewable Energy Co.</t>
  </si>
  <si>
    <t>P-10078</t>
  </si>
  <si>
    <t>070500051008</t>
  </si>
  <si>
    <t>hc7413_p01</t>
  </si>
  <si>
    <t>Bellevue Mill Dam</t>
  </si>
  <si>
    <t>Michiana Hydro-Electric Power Corporation</t>
  </si>
  <si>
    <t>P-10056</t>
  </si>
  <si>
    <t>Battle Creek</t>
  </si>
  <si>
    <t>040500030307</t>
  </si>
  <si>
    <t>hc7411_p01</t>
  </si>
  <si>
    <t>King Mill</t>
  </si>
  <si>
    <t>Richmond</t>
  </si>
  <si>
    <t>Augusta Canal Authority</t>
  </si>
  <si>
    <t>P-9988</t>
  </si>
  <si>
    <t>Augusta Canal, Savannah River</t>
  </si>
  <si>
    <t>030601060601</t>
  </si>
  <si>
    <t>Industrial Non-CHP</t>
  </si>
  <si>
    <t>hc7410_p01</t>
  </si>
  <si>
    <t>Mill Pond Hydro</t>
  </si>
  <si>
    <t>Greene</t>
  </si>
  <si>
    <t>Rivers Electric, LLC</t>
  </si>
  <si>
    <t>Rivers Electric Company, Inc.</t>
  </si>
  <si>
    <t>P-9985</t>
  </si>
  <si>
    <t>Catskill Creek</t>
  </si>
  <si>
    <t>020200060808</t>
  </si>
  <si>
    <t>hc7412_p01</t>
  </si>
  <si>
    <t>San Gorgonio Energy Recovery</t>
  </si>
  <si>
    <t>P-9994</t>
  </si>
  <si>
    <t>SAN GORGONIO CREEK</t>
  </si>
  <si>
    <t>hc7409_p01</t>
  </si>
  <si>
    <t>Rocky Glen</t>
  </si>
  <si>
    <t>Sandy Hook Hydro LLC</t>
  </si>
  <si>
    <t>P-9984</t>
  </si>
  <si>
    <t>Pootatuck River</t>
  </si>
  <si>
    <t>011000051001</t>
  </si>
  <si>
    <t>hc7408_p01</t>
  </si>
  <si>
    <t>Ashley Reservoir Hydro Station</t>
  </si>
  <si>
    <t>Berkshire</t>
  </si>
  <si>
    <t>City of Pittsfield, MA</t>
  </si>
  <si>
    <t>P-9983</t>
  </si>
  <si>
    <t>Ashley Reservoir</t>
  </si>
  <si>
    <t>011000050104</t>
  </si>
  <si>
    <t>hc7407_p01</t>
  </si>
  <si>
    <t>Upper Watertown</t>
  </si>
  <si>
    <t>Rough &amp; Ready Water Power Company, Inc</t>
  </si>
  <si>
    <t>P-9974</t>
  </si>
  <si>
    <t>hc7404_p01</t>
  </si>
  <si>
    <t>Shoshone</t>
  </si>
  <si>
    <t>Shorock Hydro, Inc.</t>
  </si>
  <si>
    <t>P-9967</t>
  </si>
  <si>
    <t>Little Wood River</t>
  </si>
  <si>
    <t>170402210903</t>
  </si>
  <si>
    <t>hc7406_p01</t>
  </si>
  <si>
    <t>Springbrook - Nesbitt Hydro Station</t>
  </si>
  <si>
    <t>Lackawanna</t>
  </si>
  <si>
    <t>Pennsylvania-American Water Company</t>
  </si>
  <si>
    <t>P-9970</t>
  </si>
  <si>
    <t>Springbrook-nesbitt Conduit</t>
  </si>
  <si>
    <t>020501070108</t>
  </si>
  <si>
    <t>hc7403_p01</t>
  </si>
  <si>
    <t>Orodell Powerhouse</t>
  </si>
  <si>
    <t>City of Boulder</t>
  </si>
  <si>
    <t>P-9903</t>
  </si>
  <si>
    <t>BOULDER CREEK PIPELINE</t>
  </si>
  <si>
    <t>101900050703</t>
  </si>
  <si>
    <t>hc7401_p01</t>
  </si>
  <si>
    <t>Valatie Falls South</t>
  </si>
  <si>
    <t>Columbia</t>
  </si>
  <si>
    <t>Valatie Falls Hydro Power, Inc.</t>
  </si>
  <si>
    <t>P-9886</t>
  </si>
  <si>
    <t>Kinderhook Creek</t>
  </si>
  <si>
    <t>020200060609</t>
  </si>
  <si>
    <t>hc7402_p01</t>
  </si>
  <si>
    <t>Roger Miller Powerhouse</t>
  </si>
  <si>
    <t>Olivenhain Municipal Water District</t>
  </si>
  <si>
    <t>P-9888</t>
  </si>
  <si>
    <t>ROGER MILLER RESERVOIR</t>
  </si>
  <si>
    <t>180703030402</t>
  </si>
  <si>
    <t>hc7400_p01</t>
  </si>
  <si>
    <t>Woodcreek Road Powerhouse</t>
  </si>
  <si>
    <t>Camrosa Water District</t>
  </si>
  <si>
    <t>P-9879</t>
  </si>
  <si>
    <t>CALIFORNIA CONDUIT</t>
  </si>
  <si>
    <t>180701030105</t>
  </si>
  <si>
    <t>hc7398_p01</t>
  </si>
  <si>
    <t>Bethel Mills</t>
  </si>
  <si>
    <t>Windsor</t>
  </si>
  <si>
    <t>Bethel Mills, Inc.</t>
  </si>
  <si>
    <t>P-9826</t>
  </si>
  <si>
    <t>Third Branch White River</t>
  </si>
  <si>
    <t>010801050203</t>
  </si>
  <si>
    <t>hc7397_p01</t>
  </si>
  <si>
    <t>Manawa Dam</t>
  </si>
  <si>
    <t>WISCONSIN8, LLC</t>
  </si>
  <si>
    <t>P-9784</t>
  </si>
  <si>
    <t>040302021704</t>
  </si>
  <si>
    <t>hc7396_p01</t>
  </si>
  <si>
    <t>MWD Service Connection F-8 Powerhouse</t>
  </si>
  <si>
    <t>American Energy Inc.</t>
  </si>
  <si>
    <t>P-9735</t>
  </si>
  <si>
    <t>LA HABRA'S WATER SYSTEM</t>
  </si>
  <si>
    <t>180701060603</t>
  </si>
  <si>
    <t>hc7395_p01</t>
  </si>
  <si>
    <t>Powder Mill</t>
  </si>
  <si>
    <t>South Barre Hydro Electric Company</t>
  </si>
  <si>
    <t>P-9728</t>
  </si>
  <si>
    <t>Ware River</t>
  </si>
  <si>
    <t>010802040205</t>
  </si>
  <si>
    <t>hc7394_p01</t>
  </si>
  <si>
    <t>Albany Hydro Station</t>
  </si>
  <si>
    <t>Albany</t>
  </si>
  <si>
    <t>Albany Hydro Associates</t>
  </si>
  <si>
    <t>P-9699</t>
  </si>
  <si>
    <t>Albany Water Transmission</t>
  </si>
  <si>
    <t>020200060402</t>
  </si>
  <si>
    <t>hc7392_p01</t>
  </si>
  <si>
    <t>Cranberry Lake</t>
  </si>
  <si>
    <t>AMPERSAND CRANBERRY LAKE HYDRO, LLC</t>
  </si>
  <si>
    <t>P-9685</t>
  </si>
  <si>
    <t>Oswegatchie River</t>
  </si>
  <si>
    <t>041503020601</t>
  </si>
  <si>
    <t>hc7393_p01</t>
  </si>
  <si>
    <t>Wadhams</t>
  </si>
  <si>
    <t>Essex</t>
  </si>
  <si>
    <t>8 CHURCH LANE, LLC.</t>
  </si>
  <si>
    <t>P-9691</t>
  </si>
  <si>
    <t>Bouquet River</t>
  </si>
  <si>
    <t>041504080707</t>
  </si>
  <si>
    <t>hc7389_p01</t>
  </si>
  <si>
    <t>Gilman</t>
  </si>
  <si>
    <t>Factory Falls Associates</t>
  </si>
  <si>
    <t>P-9650</t>
  </si>
  <si>
    <t>010801060505</t>
  </si>
  <si>
    <t>hc7388_p01</t>
  </si>
  <si>
    <t>Lovejoy</t>
  </si>
  <si>
    <t>Lovejoy Tool Co. &amp; Siemens Westinghouse Technical Services</t>
  </si>
  <si>
    <t>P-9649</t>
  </si>
  <si>
    <t>hc7387_p01</t>
  </si>
  <si>
    <t>Fellows</t>
  </si>
  <si>
    <t>Town of Springfield, VT &amp; Siemens Westinghouse Technical Services</t>
  </si>
  <si>
    <t>P-9648</t>
  </si>
  <si>
    <t>hc7391_p01</t>
  </si>
  <si>
    <t>Weisenberger Mill</t>
  </si>
  <si>
    <t>Scott</t>
  </si>
  <si>
    <t>WEISENBERGER MILLS INC         (KY)</t>
  </si>
  <si>
    <t>P-9684</t>
  </si>
  <si>
    <t>South Elkhorn Creek</t>
  </si>
  <si>
    <t>051002050903</t>
  </si>
  <si>
    <t>Mendocino</t>
  </si>
  <si>
    <t>180101100101</t>
  </si>
  <si>
    <t>hc7385_p01</t>
  </si>
  <si>
    <t>Mechanicsville</t>
  </si>
  <si>
    <t>Saywatt Hydro Associates</t>
  </si>
  <si>
    <t>P-9611</t>
  </si>
  <si>
    <t>French River</t>
  </si>
  <si>
    <t>011000010204</t>
  </si>
  <si>
    <t>hc7384_p01</t>
  </si>
  <si>
    <t>Hotchkiss Powerhouse</t>
  </si>
  <si>
    <t>Town of Hotchkiss</t>
  </si>
  <si>
    <t>P-9545</t>
  </si>
  <si>
    <t>MUNICIPAL CONDUIT</t>
  </si>
  <si>
    <t>140200040506</t>
  </si>
  <si>
    <t>hc7382_p01</t>
  </si>
  <si>
    <t>Wisconsin Noble</t>
  </si>
  <si>
    <t>Madison</t>
  </si>
  <si>
    <t>Wisconsin-Noble Limited Partnership</t>
  </si>
  <si>
    <t>P-9482</t>
  </si>
  <si>
    <t>Noble Fork, Wisconsin Creek</t>
  </si>
  <si>
    <t>100200030507</t>
  </si>
  <si>
    <t>hc7383_p01</t>
  </si>
  <si>
    <t>D.D. Bean &amp; Sons Company, Inc.</t>
  </si>
  <si>
    <t>P-9509</t>
  </si>
  <si>
    <t>Contoocook River</t>
  </si>
  <si>
    <t>010700030101</t>
  </si>
  <si>
    <t>hc7381_p01</t>
  </si>
  <si>
    <t>Black Brook - Intake</t>
  </si>
  <si>
    <t>Clinton</t>
  </si>
  <si>
    <t>Oakvale Construction Company, Ltd.</t>
  </si>
  <si>
    <t>P-9456</t>
  </si>
  <si>
    <t>Black Brook</t>
  </si>
  <si>
    <t>041504040205</t>
  </si>
  <si>
    <t>hc7380_p01</t>
  </si>
  <si>
    <t>Yellowjacket</t>
  </si>
  <si>
    <t>Sonoma</t>
  </si>
  <si>
    <t>Yellow Jacket Ranch</t>
  </si>
  <si>
    <t>P-9437</t>
  </si>
  <si>
    <t>Yellowjacket Creek</t>
  </si>
  <si>
    <t>180101100604</t>
  </si>
  <si>
    <t>hc7378_p01</t>
  </si>
  <si>
    <t>Biscoe Falls</t>
  </si>
  <si>
    <t>John Crouch Jr. &amp; Sons</t>
  </si>
  <si>
    <t>P-9411</t>
  </si>
  <si>
    <t>Little Androscoggin River</t>
  </si>
  <si>
    <t>010400020904</t>
  </si>
  <si>
    <t>hc7377_p01</t>
  </si>
  <si>
    <t>Mascoma</t>
  </si>
  <si>
    <t>Nnew Hamshire Hydro Associates</t>
  </si>
  <si>
    <t>P-9403</t>
  </si>
  <si>
    <t>Mascoma River</t>
  </si>
  <si>
    <t>010801060106</t>
  </si>
  <si>
    <t>hc7374_p01</t>
  </si>
  <si>
    <t>Pine Valley</t>
  </si>
  <si>
    <t>Hillsborough</t>
  </si>
  <si>
    <t>PVC Commercial Center, LLC.</t>
  </si>
  <si>
    <t>P-9282</t>
  </si>
  <si>
    <t>Souhegan River</t>
  </si>
  <si>
    <t>010700060904</t>
  </si>
  <si>
    <t>hc7375_p01</t>
  </si>
  <si>
    <t>Belding</t>
  </si>
  <si>
    <t>Grenfell Hydroelectric Associates, Inc.</t>
  </si>
  <si>
    <t>P-9379</t>
  </si>
  <si>
    <t>Flat River</t>
  </si>
  <si>
    <t>040500060208</t>
  </si>
  <si>
    <t>hc7372_p01</t>
  </si>
  <si>
    <t>Stagecoach</t>
  </si>
  <si>
    <t>Routt</t>
  </si>
  <si>
    <t>Upper Yampa Water Conservancy District</t>
  </si>
  <si>
    <t>P-9202</t>
  </si>
  <si>
    <t>Yampa River</t>
  </si>
  <si>
    <t>140500010111</t>
  </si>
  <si>
    <t>hc7370_p01</t>
  </si>
  <si>
    <t>Lower Village</t>
  </si>
  <si>
    <t>SUGAR RIVER POWER, LLC</t>
  </si>
  <si>
    <t>P-9088</t>
  </si>
  <si>
    <t>hc7373_p01</t>
  </si>
  <si>
    <t>Rock City Falls</t>
  </si>
  <si>
    <t>Cottrell Paper Company, Inc.</t>
  </si>
  <si>
    <t>P-9279</t>
  </si>
  <si>
    <t>Kayaderosseras Creek</t>
  </si>
  <si>
    <t>020200030403</t>
  </si>
  <si>
    <t>hc7369_p01</t>
  </si>
  <si>
    <t>Sunshine Powerhouse</t>
  </si>
  <si>
    <t>P-9087</t>
  </si>
  <si>
    <t>101900050103</t>
  </si>
  <si>
    <t>hc7368_p01</t>
  </si>
  <si>
    <t>Upper Spears Hydro Station</t>
  </si>
  <si>
    <t>R.J. Fortier Hydropower, Inc.</t>
  </si>
  <si>
    <t>P-9079</t>
  </si>
  <si>
    <t>Spears Stream</t>
  </si>
  <si>
    <t>010400020503</t>
  </si>
  <si>
    <t>hc7366_p01</t>
  </si>
  <si>
    <t>Biggs Creek Diversion</t>
  </si>
  <si>
    <t>Fredrick Earl Pickering</t>
  </si>
  <si>
    <t>P-9044</t>
  </si>
  <si>
    <t>Bigg's Creek, Charley Creek</t>
  </si>
  <si>
    <t>170800020505</t>
  </si>
  <si>
    <t>hc7367_p01</t>
  </si>
  <si>
    <t>Santa Rosa Valley Powerhouse</t>
  </si>
  <si>
    <t>P-9071</t>
  </si>
  <si>
    <t>PRESSURE REDUCING STATION</t>
  </si>
  <si>
    <t>hc7365_p01</t>
  </si>
  <si>
    <t>Bell Powerhouse</t>
  </si>
  <si>
    <t>Swiss American Company</t>
  </si>
  <si>
    <t>P-9032</t>
  </si>
  <si>
    <t>LOWER FIDDLER GREEN CANAL</t>
  </si>
  <si>
    <t>180201610102</t>
  </si>
  <si>
    <t>hc7364_p01</t>
  </si>
  <si>
    <t>Morrow</t>
  </si>
  <si>
    <t>Kalamazoo</t>
  </si>
  <si>
    <t>STS HydroPower Ltd.</t>
  </si>
  <si>
    <t>P-9000</t>
  </si>
  <si>
    <t>Kalamazoo River</t>
  </si>
  <si>
    <t>hc7363_p01</t>
  </si>
  <si>
    <t>White Bridge</t>
  </si>
  <si>
    <t>White Bridge Hydro Company</t>
  </si>
  <si>
    <t>P-8999</t>
  </si>
  <si>
    <t>040500060209</t>
  </si>
  <si>
    <t>hc7362_p01</t>
  </si>
  <si>
    <t>Silver Springs Powerhouse</t>
  </si>
  <si>
    <t>Shasta</t>
  </si>
  <si>
    <t>Mega Renewables</t>
  </si>
  <si>
    <t>P-8975</t>
  </si>
  <si>
    <t>SILVER SPRINGS</t>
  </si>
  <si>
    <t>180200031104</t>
  </si>
  <si>
    <t>hc7361_p01</t>
  </si>
  <si>
    <t>Kohler Powerhouse</t>
  </si>
  <si>
    <t>P-8962</t>
  </si>
  <si>
    <t>BOULDER WATER SUPPLY SYSTEM</t>
  </si>
  <si>
    <t>101900050406</t>
  </si>
  <si>
    <t>hc7360_p01</t>
  </si>
  <si>
    <t>North Division Street</t>
  </si>
  <si>
    <t>Cayuga</t>
  </si>
  <si>
    <t>City of Auburn, NY</t>
  </si>
  <si>
    <t>P-8949</t>
  </si>
  <si>
    <t>Owasco Lake Outlet</t>
  </si>
  <si>
    <t>041402011306</t>
  </si>
  <si>
    <t>hc7358_p01</t>
  </si>
  <si>
    <t>Tannery Pond</t>
  </si>
  <si>
    <t>French River Land Company, Inc.</t>
  </si>
  <si>
    <t>P-8895</t>
  </si>
  <si>
    <t>010802020103</t>
  </si>
  <si>
    <t>hc7356_p01</t>
  </si>
  <si>
    <t>Stevenson No. 2</t>
  </si>
  <si>
    <t>Gooding</t>
  </si>
  <si>
    <t>Black Canyon Bliss, LLC.</t>
  </si>
  <si>
    <t>P-8866</t>
  </si>
  <si>
    <t>Unnamed Creek ( Spring Fed)</t>
  </si>
  <si>
    <t>170402121303</t>
  </si>
  <si>
    <t>hc7355_p01</t>
  </si>
  <si>
    <t>Stevenson No. 1</t>
  </si>
  <si>
    <t>Stanley Standal</t>
  </si>
  <si>
    <t>P-8865</t>
  </si>
  <si>
    <t>hc7357_p01</t>
  </si>
  <si>
    <t>Armstrong-Keta</t>
  </si>
  <si>
    <t>Sitka Division</t>
  </si>
  <si>
    <t>Armstrong-Keta, Inc.</t>
  </si>
  <si>
    <t>P-8875</t>
  </si>
  <si>
    <t>Jetty Lake Creek</t>
  </si>
  <si>
    <t>190102120306</t>
  </si>
  <si>
    <t>hc7354_p01</t>
  </si>
  <si>
    <t>Otter Creek</t>
  </si>
  <si>
    <t>Lewis</t>
  </si>
  <si>
    <t>Tug Hill Energy, Inc.</t>
  </si>
  <si>
    <t>P-8841</t>
  </si>
  <si>
    <t>041501010804</t>
  </si>
  <si>
    <t>hc7353_p01</t>
  </si>
  <si>
    <t>Eklutna  Energy Recovery Sta</t>
  </si>
  <si>
    <t>Municipality of Anchorage</t>
  </si>
  <si>
    <t>P-8827</t>
  </si>
  <si>
    <t>ANCHORAGE WATER &amp; WASTEWATER PL</t>
  </si>
  <si>
    <t>hc7352_p01</t>
  </si>
  <si>
    <t>Pah Tempe Powerhouse</t>
  </si>
  <si>
    <t>Washington County Water Conservancy District</t>
  </si>
  <si>
    <t>P-8811</t>
  </si>
  <si>
    <t>Virgin River</t>
  </si>
  <si>
    <t>150100080508</t>
  </si>
  <si>
    <t>hc7351_p01</t>
  </si>
  <si>
    <t>Starks</t>
  </si>
  <si>
    <t>Somerset</t>
  </si>
  <si>
    <t>P-8791</t>
  </si>
  <si>
    <t>Lemon Stream</t>
  </si>
  <si>
    <t>010300031204</t>
  </si>
  <si>
    <t>hc7350_p01</t>
  </si>
  <si>
    <t>Pioneer</t>
  </si>
  <si>
    <t>Christopher M. Anthony</t>
  </si>
  <si>
    <t>P-8736</t>
  </si>
  <si>
    <t>West Branch Sebasticook River</t>
  </si>
  <si>
    <t>010300031702</t>
  </si>
  <si>
    <t>hc7349_p01</t>
  </si>
  <si>
    <t>Upper Pine Creek</t>
  </si>
  <si>
    <t>G Wesley White</t>
  </si>
  <si>
    <t>P-8727</t>
  </si>
  <si>
    <t>170101040203</t>
  </si>
  <si>
    <t>hc7348_p01</t>
  </si>
  <si>
    <t>Upper Cold Springs Powerhouse</t>
  </si>
  <si>
    <t>Siskiyou</t>
  </si>
  <si>
    <t>J. N. and H.E. Foster and R.Z. Walker</t>
  </si>
  <si>
    <t>P-8726</t>
  </si>
  <si>
    <t>UPPER COLD SPRINGS</t>
  </si>
  <si>
    <t>180102060701</t>
  </si>
  <si>
    <t>hc7346_p01</t>
  </si>
  <si>
    <t>Nichols Gap</t>
  </si>
  <si>
    <t>Jackson</t>
  </si>
  <si>
    <t>Oregon Dept of Energy</t>
  </si>
  <si>
    <t>P-8704</t>
  </si>
  <si>
    <t>Unnamed Stream, Nicolas Branch</t>
  </si>
  <si>
    <t>171003070812</t>
  </si>
  <si>
    <t>hc7345_p01</t>
  </si>
  <si>
    <t>Amy Ranch-Black Creek</t>
  </si>
  <si>
    <t>Butte</t>
  </si>
  <si>
    <t>New Energy Inc</t>
  </si>
  <si>
    <t>P-8700</t>
  </si>
  <si>
    <t>Black Creek</t>
  </si>
  <si>
    <t>170402170501</t>
  </si>
  <si>
    <t>hc7343_p01</t>
  </si>
  <si>
    <t>Little Gold Diversion</t>
  </si>
  <si>
    <t>Granite</t>
  </si>
  <si>
    <t>Boulder Hydro Limited Partnership</t>
  </si>
  <si>
    <t>P-8660</t>
  </si>
  <si>
    <t>Little Gold Creek</t>
  </si>
  <si>
    <t>170102020303</t>
  </si>
  <si>
    <t>hc7344_p01</t>
  </si>
  <si>
    <t>Lakeview</t>
  </si>
  <si>
    <t>Chesterfield</t>
  </si>
  <si>
    <t>Colonial Heights, City of</t>
  </si>
  <si>
    <t>P-8682</t>
  </si>
  <si>
    <t>Swift Creek</t>
  </si>
  <si>
    <t>020802070904</t>
  </si>
  <si>
    <t>hc7340_p01</t>
  </si>
  <si>
    <t>Fiske Mill</t>
  </si>
  <si>
    <t>Fiske Hydro, Inc.</t>
  </si>
  <si>
    <t>P-8615</t>
  </si>
  <si>
    <t>Ashuelot River</t>
  </si>
  <si>
    <t>010802010403</t>
  </si>
  <si>
    <t>hc7341_p01</t>
  </si>
  <si>
    <t>Seabright</t>
  </si>
  <si>
    <t>Knox</t>
  </si>
  <si>
    <t>Town of Camden Wastewater Department</t>
  </si>
  <si>
    <t>P-8640</t>
  </si>
  <si>
    <t>Megunticook River</t>
  </si>
  <si>
    <t>010500021904</t>
  </si>
  <si>
    <t>hc7338_p01</t>
  </si>
  <si>
    <t>Allen Rae Carter</t>
  </si>
  <si>
    <t>P-8546</t>
  </si>
  <si>
    <t>100700020403</t>
  </si>
  <si>
    <t>hc7339_p01</t>
  </si>
  <si>
    <t>Granite Creek Diversion</t>
  </si>
  <si>
    <t>Deep Creek Mountains Ranch</t>
  </si>
  <si>
    <t>P-8597</t>
  </si>
  <si>
    <t>Granite Creek</t>
  </si>
  <si>
    <t>hc7337_p01</t>
  </si>
  <si>
    <t>Rock Creek Powerhouse</t>
  </si>
  <si>
    <t>Calaveras</t>
  </si>
  <si>
    <t>Rock Creek Water District</t>
  </si>
  <si>
    <t>P-8533</t>
  </si>
  <si>
    <t>Rock Creek Ditch-conduit</t>
  </si>
  <si>
    <t>180400510104</t>
  </si>
  <si>
    <t>hc7336_p01</t>
  </si>
  <si>
    <t>North East Hydro Station</t>
  </si>
  <si>
    <t>Erie</t>
  </si>
  <si>
    <t>Borough of North East, PA</t>
  </si>
  <si>
    <t>P-8514</t>
  </si>
  <si>
    <t>Filtration Plant Conduit</t>
  </si>
  <si>
    <t>041201010403</t>
  </si>
  <si>
    <t>hc7334_p01</t>
  </si>
  <si>
    <t>L&amp;M Angus Ranch-Lower</t>
  </si>
  <si>
    <t>Shiloh Warm Springs Ranch, LLC.</t>
  </si>
  <si>
    <t>P-8498</t>
  </si>
  <si>
    <t>Warm Springs Creek</t>
  </si>
  <si>
    <t>170602011801</t>
  </si>
  <si>
    <t>hc7333_p01</t>
  </si>
  <si>
    <t>L&amp;M Angus Ranch-Upper</t>
  </si>
  <si>
    <t>170602011505</t>
  </si>
  <si>
    <t>hc7335_p01</t>
  </si>
  <si>
    <t>Abbott's Mill</t>
  </si>
  <si>
    <t>Abbott's Mills Hydro-Electric Company</t>
  </si>
  <si>
    <t>P-8505</t>
  </si>
  <si>
    <t>Concord River</t>
  </si>
  <si>
    <t>010400020401</t>
  </si>
  <si>
    <t>hc7332_p01</t>
  </si>
  <si>
    <t>Stony Brook</t>
  </si>
  <si>
    <t>Small Hydro East</t>
  </si>
  <si>
    <t>P-8450</t>
  </si>
  <si>
    <t>010400020207</t>
  </si>
  <si>
    <t>hc7331_p01</t>
  </si>
  <si>
    <t>Schaffner</t>
  </si>
  <si>
    <t>Lemhi Hydro Power, Inc.</t>
  </si>
  <si>
    <t>P-8438</t>
  </si>
  <si>
    <t>Irrigation Conduit</t>
  </si>
  <si>
    <t>170602040802</t>
  </si>
  <si>
    <t>hc7327_p01</t>
  </si>
  <si>
    <t>Lake Flower</t>
  </si>
  <si>
    <t>Village of Saranac Lake, NY</t>
  </si>
  <si>
    <t>P-8369</t>
  </si>
  <si>
    <t>Saranac River</t>
  </si>
  <si>
    <t>041504060203</t>
  </si>
  <si>
    <t>hc7329_p01</t>
  </si>
  <si>
    <t>Rapidan Mill</t>
  </si>
  <si>
    <t>Hall, Melvin R.</t>
  </si>
  <si>
    <t>P-8402</t>
  </si>
  <si>
    <t>Rapidan River</t>
  </si>
  <si>
    <t>020801031001</t>
  </si>
  <si>
    <t>hc7326_p01</t>
  </si>
  <si>
    <t>Strawberry Creek</t>
  </si>
  <si>
    <t>South Dry Creek Partnership</t>
  </si>
  <si>
    <t>P-8359</t>
  </si>
  <si>
    <t>100700020404</t>
  </si>
  <si>
    <t>hc7325_p01</t>
  </si>
  <si>
    <t>Killington</t>
  </si>
  <si>
    <t>Killington Hydroelectric Company</t>
  </si>
  <si>
    <t>P-8354</t>
  </si>
  <si>
    <t>Kent Brook</t>
  </si>
  <si>
    <t>010801060201</t>
  </si>
  <si>
    <t>hc7324_p01</t>
  </si>
  <si>
    <t>Deep Springs Powerhouse</t>
  </si>
  <si>
    <t>Deep Springs College</t>
  </si>
  <si>
    <t>P-8319</t>
  </si>
  <si>
    <t>WYMAN CREEK</t>
  </si>
  <si>
    <t>180902010102</t>
  </si>
  <si>
    <t>hc7323_p01</t>
  </si>
  <si>
    <t>Chippewa Reservoir</t>
  </si>
  <si>
    <t>Sawyer</t>
  </si>
  <si>
    <t>Northern States Power Co</t>
  </si>
  <si>
    <t>P-8286</t>
  </si>
  <si>
    <t>Chippewa River</t>
  </si>
  <si>
    <t>070500010501</t>
  </si>
  <si>
    <t>hc7322_p01</t>
  </si>
  <si>
    <t>Ladd's Mill</t>
  </si>
  <si>
    <t>Worcester Hydro Company, Inc.</t>
  </si>
  <si>
    <t>P-8242</t>
  </si>
  <si>
    <t>North Branch Winooski River</t>
  </si>
  <si>
    <t>041504030302</t>
  </si>
  <si>
    <t>hc7321_p01</t>
  </si>
  <si>
    <t>Lower Robertson</t>
  </si>
  <si>
    <t>Ashuelot River Hydro Inc.</t>
  </si>
  <si>
    <t>P-8235</t>
  </si>
  <si>
    <t>hc7319_p01</t>
  </si>
  <si>
    <t>Picay Powerhouse</t>
  </si>
  <si>
    <t>Montecito Water District</t>
  </si>
  <si>
    <t>P-8210</t>
  </si>
  <si>
    <t>PICAY PRESSURE BREAK (CONDUIT)</t>
  </si>
  <si>
    <t>hc7316_p01</t>
  </si>
  <si>
    <t>Methuen Falls</t>
  </si>
  <si>
    <t>Methuen Falls Hydro Electric Company</t>
  </si>
  <si>
    <t>P-8093</t>
  </si>
  <si>
    <t>Spicket River</t>
  </si>
  <si>
    <t>010700061102</t>
  </si>
  <si>
    <t>hc7315_p01</t>
  </si>
  <si>
    <t>Willimantic No. 1</t>
  </si>
  <si>
    <t>Willimantic Power Corporation</t>
  </si>
  <si>
    <t>P-8051</t>
  </si>
  <si>
    <t>Willimantic River</t>
  </si>
  <si>
    <t>011000020108</t>
  </si>
  <si>
    <t>hc7314_p01</t>
  </si>
  <si>
    <t>Willimantic No. 2 - Spool Dam</t>
  </si>
  <si>
    <t>P-8047</t>
  </si>
  <si>
    <t>hc7318_p01</t>
  </si>
  <si>
    <t>Boulder Creek Diversion</t>
  </si>
  <si>
    <t>Del Norte</t>
  </si>
  <si>
    <t>Clarke N. Moore</t>
  </si>
  <si>
    <t>P-8153</t>
  </si>
  <si>
    <t>South Fork Smith River</t>
  </si>
  <si>
    <t>180101010309</t>
  </si>
  <si>
    <t>hc7313_p01</t>
  </si>
  <si>
    <t>Sagebrush</t>
  </si>
  <si>
    <t>Mutual Hydro Company</t>
  </si>
  <si>
    <t>P-8046</t>
  </si>
  <si>
    <t>South Gooding Main Canal</t>
  </si>
  <si>
    <t>170402210904</t>
  </si>
  <si>
    <t>hc7312_p01</t>
  </si>
  <si>
    <t>Shawano Paper Mills</t>
  </si>
  <si>
    <t>Shawano</t>
  </si>
  <si>
    <t>NEW Hydro, Inc</t>
  </si>
  <si>
    <t>P-8015</t>
  </si>
  <si>
    <t>Wolf Creek</t>
  </si>
  <si>
    <t>040302020702</t>
  </si>
  <si>
    <t>hc7311_p01</t>
  </si>
  <si>
    <t>Slack</t>
  </si>
  <si>
    <t>Springfield Hydroelectric Company</t>
  </si>
  <si>
    <t>P-8014</t>
  </si>
  <si>
    <t>hc7310_p01</t>
  </si>
  <si>
    <t>Hunts Pond</t>
  </si>
  <si>
    <t>O'Connell Engineering &amp; Financial, Inc.</t>
  </si>
  <si>
    <t>P-8012</t>
  </si>
  <si>
    <t>hc7309_p01</t>
  </si>
  <si>
    <t>Moomaws</t>
  </si>
  <si>
    <t>Rockbridge</t>
  </si>
  <si>
    <t>COLUMBIA MILLS HYDROELECTRIC  LP</t>
  </si>
  <si>
    <t>P-8005</t>
  </si>
  <si>
    <t>Maury River</t>
  </si>
  <si>
    <t>020802020501</t>
  </si>
  <si>
    <t>hc7308_p01</t>
  </si>
  <si>
    <t>High Falls</t>
  </si>
  <si>
    <t>Moore</t>
  </si>
  <si>
    <t>UP PROPERTY 2, LLC.</t>
  </si>
  <si>
    <t>P-7987</t>
  </si>
  <si>
    <t>Deep River</t>
  </si>
  <si>
    <t>030300030407</t>
  </si>
  <si>
    <t>hc7307_p01</t>
  </si>
  <si>
    <t>Celley Mill Hydro Station</t>
  </si>
  <si>
    <t>KC PITTSFIELD, LLC</t>
  </si>
  <si>
    <t>P-7982</t>
  </si>
  <si>
    <t>Eastman Brook</t>
  </si>
  <si>
    <t>010801040201</t>
  </si>
  <si>
    <t>hc7306_p01</t>
  </si>
  <si>
    <t>Deer Creek Diversion</t>
  </si>
  <si>
    <t>Tulare</t>
  </si>
  <si>
    <t>Daniel M. Bates</t>
  </si>
  <si>
    <t>P-7981</t>
  </si>
  <si>
    <t>Deer Creek</t>
  </si>
  <si>
    <t>180300050102</t>
  </si>
  <si>
    <t>hc7304_p01</t>
  </si>
  <si>
    <t>Pettyboro Brook</t>
  </si>
  <si>
    <t>Robert McHugh</t>
  </si>
  <si>
    <t>P-7961</t>
  </si>
  <si>
    <t>010801030506</t>
  </si>
  <si>
    <t>hc7303_p01</t>
  </si>
  <si>
    <t>29 Mile Creek Diversion</t>
  </si>
  <si>
    <t>El Dorado</t>
  </si>
  <si>
    <t>Larry Hensley</t>
  </si>
  <si>
    <t>P-7931</t>
  </si>
  <si>
    <t>SF American River - Unnamed Tr</t>
  </si>
  <si>
    <t>180201290304</t>
  </si>
  <si>
    <t>hc7305_p01</t>
  </si>
  <si>
    <t>Foss Mill</t>
  </si>
  <si>
    <t>Lesia Sochor</t>
  </si>
  <si>
    <t>P-7979</t>
  </si>
  <si>
    <t>Marsh Stream</t>
  </si>
  <si>
    <t>010200050901</t>
  </si>
  <si>
    <t>hc7302_p01</t>
  </si>
  <si>
    <t>Chamberlain Falls</t>
  </si>
  <si>
    <t>TRIDAM ENERGY, LLC</t>
  </si>
  <si>
    <t>P-7922</t>
  </si>
  <si>
    <t>010700060902</t>
  </si>
  <si>
    <t>hc7301_p01</t>
  </si>
  <si>
    <t>Otis Falls</t>
  </si>
  <si>
    <t>P-7921</t>
  </si>
  <si>
    <t>hc7300_p01</t>
  </si>
  <si>
    <t>Waterloom Falls</t>
  </si>
  <si>
    <t>P-7920</t>
  </si>
  <si>
    <t>010700060901</t>
  </si>
  <si>
    <t>hc7299_p01</t>
  </si>
  <si>
    <t>Gansner</t>
  </si>
  <si>
    <t>WILLIAM SHELTON</t>
  </si>
  <si>
    <t>P-7919</t>
  </si>
  <si>
    <t>Gansner Creek</t>
  </si>
  <si>
    <t>180201220804</t>
  </si>
  <si>
    <t>hc7297_p01</t>
  </si>
  <si>
    <t>Shadybrook Powerhouse</t>
  </si>
  <si>
    <t>Twain Harte Community Services</t>
  </si>
  <si>
    <t>P-7908</t>
  </si>
  <si>
    <t>180400091102</t>
  </si>
  <si>
    <t>hc7295_p01</t>
  </si>
  <si>
    <t>Comtu Falls</t>
  </si>
  <si>
    <t>Comtu Falls Corporation &amp; Comtu Falls Associates</t>
  </si>
  <si>
    <t>P-7888</t>
  </si>
  <si>
    <t>hc7296_p01</t>
  </si>
  <si>
    <t>Wright Ranch Diversion</t>
  </si>
  <si>
    <t>Sierra</t>
  </si>
  <si>
    <t>Elizabeth Bertillion Smart</t>
  </si>
  <si>
    <t>P-7893</t>
  </si>
  <si>
    <t>180201250301</t>
  </si>
  <si>
    <t>hc7293_p01</t>
  </si>
  <si>
    <t>Weston</t>
  </si>
  <si>
    <t>Powerhouse Systems</t>
  </si>
  <si>
    <t>P-7883</t>
  </si>
  <si>
    <t>hc7294_p01</t>
  </si>
  <si>
    <t>Fisheries Development</t>
  </si>
  <si>
    <t>Fisheries Development Company</t>
  </si>
  <si>
    <t>P-7885</t>
  </si>
  <si>
    <t>Billingsley Creek</t>
  </si>
  <si>
    <t>170402121104</t>
  </si>
  <si>
    <t>hc7292_p01</t>
  </si>
  <si>
    <t>Nicholson-Rocky Run Creek</t>
  </si>
  <si>
    <t>Orville Nicholson</t>
  </si>
  <si>
    <t>P-7865</t>
  </si>
  <si>
    <t>Rocky Run Creek</t>
  </si>
  <si>
    <t>170402170603</t>
  </si>
  <si>
    <t>hc7290_p01</t>
  </si>
  <si>
    <t>Pocono Lake</t>
  </si>
  <si>
    <t>Pocono Lake Preserve</t>
  </si>
  <si>
    <t>P-7832</t>
  </si>
  <si>
    <t>Tobyhanna Creek</t>
  </si>
  <si>
    <t>020401060104</t>
  </si>
  <si>
    <t>hc7288_p01</t>
  </si>
  <si>
    <t>North Willow Creek Diversion</t>
  </si>
  <si>
    <t>Gerald and Glenda Ohs</t>
  </si>
  <si>
    <t>P-7804</t>
  </si>
  <si>
    <t>North Willow Creek</t>
  </si>
  <si>
    <t>100200050702</t>
  </si>
  <si>
    <t>hc7289_p01</t>
  </si>
  <si>
    <t>Emerson Falls</t>
  </si>
  <si>
    <t>Caledonia</t>
  </si>
  <si>
    <t>Emerson Falls Hydro Associates</t>
  </si>
  <si>
    <t>P-7809</t>
  </si>
  <si>
    <t>Sleepers River</t>
  </si>
  <si>
    <t>010801020401</t>
  </si>
  <si>
    <t>hc7287_p01</t>
  </si>
  <si>
    <t>Ashuelot Paper</t>
  </si>
  <si>
    <t>P-7791</t>
  </si>
  <si>
    <t>hc7285_p01</t>
  </si>
  <si>
    <t>Barney Creek</t>
  </si>
  <si>
    <t>James Walker Sievers</t>
  </si>
  <si>
    <t>P-7754</t>
  </si>
  <si>
    <t>100700020402</t>
  </si>
  <si>
    <t>hc7284_p01</t>
  </si>
  <si>
    <t>Long Shoals</t>
  </si>
  <si>
    <t>Steve Mason Enterprises, Inc.</t>
  </si>
  <si>
    <t>P-7742</t>
  </si>
  <si>
    <t>South Fork Catawba River</t>
  </si>
  <si>
    <t>030501020504</t>
  </si>
  <si>
    <t>hc7283_p01</t>
  </si>
  <si>
    <t>O J Power Hydro</t>
  </si>
  <si>
    <t>Bannock, Oneida</t>
  </si>
  <si>
    <t>O J Power Company</t>
  </si>
  <si>
    <t>P-7719</t>
  </si>
  <si>
    <t>Mill Creek</t>
  </si>
  <si>
    <t>170402080304</t>
  </si>
  <si>
    <t>hc7280_p01</t>
  </si>
  <si>
    <t>Buttermilk Falls</t>
  </si>
  <si>
    <t>VILLAGE  HIGHLAND FALLS HP UTL, LDC</t>
  </si>
  <si>
    <t>P-7656</t>
  </si>
  <si>
    <t>Buttermilk Falls Brook</t>
  </si>
  <si>
    <t>020200080505</t>
  </si>
  <si>
    <t>hc7282_p01</t>
  </si>
  <si>
    <t>Jim Knight</t>
  </si>
  <si>
    <t>P-7686</t>
  </si>
  <si>
    <t>hc7279_p01</t>
  </si>
  <si>
    <t>Whittles Mill Dam</t>
  </si>
  <si>
    <t>Mecklenburg</t>
  </si>
  <si>
    <t>Rockfish Corporation, Inc</t>
  </si>
  <si>
    <t>P-7630</t>
  </si>
  <si>
    <t>Meherrin River</t>
  </si>
  <si>
    <t>030102040302</t>
  </si>
  <si>
    <t>hc7278_p01</t>
  </si>
  <si>
    <t>Faulkner Hydro Plant</t>
  </si>
  <si>
    <t>Faulkner Land &amp; Livestock Co.</t>
  </si>
  <si>
    <t>P-7592</t>
  </si>
  <si>
    <t>Conduit</t>
  </si>
  <si>
    <t>170402121205</t>
  </si>
  <si>
    <t>hc7277_p01</t>
  </si>
  <si>
    <t>Wight Brook</t>
  </si>
  <si>
    <t>James D. Sysko</t>
  </si>
  <si>
    <t>P-7591</t>
  </si>
  <si>
    <t>010400020206</t>
  </si>
  <si>
    <t>hc7276_p01</t>
  </si>
  <si>
    <t>Jackson Mills</t>
  </si>
  <si>
    <t>CITY OF NASHUA , NEW HAMPSHIRE</t>
  </si>
  <si>
    <t>P-7590</t>
  </si>
  <si>
    <t>010700040402</t>
  </si>
  <si>
    <t>hc7274_p01</t>
  </si>
  <si>
    <t>Burton Creek</t>
  </si>
  <si>
    <t>Sollos Energy, LLC.</t>
  </si>
  <si>
    <t>P-7577</t>
  </si>
  <si>
    <t>BURTON CREEK</t>
  </si>
  <si>
    <t>170800040503</t>
  </si>
  <si>
    <t>hc7273_p01</t>
  </si>
  <si>
    <t>Notre Dame Hydro</t>
  </si>
  <si>
    <t>IN</t>
  </si>
  <si>
    <t>University of Notre Dame</t>
  </si>
  <si>
    <t>South Bend, City of</t>
  </si>
  <si>
    <t>P-7569</t>
  </si>
  <si>
    <t>040500012205</t>
  </si>
  <si>
    <t>Indiana Michigan Power Co</t>
  </si>
  <si>
    <t>hc7271_p02</t>
  </si>
  <si>
    <t>AJMS, LLC</t>
  </si>
  <si>
    <t>William Arkoosh</t>
  </si>
  <si>
    <t>P-14154</t>
  </si>
  <si>
    <t>hc7272_p01</t>
  </si>
  <si>
    <t>Maxwell Powerhouse</t>
  </si>
  <si>
    <t>P-7564</t>
  </si>
  <si>
    <t>City of Boulder's water supply sys</t>
  </si>
  <si>
    <t>hc7271_p01</t>
  </si>
  <si>
    <t>Arkoosh Hydro, Inc.</t>
  </si>
  <si>
    <t>P-7530</t>
  </si>
  <si>
    <t>hc7270_p01</t>
  </si>
  <si>
    <t>CPUD Middle Fork</t>
  </si>
  <si>
    <t>Calaveras Public Utility District</t>
  </si>
  <si>
    <t>P-7506</t>
  </si>
  <si>
    <t>Middle Fork Mokelumne River</t>
  </si>
  <si>
    <t>180400120302</t>
  </si>
  <si>
    <t>hc7269_p01</t>
  </si>
  <si>
    <t>Coleridge</t>
  </si>
  <si>
    <t>Randolph</t>
  </si>
  <si>
    <t>Deep River Hydro, Inc.</t>
  </si>
  <si>
    <t>P-7478</t>
  </si>
  <si>
    <t>030300030208</t>
  </si>
  <si>
    <t>hc7268_p01</t>
  </si>
  <si>
    <t>Burt Dam</t>
  </si>
  <si>
    <t>Ampersand Olcott Harbor Hydro, LLC</t>
  </si>
  <si>
    <t>P-7477</t>
  </si>
  <si>
    <t>Eighteen Mile Creek</t>
  </si>
  <si>
    <t>041300010704</t>
  </si>
  <si>
    <t>hc7265_p01</t>
  </si>
  <si>
    <t>Portneuf Diversion</t>
  </si>
  <si>
    <t>Bannock</t>
  </si>
  <si>
    <t>Commercial Energy Management, Inc.</t>
  </si>
  <si>
    <t>P-7447</t>
  </si>
  <si>
    <t>Portneuf River</t>
  </si>
  <si>
    <t>170402080207</t>
  </si>
  <si>
    <t>hc7266_p01</t>
  </si>
  <si>
    <t>Marden Brook</t>
  </si>
  <si>
    <t>Margaret Moser</t>
  </si>
  <si>
    <t>P-7464</t>
  </si>
  <si>
    <t>010801010804</t>
  </si>
  <si>
    <t>hc7263_p01</t>
  </si>
  <si>
    <t>Union Street</t>
  </si>
  <si>
    <t>American Hydro Power Company</t>
  </si>
  <si>
    <t>P-7410</t>
  </si>
  <si>
    <t>hc7264_p01</t>
  </si>
  <si>
    <t>Kingsbury</t>
  </si>
  <si>
    <t>Kingsbury Hydroelectric Company</t>
  </si>
  <si>
    <t>P-7434</t>
  </si>
  <si>
    <t>Kingsbury Branch Winooski Rive</t>
  </si>
  <si>
    <t>041504030203</t>
  </si>
  <si>
    <t>Alamance</t>
  </si>
  <si>
    <t>Haw River</t>
  </si>
  <si>
    <t>hc7260_p01</t>
  </si>
  <si>
    <t>Martinsville Upper</t>
  </si>
  <si>
    <t>Jay (John L.) Boeri, Jr.</t>
  </si>
  <si>
    <t>P-7373</t>
  </si>
  <si>
    <t>Lulls Brook</t>
  </si>
  <si>
    <t>010801060302</t>
  </si>
  <si>
    <t>hc7261_p01</t>
  </si>
  <si>
    <t>Turtle Rock/Quail Hill Powerhouse</t>
  </si>
  <si>
    <t>Irvine Ranch Water District</t>
  </si>
  <si>
    <t>P-7401</t>
  </si>
  <si>
    <t>WATER DIST SYSTEM CITY OF IRVINE</t>
  </si>
  <si>
    <t>180702040103</t>
  </si>
  <si>
    <t>hc7259_p01</t>
  </si>
  <si>
    <t>Denny Creek</t>
  </si>
  <si>
    <t>Klamath</t>
  </si>
  <si>
    <t>Cameron &amp; Deanna Curtiss</t>
  </si>
  <si>
    <t>P-7350</t>
  </si>
  <si>
    <t>Denny Creek, Klamath River</t>
  </si>
  <si>
    <t>180102030305</t>
  </si>
  <si>
    <t>hc7258_p01</t>
  </si>
  <si>
    <t>Zilm Powerhouse</t>
  </si>
  <si>
    <t>Garfield</t>
  </si>
  <si>
    <t>Charlotte B. and William M. Zilm</t>
  </si>
  <si>
    <t>P-7313</t>
  </si>
  <si>
    <t>FOUR MILE STREAM</t>
  </si>
  <si>
    <t>140100041001</t>
  </si>
  <si>
    <t>hc7257_p01</t>
  </si>
  <si>
    <t>CPUD Pipeline</t>
  </si>
  <si>
    <t>P-7283</t>
  </si>
  <si>
    <t>JEFF DAVIS RESERVOIR</t>
  </si>
  <si>
    <t>180400110205</t>
  </si>
  <si>
    <t>hc7255_p01</t>
  </si>
  <si>
    <t>Lake Algonquin</t>
  </si>
  <si>
    <t>Town of Wells, NY</t>
  </si>
  <si>
    <t>P-7274</t>
  </si>
  <si>
    <t>Sacandaga River</t>
  </si>
  <si>
    <t>020200020306</t>
  </si>
  <si>
    <t>hc7256_p01</t>
  </si>
  <si>
    <t>Luckey Hydro Powerhouse</t>
  </si>
  <si>
    <t>Howard P. Luckey</t>
  </si>
  <si>
    <t>P-7279</t>
  </si>
  <si>
    <t>COLD CREEK</t>
  </si>
  <si>
    <t>hc7254_p01</t>
  </si>
  <si>
    <t>Elmer Smith</t>
  </si>
  <si>
    <t>Daviess</t>
  </si>
  <si>
    <t>Owensboro Municipal Utilities</t>
  </si>
  <si>
    <t>P-7271</t>
  </si>
  <si>
    <t>051402011202</t>
  </si>
  <si>
    <t>hc7253_p01</t>
  </si>
  <si>
    <t>Woodside</t>
  </si>
  <si>
    <t>Lamoille</t>
  </si>
  <si>
    <t>Mr. &amp; Mrs. Robert M. Woodside</t>
  </si>
  <si>
    <t>P-7268</t>
  </si>
  <si>
    <t>Gihon River</t>
  </si>
  <si>
    <t>041504050301</t>
  </si>
  <si>
    <t>hc7252_p01</t>
  </si>
  <si>
    <t>West Dudley</t>
  </si>
  <si>
    <t>A &amp; D Hydro, Inc.</t>
  </si>
  <si>
    <t>P-7254</t>
  </si>
  <si>
    <t>Quinebaug River</t>
  </si>
  <si>
    <t>011000010105</t>
  </si>
  <si>
    <t>hc7251_p01</t>
  </si>
  <si>
    <t>Sebec</t>
  </si>
  <si>
    <t>Piscataquis</t>
  </si>
  <si>
    <t>Ampersand Sebec Lake Hydro LLC</t>
  </si>
  <si>
    <t>P-7253</t>
  </si>
  <si>
    <t>Sebec River</t>
  </si>
  <si>
    <t>hc7250_p01</t>
  </si>
  <si>
    <t>Giles Pond</t>
  </si>
  <si>
    <t>Franklin Falls Hydro Electric Corporation</t>
  </si>
  <si>
    <t>P-7248</t>
  </si>
  <si>
    <t>Salmon Brook</t>
  </si>
  <si>
    <t>010700010802</t>
  </si>
  <si>
    <t>hc7249_p01</t>
  </si>
  <si>
    <t>Dalesmoore Plantation</t>
  </si>
  <si>
    <t>Meriwether</t>
  </si>
  <si>
    <t>Forbes H. Mathews</t>
  </si>
  <si>
    <t>P-7238</t>
  </si>
  <si>
    <t>Red Oak Creek, Flint River</t>
  </si>
  <si>
    <t>031300050505</t>
  </si>
  <si>
    <t>hc7248_p01</t>
  </si>
  <si>
    <t>Forster's Mill</t>
  </si>
  <si>
    <t>Otter Lane Hydro, LLC</t>
  </si>
  <si>
    <t>P-7236</t>
  </si>
  <si>
    <t>Lane River</t>
  </si>
  <si>
    <t>010700030403</t>
  </si>
  <si>
    <t>hc7246_p01</t>
  </si>
  <si>
    <t>Spring Creek Diversion</t>
  </si>
  <si>
    <t>Klickitat</t>
  </si>
  <si>
    <t>Lane W. Smith</t>
  </si>
  <si>
    <t>P-7214</t>
  </si>
  <si>
    <t>Spring Creek, White Salmon Riv</t>
  </si>
  <si>
    <t>170701050811</t>
  </si>
  <si>
    <t>hc7247_p01</t>
  </si>
  <si>
    <t>Fallasburg Dam</t>
  </si>
  <si>
    <t>P-7223</t>
  </si>
  <si>
    <t>hc7244_p01</t>
  </si>
  <si>
    <t>Green Lake</t>
  </si>
  <si>
    <t>Hancock</t>
  </si>
  <si>
    <t>Green Lake Water Power Company</t>
  </si>
  <si>
    <t>P-7189</t>
  </si>
  <si>
    <t>Reeds Brook</t>
  </si>
  <si>
    <t>010500021214</t>
  </si>
  <si>
    <t>hc7243_p01</t>
  </si>
  <si>
    <t>Arbuckle Mountain</t>
  </si>
  <si>
    <t>Arbuckle Mountain Hydro, LLC</t>
  </si>
  <si>
    <t>P-7178</t>
  </si>
  <si>
    <t>Middle Fork Cottonwood Creek</t>
  </si>
  <si>
    <t>180201520203</t>
  </si>
  <si>
    <t>hc7245_p01</t>
  </si>
  <si>
    <t>Canyon Creek Diversion</t>
  </si>
  <si>
    <t>Dorado</t>
  </si>
  <si>
    <t>Eagle Hydro Partners</t>
  </si>
  <si>
    <t>P-7192</t>
  </si>
  <si>
    <t>Canyon Creek</t>
  </si>
  <si>
    <t>180201280502</t>
  </si>
  <si>
    <t>hc7242_p01</t>
  </si>
  <si>
    <t>Assabet</t>
  </si>
  <si>
    <t>Acton Hydro Company, Inc.</t>
  </si>
  <si>
    <t>P-7148</t>
  </si>
  <si>
    <t>Assabet River</t>
  </si>
  <si>
    <t>010700050204</t>
  </si>
  <si>
    <t>hc7241_p01</t>
  </si>
  <si>
    <t>San Francisco Peak Powerhouse</t>
  </si>
  <si>
    <t>City of Oceanside</t>
  </si>
  <si>
    <t>P-7147</t>
  </si>
  <si>
    <t>TRI-AGENCIES PIPELINE</t>
  </si>
  <si>
    <t>hc7240_p01</t>
  </si>
  <si>
    <t>Boulder Creek</t>
  </si>
  <si>
    <t>Lake</t>
  </si>
  <si>
    <t>Confederated Salish and Kootenai Tribes</t>
  </si>
  <si>
    <t>P-7086</t>
  </si>
  <si>
    <t>170102080403</t>
  </si>
  <si>
    <t>hc7239_p01</t>
  </si>
  <si>
    <t>Lower Cold Springs Powerhouse</t>
  </si>
  <si>
    <t>P-7059</t>
  </si>
  <si>
    <t>LOWER COLD SPRINGS</t>
  </si>
  <si>
    <t>hc7238_p01</t>
  </si>
  <si>
    <t>Tualatin Valley Water District</t>
  </si>
  <si>
    <t>P-7058</t>
  </si>
  <si>
    <t>WATER CONDUIT</t>
  </si>
  <si>
    <t>hc7237_p01</t>
  </si>
  <si>
    <t>Clover Leaf Ranch</t>
  </si>
  <si>
    <t>Shamrock Utilities, LLC</t>
  </si>
  <si>
    <t>P-7057</t>
  </si>
  <si>
    <t>Clover Creek</t>
  </si>
  <si>
    <t>180201510401</t>
  </si>
  <si>
    <t>hc7236_p01</t>
  </si>
  <si>
    <t>Halls Brook</t>
  </si>
  <si>
    <t>White Oak Power Company</t>
  </si>
  <si>
    <t>P-7047</t>
  </si>
  <si>
    <t>010801030702</t>
  </si>
  <si>
    <t>Blaine</t>
  </si>
  <si>
    <t>hc7232_p01</t>
  </si>
  <si>
    <t>Newton Falls Lower</t>
  </si>
  <si>
    <t>Erie Boulevard Hydropower, LP</t>
  </si>
  <si>
    <t>P-7000</t>
  </si>
  <si>
    <t>hc7233_p01</t>
  </si>
  <si>
    <t>Charcoal Ravine</t>
  </si>
  <si>
    <t>Nancy A. and Louis E. Peshette</t>
  </si>
  <si>
    <t>P-7006</t>
  </si>
  <si>
    <t>Charcoal Ravine Creek</t>
  </si>
  <si>
    <t>180201250203</t>
  </si>
  <si>
    <t>hc7230_p01</t>
  </si>
  <si>
    <t>Weber Flat No. 1</t>
  </si>
  <si>
    <t>Trinity</t>
  </si>
  <si>
    <t>Pan Pacific Hydro, Inc.</t>
  </si>
  <si>
    <t>P-6959</t>
  </si>
  <si>
    <t>West Fork Trinity Alps Creek</t>
  </si>
  <si>
    <t>180102110403</t>
  </si>
  <si>
    <t>hc7228_p01</t>
  </si>
  <si>
    <t>Water Wheel Ranch</t>
  </si>
  <si>
    <t>McMillan Hydro Co.</t>
  </si>
  <si>
    <t>P-6952</t>
  </si>
  <si>
    <t>North Fork Little Cow Creek</t>
  </si>
  <si>
    <t>180201510302</t>
  </si>
  <si>
    <t>hc7227_p01</t>
  </si>
  <si>
    <t>Franklin Falls</t>
  </si>
  <si>
    <t>P-6950</t>
  </si>
  <si>
    <t>Winnipesaukee River</t>
  </si>
  <si>
    <t>hc7226_p01</t>
  </si>
  <si>
    <t>Water Street</t>
  </si>
  <si>
    <t>Santiam Water Control District</t>
  </si>
  <si>
    <t>P-6943</t>
  </si>
  <si>
    <t>North Santaim, Willamette Rive</t>
  </si>
  <si>
    <t>170900050602</t>
  </si>
  <si>
    <t>hc7225_p01</t>
  </si>
  <si>
    <t>Little Bear Creek Diversion</t>
  </si>
  <si>
    <t>HOLLY PARRISH AND KEVIN BEZNER</t>
  </si>
  <si>
    <t>P-6942</t>
  </si>
  <si>
    <t>Little Bear Creek</t>
  </si>
  <si>
    <t>180201260103</t>
  </si>
  <si>
    <t>hc7224_p01</t>
  </si>
  <si>
    <t>Whitefish - Third Creek Diversion</t>
  </si>
  <si>
    <t>City of Whitefish</t>
  </si>
  <si>
    <t>P-6941</t>
  </si>
  <si>
    <t>Third Creek</t>
  </si>
  <si>
    <t>170102100507</t>
  </si>
  <si>
    <t>hc7223_p01</t>
  </si>
  <si>
    <t>Garland Mill</t>
  </si>
  <si>
    <t>Thomas R. &amp; Harrison T. Southworth</t>
  </si>
  <si>
    <t>P-6940</t>
  </si>
  <si>
    <t>Garland Brook</t>
  </si>
  <si>
    <t>hc7222_p01</t>
  </si>
  <si>
    <t>Peter Ranch Powerhouse</t>
  </si>
  <si>
    <t>James B. Peter</t>
  </si>
  <si>
    <t>P-6919</t>
  </si>
  <si>
    <t>Peter's Creek</t>
  </si>
  <si>
    <t>180201220404</t>
  </si>
  <si>
    <t>hc7220_p01</t>
  </si>
  <si>
    <t>Upper Greenwich</t>
  </si>
  <si>
    <t>Batten Kill Hydro Associates</t>
  </si>
  <si>
    <t>P-6904</t>
  </si>
  <si>
    <t>Batten Kill River</t>
  </si>
  <si>
    <t>020200030303</t>
  </si>
  <si>
    <t>hc7219_p01</t>
  </si>
  <si>
    <t>Middle Greenwich</t>
  </si>
  <si>
    <t>P-6903</t>
  </si>
  <si>
    <t>hc7221_p01</t>
  </si>
  <si>
    <t>T &amp; G Hydro</t>
  </si>
  <si>
    <t>G. Neil Tocher and Missy Tocher</t>
  </si>
  <si>
    <t>P-6905</t>
  </si>
  <si>
    <t>180201510102</t>
  </si>
  <si>
    <t>hc7217_p01</t>
  </si>
  <si>
    <t>Cinnamon Ranch</t>
  </si>
  <si>
    <t>Mono</t>
  </si>
  <si>
    <t>Richard Moss</t>
  </si>
  <si>
    <t>P-6885</t>
  </si>
  <si>
    <t>MIDDLE CREEK</t>
  </si>
  <si>
    <t>180901020502</t>
  </si>
  <si>
    <t>Shenandoah</t>
  </si>
  <si>
    <t>North Fork Shenandoah River</t>
  </si>
  <si>
    <t>020700060501</t>
  </si>
  <si>
    <t>hc7216_p01</t>
  </si>
  <si>
    <t>Trafalgar Power, Inc.</t>
  </si>
  <si>
    <t>P-6878</t>
  </si>
  <si>
    <t>Sandy Creek</t>
  </si>
  <si>
    <t>041401020304</t>
  </si>
  <si>
    <t>hc7215_p01</t>
  </si>
  <si>
    <t>South Rivanna</t>
  </si>
  <si>
    <t>Albemarle</t>
  </si>
  <si>
    <t>Rivanna Water &amp; Sewer Authority</t>
  </si>
  <si>
    <t>P-6841</t>
  </si>
  <si>
    <t>South Fork Rivanna River</t>
  </si>
  <si>
    <t>020802040203</t>
  </si>
  <si>
    <t>hc7214_p01</t>
  </si>
  <si>
    <t>Snow Creek Diversion</t>
  </si>
  <si>
    <t>Desert Water Agency</t>
  </si>
  <si>
    <t>P-6819</t>
  </si>
  <si>
    <t>Snow Creek</t>
  </si>
  <si>
    <t>181002010106</t>
  </si>
  <si>
    <t>hc7213_p01</t>
  </si>
  <si>
    <t>Pownal</t>
  </si>
  <si>
    <t>HOOSIC RIVER HYDRO, LLC.</t>
  </si>
  <si>
    <t>P-6795</t>
  </si>
  <si>
    <t>Hoosic River</t>
  </si>
  <si>
    <t>020200030803</t>
  </si>
  <si>
    <t>hc7211_p01</t>
  </si>
  <si>
    <t>Sixmile Creek Diversion</t>
  </si>
  <si>
    <t>Sanpete</t>
  </si>
  <si>
    <t>P-6764</t>
  </si>
  <si>
    <t>Sixmile Creek</t>
  </si>
  <si>
    <t>160300040502</t>
  </si>
  <si>
    <t>hc7212_p01</t>
  </si>
  <si>
    <t>Joint Water Line Powerhouse</t>
  </si>
  <si>
    <t>Walnut Valley Water District</t>
  </si>
  <si>
    <t>P-6773</t>
  </si>
  <si>
    <t>City of Walnut Water Pipeline</t>
  </si>
  <si>
    <t>hc7210_p01</t>
  </si>
  <si>
    <t>Dog River</t>
  </si>
  <si>
    <t>Nantana Mills Dam Partnership</t>
  </si>
  <si>
    <t>P-6757</t>
  </si>
  <si>
    <t>041504030402</t>
  </si>
  <si>
    <t>hc7208_p01</t>
  </si>
  <si>
    <t>Coneross Dam</t>
  </si>
  <si>
    <t>Coneross Power Corp</t>
  </si>
  <si>
    <t>P-6731</t>
  </si>
  <si>
    <t>Coneross Creek</t>
  </si>
  <si>
    <t>030601010503</t>
  </si>
  <si>
    <t>hc7209_p01</t>
  </si>
  <si>
    <t>Avery</t>
  </si>
  <si>
    <t>Belknap</t>
  </si>
  <si>
    <t>P-6752</t>
  </si>
  <si>
    <t>010700020110</t>
  </si>
  <si>
    <t>hc7207_p01</t>
  </si>
  <si>
    <t>Days Mill</t>
  </si>
  <si>
    <t>York</t>
  </si>
  <si>
    <t>James Quincy</t>
  </si>
  <si>
    <t>P-6684</t>
  </si>
  <si>
    <t>Kennebunk River</t>
  </si>
  <si>
    <t>010600030101</t>
  </si>
  <si>
    <t>hc7206_p01</t>
  </si>
  <si>
    <t>Doug Hull</t>
  </si>
  <si>
    <t>P-6676</t>
  </si>
  <si>
    <t>TWIN FALLS LATERAL 28 CANAL</t>
  </si>
  <si>
    <t>170402120608</t>
  </si>
  <si>
    <t>hc7204_p01</t>
  </si>
  <si>
    <t>Thayn</t>
  </si>
  <si>
    <t>Emery</t>
  </si>
  <si>
    <t>Lee Thayn</t>
  </si>
  <si>
    <t>P-6643</t>
  </si>
  <si>
    <t>Green River</t>
  </si>
  <si>
    <t>140600080205</t>
  </si>
  <si>
    <t>hc7203_p01</t>
  </si>
  <si>
    <t>Philipsburg Upper</t>
  </si>
  <si>
    <t>Town of Phillipsburg</t>
  </si>
  <si>
    <t>P-6639</t>
  </si>
  <si>
    <t>Fred Burr Lake</t>
  </si>
  <si>
    <t>170102020202</t>
  </si>
  <si>
    <t>hc7202_p01</t>
  </si>
  <si>
    <t>Philipsburg Lower</t>
  </si>
  <si>
    <t>hc7201_p01</t>
  </si>
  <si>
    <t>Big Elk Creek Ymca</t>
  </si>
  <si>
    <t>Bonneville</t>
  </si>
  <si>
    <t>Idaho Falls Family YMCA</t>
  </si>
  <si>
    <t>P-6636</t>
  </si>
  <si>
    <t>Tributary to Big Elk Ck</t>
  </si>
  <si>
    <t>170401040101</t>
  </si>
  <si>
    <t>hc7200_p01</t>
  </si>
  <si>
    <t>Prather Creek</t>
  </si>
  <si>
    <t>Ralphs Ranches, Inc.</t>
  </si>
  <si>
    <t>P-6634</t>
  </si>
  <si>
    <t>180102050305</t>
  </si>
  <si>
    <t>hc7198_p01</t>
  </si>
  <si>
    <t>Cascade Creek</t>
  </si>
  <si>
    <t>P-6629</t>
  </si>
  <si>
    <t>hc7197_p01</t>
  </si>
  <si>
    <t>Spencer Lake</t>
  </si>
  <si>
    <t>Seattle Pacific University</t>
  </si>
  <si>
    <t>P-6625</t>
  </si>
  <si>
    <t>Unnamed Stream, Thatcher Bay</t>
  </si>
  <si>
    <t>171100030200</t>
  </si>
  <si>
    <t>hc7196_p01</t>
  </si>
  <si>
    <t>Bridal Veil</t>
  </si>
  <si>
    <t>NEWMONT MINING CORPORATION</t>
  </si>
  <si>
    <t>P-6623</t>
  </si>
  <si>
    <t>Bridal Veil Creek</t>
  </si>
  <si>
    <t>hc7193_p01</t>
  </si>
  <si>
    <t>Paper Mill</t>
  </si>
  <si>
    <t>Monadnock Paper Mills, Inc.</t>
  </si>
  <si>
    <t>P-6597</t>
  </si>
  <si>
    <t>010700030108</t>
  </si>
  <si>
    <t>hc7192_p01</t>
  </si>
  <si>
    <t>Pierce Mill</t>
  </si>
  <si>
    <t>hc7191_p01</t>
  </si>
  <si>
    <t>Monadnock</t>
  </si>
  <si>
    <t>hc7195_p01</t>
  </si>
  <si>
    <t>Raeford Dam and Fuseplug</t>
  </si>
  <si>
    <t>Lake Upchurch Power, Inc</t>
  </si>
  <si>
    <t>P-6619</t>
  </si>
  <si>
    <t>Rockfish Creek</t>
  </si>
  <si>
    <t>030300040607</t>
  </si>
  <si>
    <t>hc7190_p01</t>
  </si>
  <si>
    <t>Lake Creek No 1</t>
  </si>
  <si>
    <t>Josephine</t>
  </si>
  <si>
    <t>Mountain Energy, Inc.</t>
  </si>
  <si>
    <t>P-6595</t>
  </si>
  <si>
    <t>Lake Creek</t>
  </si>
  <si>
    <t>171003110204</t>
  </si>
  <si>
    <t>hc7189_p01</t>
  </si>
  <si>
    <t>Tetrick Powerhouse</t>
  </si>
  <si>
    <t>Steve and Bonnie Tetrick</t>
  </si>
  <si>
    <t>P-6594</t>
  </si>
  <si>
    <t>TAIL RACE DITCH SOUTH COW CREEK</t>
  </si>
  <si>
    <t>180201510103</t>
  </si>
  <si>
    <t>hc7188_p01</t>
  </si>
  <si>
    <t>Little Butte Ranch</t>
  </si>
  <si>
    <t>William W. Smith</t>
  </si>
  <si>
    <t>P-6579</t>
  </si>
  <si>
    <t>North Fork Little Butte Creek,</t>
  </si>
  <si>
    <t>171003070802</t>
  </si>
  <si>
    <t>hc7187_p01</t>
  </si>
  <si>
    <t>Indian Falls</t>
  </si>
  <si>
    <t>Kinetic Energy LLC</t>
  </si>
  <si>
    <t>P-6572</t>
  </si>
  <si>
    <t>Indian River</t>
  </si>
  <si>
    <t>041503030401</t>
  </si>
  <si>
    <t>hc7186_p01</t>
  </si>
  <si>
    <t>Cox Lake</t>
  </si>
  <si>
    <t>Cox H. Bruce</t>
  </si>
  <si>
    <t>P-6559</t>
  </si>
  <si>
    <t>030300030110</t>
  </si>
  <si>
    <t>hc7185_p01</t>
  </si>
  <si>
    <t>Spellenberg</t>
  </si>
  <si>
    <t>Bidden Creek Bores Properties, LLC</t>
  </si>
  <si>
    <t>P-6550</t>
  </si>
  <si>
    <t>Bidden Creek</t>
  </si>
  <si>
    <t>180102111106</t>
  </si>
  <si>
    <t>hc7184_p01</t>
  </si>
  <si>
    <t>Goose Valley Powerhouse</t>
  </si>
  <si>
    <t>George P. Denny, III</t>
  </si>
  <si>
    <t>P-6548</t>
  </si>
  <si>
    <t>180200030905</t>
  </si>
  <si>
    <t>hc7183_p01</t>
  </si>
  <si>
    <t>Box Canyon</t>
  </si>
  <si>
    <t>Clear Springs Foods, Inc.</t>
  </si>
  <si>
    <t>P-6543</t>
  </si>
  <si>
    <t>Box Canyon, Snake River</t>
  </si>
  <si>
    <t>170402130907</t>
  </si>
  <si>
    <t>hc7182_p01</t>
  </si>
  <si>
    <t>Hardins</t>
  </si>
  <si>
    <t>Gaston</t>
  </si>
  <si>
    <t>P-6492</t>
  </si>
  <si>
    <t>hc7181_p01</t>
  </si>
  <si>
    <t>Neshonoc</t>
  </si>
  <si>
    <t>La Crosse</t>
  </si>
  <si>
    <t>P-6476</t>
  </si>
  <si>
    <t>La Crosse River</t>
  </si>
  <si>
    <t>070400060402</t>
  </si>
  <si>
    <t>hc7179_p01</t>
  </si>
  <si>
    <t>Winooski No. 8</t>
  </si>
  <si>
    <t>Winooski Hydroelectric Company</t>
  </si>
  <si>
    <t>P-6470</t>
  </si>
  <si>
    <t>Winooski River</t>
  </si>
  <si>
    <t>041504030204</t>
  </si>
  <si>
    <t>hc7180_p01</t>
  </si>
  <si>
    <t>P-6474</t>
  </si>
  <si>
    <t>hc7178_p01</t>
  </si>
  <si>
    <t>Lower Birch Creek</t>
  </si>
  <si>
    <t>Everand Jensen, Birch Creek Trout, Inc</t>
  </si>
  <si>
    <t>P-6458</t>
  </si>
  <si>
    <t>Birch Creek</t>
  </si>
  <si>
    <t>hc7177_p01</t>
  </si>
  <si>
    <t>Upper Birch Creek</t>
  </si>
  <si>
    <t>hc7176_p01</t>
  </si>
  <si>
    <t>Eckert Powerhouse</t>
  </si>
  <si>
    <t>David W. Eckert</t>
  </si>
  <si>
    <t>P-6454</t>
  </si>
  <si>
    <t>Slate Creek</t>
  </si>
  <si>
    <t>180102090804</t>
  </si>
  <si>
    <t>hc7174_p01</t>
  </si>
  <si>
    <t>Lakeport</t>
  </si>
  <si>
    <t>Lakeport Hydroelectric Associates</t>
  </si>
  <si>
    <t>P-6440</t>
  </si>
  <si>
    <t>hc7175_p01</t>
  </si>
  <si>
    <t>Georgetown</t>
  </si>
  <si>
    <t>Bear Lake</t>
  </si>
  <si>
    <t>Georgetown Irrigation Company</t>
  </si>
  <si>
    <t>P-6445</t>
  </si>
  <si>
    <t>Georgetown Creek</t>
  </si>
  <si>
    <t>160102010603</t>
  </si>
  <si>
    <t>hc7172_p01</t>
  </si>
  <si>
    <t>A J Allen</t>
  </si>
  <si>
    <t>BURFORD JUDITH A</t>
  </si>
  <si>
    <t>P-6418</t>
  </si>
  <si>
    <t>East Fork Brush Creek</t>
  </si>
  <si>
    <t>140100030402</t>
  </si>
  <si>
    <t>hc7173_p01</t>
  </si>
  <si>
    <t>Russell Mill Pond</t>
  </si>
  <si>
    <t>Plymouth</t>
  </si>
  <si>
    <t>Michael &amp; Janice Goodman</t>
  </si>
  <si>
    <t>P-6429</t>
  </si>
  <si>
    <t>010900020106</t>
  </si>
  <si>
    <t>hc7170_p01</t>
  </si>
  <si>
    <t>Hackett Mills</t>
  </si>
  <si>
    <t>Androscoggin</t>
  </si>
  <si>
    <t>Hackett Mills Hydro Associates</t>
  </si>
  <si>
    <t>P-6398</t>
  </si>
  <si>
    <t>010400020910</t>
  </si>
  <si>
    <t>hc7171_p01</t>
  </si>
  <si>
    <t>Douglas Water Power Company</t>
  </si>
  <si>
    <t>P-6414</t>
  </si>
  <si>
    <t>Tributary, Oak Grove Fork, Cla</t>
  </si>
  <si>
    <t>170900110306</t>
  </si>
  <si>
    <t>hc7169_p01</t>
  </si>
  <si>
    <t>Verdugo Metropolitan Powerhouse</t>
  </si>
  <si>
    <t>City of Glendale</t>
  </si>
  <si>
    <t>P-6352</t>
  </si>
  <si>
    <t>METROPOLITAN WATER DIST PIPELINE</t>
  </si>
  <si>
    <t>180701050207</t>
  </si>
  <si>
    <t>hc7167_p01</t>
  </si>
  <si>
    <t>Five Bears Diversion</t>
  </si>
  <si>
    <t>Five Bears Hydro, Inc.</t>
  </si>
  <si>
    <t>P-6281</t>
  </si>
  <si>
    <t>Ward Creek</t>
  </si>
  <si>
    <t>180201220603</t>
  </si>
  <si>
    <t>hc7168_p01</t>
  </si>
  <si>
    <t>Mud Creek Diversion</t>
  </si>
  <si>
    <t>Mud Creek Hydro Partners</t>
  </si>
  <si>
    <t>P-6330</t>
  </si>
  <si>
    <t>Mud Creek</t>
  </si>
  <si>
    <t>180201570602</t>
  </si>
  <si>
    <t>hc7166_p01</t>
  </si>
  <si>
    <t>Croton Falls</t>
  </si>
  <si>
    <t>Putnam</t>
  </si>
  <si>
    <t>Edward W. Kelly</t>
  </si>
  <si>
    <t>P-6280</t>
  </si>
  <si>
    <t>East Branch Croton River</t>
  </si>
  <si>
    <t>020301010204</t>
  </si>
  <si>
    <t>hc7165_p02</t>
  </si>
  <si>
    <t>White Water Power-B</t>
  </si>
  <si>
    <t>White Water Power Company</t>
  </si>
  <si>
    <t>P-6271</t>
  </si>
  <si>
    <t>STODDARD CREEK</t>
  </si>
  <si>
    <t>170602061003</t>
  </si>
  <si>
    <t>hc7165_p01</t>
  </si>
  <si>
    <t>White Water Power-A</t>
  </si>
  <si>
    <t>Stoddard Creek, Snake River</t>
  </si>
  <si>
    <t>hc7163_p01</t>
  </si>
  <si>
    <t>Watson</t>
  </si>
  <si>
    <t>Strafford</t>
  </si>
  <si>
    <t>Watson Associates</t>
  </si>
  <si>
    <t>P-6240</t>
  </si>
  <si>
    <t>Cocheco River</t>
  </si>
  <si>
    <t>010600030608</t>
  </si>
  <si>
    <t>hc7164_p01</t>
  </si>
  <si>
    <t>Wolf Creek Powerhouse</t>
  </si>
  <si>
    <t>Nevada</t>
  </si>
  <si>
    <t>Sheila St. Germain</t>
  </si>
  <si>
    <t>P-6253</t>
  </si>
  <si>
    <t>180201260202</t>
  </si>
  <si>
    <t>hc7162_p01</t>
  </si>
  <si>
    <t>Reynolds Irr.</t>
  </si>
  <si>
    <t>Canyon</t>
  </si>
  <si>
    <t>Reynolds Irrigation District</t>
  </si>
  <si>
    <t>P-6229</t>
  </si>
  <si>
    <t>Reynolds Irriagtion Canal</t>
  </si>
  <si>
    <t>170501030507</t>
  </si>
  <si>
    <t>hc7161_p01</t>
  </si>
  <si>
    <t>Mike &amp; Katherine Branchflower</t>
  </si>
  <si>
    <t>P-6208</t>
  </si>
  <si>
    <t>hc7160_p01</t>
  </si>
  <si>
    <t>Cedar Flat Diversion</t>
  </si>
  <si>
    <t>B.C. Hydro, Inc.</t>
  </si>
  <si>
    <t>P-6168</t>
  </si>
  <si>
    <t>hc7158_p01</t>
  </si>
  <si>
    <t>Mill and Sulphur Creek</t>
  </si>
  <si>
    <t>Humboldt</t>
  </si>
  <si>
    <t>North Coast Hydroelectric</t>
  </si>
  <si>
    <t>P-6154</t>
  </si>
  <si>
    <t>Mill Creek, Sulphur Creek</t>
  </si>
  <si>
    <t>180101050703</t>
  </si>
  <si>
    <t>hc7159_p01</t>
  </si>
  <si>
    <t>City of San Bernardino</t>
  </si>
  <si>
    <t>P-6155</t>
  </si>
  <si>
    <t>CLOSED WATER SUPPLY CONDUITS</t>
  </si>
  <si>
    <t>hc7155_p01</t>
  </si>
  <si>
    <t>Camp Creek Diversion</t>
  </si>
  <si>
    <t>Lassen Station Hydroelectric Limited Partnership</t>
  </si>
  <si>
    <t>P-6120</t>
  </si>
  <si>
    <t>Camp Creek</t>
  </si>
  <si>
    <t>180201210606</t>
  </si>
  <si>
    <t>hc7156_p01</t>
  </si>
  <si>
    <t>Black Canyon 3</t>
  </si>
  <si>
    <t>Consolidated Hydro Mountain States, Inc.</t>
  </si>
  <si>
    <t>P-6137</t>
  </si>
  <si>
    <t>170402190902</t>
  </si>
  <si>
    <t>hc7154_p01</t>
  </si>
  <si>
    <t>New Home</t>
  </si>
  <si>
    <t>Mini-Watt Hydroelectric LLC</t>
  </si>
  <si>
    <t>P-6096</t>
  </si>
  <si>
    <t>010802020205</t>
  </si>
  <si>
    <t>hc7153_p01</t>
  </si>
  <si>
    <t>Old Sturbridge Village</t>
  </si>
  <si>
    <t>P-6077</t>
  </si>
  <si>
    <t>011000010103</t>
  </si>
  <si>
    <t>hc7151_p01</t>
  </si>
  <si>
    <t>Lake Jefferson</t>
  </si>
  <si>
    <t>Kevin J. &amp; Barbara A. Gref</t>
  </si>
  <si>
    <t>P-6055</t>
  </si>
  <si>
    <t>East Branch Callicoon Creek</t>
  </si>
  <si>
    <t>020401010503</t>
  </si>
  <si>
    <t>hc7150_p01</t>
  </si>
  <si>
    <t>Deep Creek</t>
  </si>
  <si>
    <t>Stevens</t>
  </si>
  <si>
    <t>Deep Creek Energy, LLC</t>
  </si>
  <si>
    <t>P-5991</t>
  </si>
  <si>
    <t>170200010105</t>
  </si>
  <si>
    <t>hc7149_p01</t>
  </si>
  <si>
    <t>Sunapee</t>
  </si>
  <si>
    <t>Town of Sunapee, NH</t>
  </si>
  <si>
    <t>P-5985</t>
  </si>
  <si>
    <t>010801060405</t>
  </si>
  <si>
    <t>hc7148_p01</t>
  </si>
  <si>
    <t>Whatcom</t>
  </si>
  <si>
    <t>Seefeld Corporation</t>
  </si>
  <si>
    <t>P-5982</t>
  </si>
  <si>
    <t>171100040501</t>
  </si>
  <si>
    <t>hc7147_p01</t>
  </si>
  <si>
    <t>Diamond Creek</t>
  </si>
  <si>
    <t>Gary A. Cromwell</t>
  </si>
  <si>
    <t>P-5978</t>
  </si>
  <si>
    <t>Unnamed Tributary To Nooksack</t>
  </si>
  <si>
    <t>hc7146_p01</t>
  </si>
  <si>
    <t>Burgess Creek Diversion</t>
  </si>
  <si>
    <t>Thomas and Carol Benninghoven</t>
  </si>
  <si>
    <t>P-5955</t>
  </si>
  <si>
    <t>Burgess Creek</t>
  </si>
  <si>
    <t>180101050302</t>
  </si>
  <si>
    <t>hc7145_p01</t>
  </si>
  <si>
    <t>Moosehead</t>
  </si>
  <si>
    <t>Town of Dover-Foxcroft</t>
  </si>
  <si>
    <t>P-5912</t>
  </si>
  <si>
    <t>Piscataquis River</t>
  </si>
  <si>
    <t>010200040203</t>
  </si>
  <si>
    <t>hc7144_p01</t>
  </si>
  <si>
    <t>Frank Hooper Forebay</t>
  </si>
  <si>
    <t>Elko</t>
  </si>
  <si>
    <t>Frank Hooper</t>
  </si>
  <si>
    <t>P-5902</t>
  </si>
  <si>
    <t>160401010603</t>
  </si>
  <si>
    <t>hc7143_p01</t>
  </si>
  <si>
    <t>Preston</t>
  </si>
  <si>
    <t>City of Preston</t>
  </si>
  <si>
    <t>P-5892</t>
  </si>
  <si>
    <t>Glendale Reservoir</t>
  </si>
  <si>
    <t>hc7142_p01</t>
  </si>
  <si>
    <t>Cereghino Diversion</t>
  </si>
  <si>
    <t>David Cereghino</t>
  </si>
  <si>
    <t>P-5865</t>
  </si>
  <si>
    <t>John Day Creek</t>
  </si>
  <si>
    <t>170602090404</t>
  </si>
  <si>
    <t>hc7141_p01</t>
  </si>
  <si>
    <t>North Village Pond</t>
  </si>
  <si>
    <t>Webster Hydro Electric Company, Inc.</t>
  </si>
  <si>
    <t>P-5824</t>
  </si>
  <si>
    <t>011000010203</t>
  </si>
  <si>
    <t>hc7140_p01</t>
  </si>
  <si>
    <t>LQLS</t>
  </si>
  <si>
    <t>LQ-LS Hydroelectric Partners</t>
  </si>
  <si>
    <t>P-5767</t>
  </si>
  <si>
    <t>LQ Drain Canal</t>
  </si>
  <si>
    <t>hc7139_p01</t>
  </si>
  <si>
    <t>Anderson</t>
  </si>
  <si>
    <t>Santa Clara Valley Water District</t>
  </si>
  <si>
    <t>P-5737</t>
  </si>
  <si>
    <t>Coyote Creek</t>
  </si>
  <si>
    <t>180500030202</t>
  </si>
  <si>
    <t>hc7137_p01</t>
  </si>
  <si>
    <t>Sandy Hollow</t>
  </si>
  <si>
    <t>Sandy Hollow Power Company, Inc.</t>
  </si>
  <si>
    <t>P-5728</t>
  </si>
  <si>
    <t>041503030303</t>
  </si>
  <si>
    <t>hc7136_p01</t>
  </si>
  <si>
    <t>Barnet Diversion</t>
  </si>
  <si>
    <t>Barnet Hydro Company, L.P.</t>
  </si>
  <si>
    <t>P-5702</t>
  </si>
  <si>
    <t>Stevens River</t>
  </si>
  <si>
    <t>010801030204</t>
  </si>
  <si>
    <t>hc7138_p01</t>
  </si>
  <si>
    <t>Snedigar Ranch</t>
  </si>
  <si>
    <t>David Snedigar</t>
  </si>
  <si>
    <t>P-5731</t>
  </si>
  <si>
    <t>Coulee Creek, Snake River</t>
  </si>
  <si>
    <t>hc7134_p01</t>
  </si>
  <si>
    <t>Toutant</t>
  </si>
  <si>
    <t>Energy Stream, LLC.</t>
  </si>
  <si>
    <t>P-5679</t>
  </si>
  <si>
    <t>hc7135_p01</t>
  </si>
  <si>
    <t>Nikola I Powerhouse</t>
  </si>
  <si>
    <t>Tehama</t>
  </si>
  <si>
    <t>Robert W. Lee</t>
  </si>
  <si>
    <t>P-5697</t>
  </si>
  <si>
    <t>Diggat Creek</t>
  </si>
  <si>
    <t>180201530105</t>
  </si>
  <si>
    <t>hc7132_p01</t>
  </si>
  <si>
    <t>Snake River Pottery</t>
  </si>
  <si>
    <t>Aldrich Bowler</t>
  </si>
  <si>
    <t>P-5651</t>
  </si>
  <si>
    <t>Unnamed Spring</t>
  </si>
  <si>
    <t>hc7131_p01</t>
  </si>
  <si>
    <t>Milo</t>
  </si>
  <si>
    <t>Ridgewood Maine Hydro Partners LP</t>
  </si>
  <si>
    <t>P-5647</t>
  </si>
  <si>
    <t>010200040312</t>
  </si>
  <si>
    <t>hc7130_p01</t>
  </si>
  <si>
    <t>Crooke's Falls Diversion</t>
  </si>
  <si>
    <t>Minsdale</t>
  </si>
  <si>
    <t>Dan L. Plies</t>
  </si>
  <si>
    <t>P-5646</t>
  </si>
  <si>
    <t>Lake Fork Gunnison River</t>
  </si>
  <si>
    <t>140200020605</t>
  </si>
  <si>
    <t>hc7129_p01</t>
  </si>
  <si>
    <t>Putnam Hydropower, Inc.</t>
  </si>
  <si>
    <t>P-5645</t>
  </si>
  <si>
    <t>hc7128_p01</t>
  </si>
  <si>
    <t>Ashland Paper Mill</t>
  </si>
  <si>
    <t>Northwoods Renewables, LLC.</t>
  </si>
  <si>
    <t>P-5638</t>
  </si>
  <si>
    <t>Squam River</t>
  </si>
  <si>
    <t>010700010502</t>
  </si>
  <si>
    <t>hc7127_p01</t>
  </si>
  <si>
    <t>Pancheri</t>
  </si>
  <si>
    <t>Pancheri, Inc.</t>
  </si>
  <si>
    <t>P-5637</t>
  </si>
  <si>
    <t>Telford Pipeline</t>
  </si>
  <si>
    <t>170402170203</t>
  </si>
  <si>
    <t>hc7126_p01</t>
  </si>
  <si>
    <t>Brown's Mill</t>
  </si>
  <si>
    <t>P-5613</t>
  </si>
  <si>
    <t>010200040205</t>
  </si>
  <si>
    <t>hc7125_p01</t>
  </si>
  <si>
    <t>Poestenkill</t>
  </si>
  <si>
    <t>Rensselaer</t>
  </si>
  <si>
    <t>Stevens Family</t>
  </si>
  <si>
    <t>P-5597</t>
  </si>
  <si>
    <t>Poestenkill Creek</t>
  </si>
  <si>
    <t>020200060104</t>
  </si>
  <si>
    <t>hc7124_p01</t>
  </si>
  <si>
    <t>Fleming Hill Powerhouse</t>
  </si>
  <si>
    <t>Solano</t>
  </si>
  <si>
    <t>City of Vallejo</t>
  </si>
  <si>
    <t>P-5593</t>
  </si>
  <si>
    <t>FLEMING HILL WATER SUPPLY PIPELINE</t>
  </si>
  <si>
    <t>180500020401</t>
  </si>
  <si>
    <t>hc7123_p01</t>
  </si>
  <si>
    <t>Wallkill</t>
  </si>
  <si>
    <t>Ulster</t>
  </si>
  <si>
    <t>Natural Power Group, Inc.</t>
  </si>
  <si>
    <t>P-5586</t>
  </si>
  <si>
    <t>Wallkill River</t>
  </si>
  <si>
    <t>020200070405</t>
  </si>
  <si>
    <t>hc7122_p01</t>
  </si>
  <si>
    <t>Hatfields</t>
  </si>
  <si>
    <t>Woodsville/Rochester Hydro Associates</t>
  </si>
  <si>
    <t>P-5563</t>
  </si>
  <si>
    <t>010600030506</t>
  </si>
  <si>
    <t>hc7121_p01</t>
  </si>
  <si>
    <t>Clallam</t>
  </si>
  <si>
    <t>A H Haley</t>
  </si>
  <si>
    <t>P-5497</t>
  </si>
  <si>
    <t>171100200513</t>
  </si>
  <si>
    <t>hc7120_p01</t>
  </si>
  <si>
    <t>Union</t>
  </si>
  <si>
    <t>City of Cove</t>
  </si>
  <si>
    <t>P-5390</t>
  </si>
  <si>
    <t>Mill Creek, Bridge Creek, Gran</t>
  </si>
  <si>
    <t>170601040702</t>
  </si>
  <si>
    <t>hc7119_p01</t>
  </si>
  <si>
    <t>Jackson Creek</t>
  </si>
  <si>
    <t>Jackson Valley Irrigation District</t>
  </si>
  <si>
    <t>P-5388</t>
  </si>
  <si>
    <t>180400120702</t>
  </si>
  <si>
    <t>hc7117_p01</t>
  </si>
  <si>
    <t>Ford Lake</t>
  </si>
  <si>
    <t>Washtenaw</t>
  </si>
  <si>
    <t>Charter Township of Ypsilanti</t>
  </si>
  <si>
    <t>P-5334</t>
  </si>
  <si>
    <t>Huron River</t>
  </si>
  <si>
    <t>040900050403</t>
  </si>
  <si>
    <t>Hadley Falls</t>
  </si>
  <si>
    <t>Piscataquog River</t>
  </si>
  <si>
    <t>010700060607</t>
  </si>
  <si>
    <t>hc7116_p01</t>
  </si>
  <si>
    <t>Beaverton</t>
  </si>
  <si>
    <t>Gladwin</t>
  </si>
  <si>
    <t>Beaverton, City of</t>
  </si>
  <si>
    <t>P-5308</t>
  </si>
  <si>
    <t>Tobacco River</t>
  </si>
  <si>
    <t>040802010309</t>
  </si>
  <si>
    <t>hc7115_p01</t>
  </si>
  <si>
    <t>Woodsville</t>
  </si>
  <si>
    <t>GREEN MOUNTAIN POWER CORP      (VT)</t>
  </si>
  <si>
    <t>P-5307</t>
  </si>
  <si>
    <t>hc7114_p01</t>
  </si>
  <si>
    <t>Mega No. 1</t>
  </si>
  <si>
    <t>P-5306</t>
  </si>
  <si>
    <t>hc7112_p01</t>
  </si>
  <si>
    <t>Newbury</t>
  </si>
  <si>
    <t>Newbury Hydro Company, L.P.</t>
  </si>
  <si>
    <t>P-5261</t>
  </si>
  <si>
    <t>Wells River</t>
  </si>
  <si>
    <t>010801030602</t>
  </si>
  <si>
    <t>hc7113_p01</t>
  </si>
  <si>
    <t>Champlain Spinners</t>
  </si>
  <si>
    <t>Champlain Spinners Power Company, Inc.</t>
  </si>
  <si>
    <t>P-5296</t>
  </si>
  <si>
    <t>Champlain Canal</t>
  </si>
  <si>
    <t>041504010307</t>
  </si>
  <si>
    <t>hc7111_p01</t>
  </si>
  <si>
    <t>Salisbury Mills</t>
  </si>
  <si>
    <t>Salisbury Hydro Associates</t>
  </si>
  <si>
    <t>P-5260</t>
  </si>
  <si>
    <t>Moodna Creek</t>
  </si>
  <si>
    <t>020200080406</t>
  </si>
  <si>
    <t>hc7110_p01</t>
  </si>
  <si>
    <t>San Luis Obispo Powerhouse</t>
  </si>
  <si>
    <t>City of San Luis Obispo</t>
  </si>
  <si>
    <t>P-5218</t>
  </si>
  <si>
    <t>WATER SUP PIPELINE</t>
  </si>
  <si>
    <t>180600060701</t>
  </si>
  <si>
    <t>hc7108_p01</t>
  </si>
  <si>
    <t>Lost Creek No. 2 Diversion</t>
  </si>
  <si>
    <t>Snow Mountain Hydro LLC</t>
  </si>
  <si>
    <t>P-5130</t>
  </si>
  <si>
    <t>Lost Creek</t>
  </si>
  <si>
    <t>180200030607</t>
  </si>
  <si>
    <t>hc7109_p01</t>
  </si>
  <si>
    <t>Downers Mill</t>
  </si>
  <si>
    <t>Simon Pearce (U.S.), Inc.</t>
  </si>
  <si>
    <t>P-5195</t>
  </si>
  <si>
    <t>Ottauquechee River</t>
  </si>
  <si>
    <t>010801060207</t>
  </si>
  <si>
    <t>hc7107_p01</t>
  </si>
  <si>
    <t>Wolfsen Bypass Powerhouse</t>
  </si>
  <si>
    <t>Merced</t>
  </si>
  <si>
    <t>Central California Irrigation District</t>
  </si>
  <si>
    <t>P-5129</t>
  </si>
  <si>
    <t>Delta Mendota Canal</t>
  </si>
  <si>
    <t>180400011901</t>
  </si>
  <si>
    <t>hc7106_p01</t>
  </si>
  <si>
    <t>San Luis Bypass Powerhouse</t>
  </si>
  <si>
    <t>P-5128</t>
  </si>
  <si>
    <t>hc7105_p01</t>
  </si>
  <si>
    <t>Sygitowicz Creek</t>
  </si>
  <si>
    <t>KINGDOM ENERGY PRODUCTS</t>
  </si>
  <si>
    <t>P-5069</t>
  </si>
  <si>
    <t>Sygitowicz Creek, South Fork N</t>
  </si>
  <si>
    <t>171100040406</t>
  </si>
  <si>
    <t>hc7099_p01</t>
  </si>
  <si>
    <t>Kayuta</t>
  </si>
  <si>
    <t>Oneida</t>
  </si>
  <si>
    <t>AMPERSAND KAYUTA LAKE HYDRO, LLC</t>
  </si>
  <si>
    <t>P-5000</t>
  </si>
  <si>
    <t>041501010302</t>
  </si>
  <si>
    <t>hc7104_p01</t>
  </si>
  <si>
    <t>Charles L. Woodman</t>
  </si>
  <si>
    <t>Teton</t>
  </si>
  <si>
    <t>Kinky Creek Operating Company</t>
  </si>
  <si>
    <t>P-5066</t>
  </si>
  <si>
    <t>Kinky Creek, Gros Ventre River</t>
  </si>
  <si>
    <t>170401020202</t>
  </si>
  <si>
    <t>hc7098_p01</t>
  </si>
  <si>
    <t>Baker-Kosk</t>
  </si>
  <si>
    <t>Lofton Ranch</t>
  </si>
  <si>
    <t>P-4826</t>
  </si>
  <si>
    <t>Baker Creek</t>
  </si>
  <si>
    <t>180200031006</t>
  </si>
  <si>
    <t>hc7097_p01</t>
  </si>
  <si>
    <t>Eury</t>
  </si>
  <si>
    <t>Catalyst Energy Development Corp</t>
  </si>
  <si>
    <t>P-4815</t>
  </si>
  <si>
    <t>Little River</t>
  </si>
  <si>
    <t>hc7096_p01</t>
  </si>
  <si>
    <t>Hat Creek Diversion</t>
  </si>
  <si>
    <t>Mr. And Mrs. Howard Lakey</t>
  </si>
  <si>
    <t>P-4794</t>
  </si>
  <si>
    <t>Hat Creek</t>
  </si>
  <si>
    <t>180200030709</t>
  </si>
  <si>
    <t>hc7093_p01</t>
  </si>
  <si>
    <t>Cocheco Falls</t>
  </si>
  <si>
    <t>Cocheco Falls Associates</t>
  </si>
  <si>
    <t>P-4718</t>
  </si>
  <si>
    <t>hc7095_p01</t>
  </si>
  <si>
    <t>Zions Credit Corporation</t>
  </si>
  <si>
    <t>P-4769</t>
  </si>
  <si>
    <t>Mud Creek, Snake River</t>
  </si>
  <si>
    <t>hc7092_p01</t>
  </si>
  <si>
    <t>Digger Creek Diversion</t>
  </si>
  <si>
    <t>Tompkins and Associates</t>
  </si>
  <si>
    <t>P-4714</t>
  </si>
  <si>
    <t>Digger Creek</t>
  </si>
  <si>
    <t>hc7090_p01</t>
  </si>
  <si>
    <t>Christine Falls</t>
  </si>
  <si>
    <t>Christine Falls of New York, Inc.</t>
  </si>
  <si>
    <t>P-4639</t>
  </si>
  <si>
    <t>020200020304</t>
  </si>
  <si>
    <t>hc7091_p01</t>
  </si>
  <si>
    <t>McFadden Farm Diversion</t>
  </si>
  <si>
    <t>Eugene McFadden</t>
  </si>
  <si>
    <t>P-4658</t>
  </si>
  <si>
    <t>East Fork Russian River</t>
  </si>
  <si>
    <t>hc7088_p01</t>
  </si>
  <si>
    <t>Conejo Pump Station Powerhouse</t>
  </si>
  <si>
    <t>P-4611</t>
  </si>
  <si>
    <t>CONEJO PUMP STATION</t>
  </si>
  <si>
    <t>hc7087_p01</t>
  </si>
  <si>
    <t>Bath Electric Power Company, LLC</t>
  </si>
  <si>
    <t>P-4609</t>
  </si>
  <si>
    <t>hc7086_p02</t>
  </si>
  <si>
    <t>Kaster Riverview South</t>
  </si>
  <si>
    <t>BC Hydro, LLC.</t>
  </si>
  <si>
    <t>P-4608</t>
  </si>
  <si>
    <t>170402121006</t>
  </si>
  <si>
    <t>hc7086_p01</t>
  </si>
  <si>
    <t>Kaster Riverview North</t>
  </si>
  <si>
    <t>hc7085_p01</t>
  </si>
  <si>
    <t>Lemoyne</t>
  </si>
  <si>
    <t>John Lemoyne</t>
  </si>
  <si>
    <t>P-4563</t>
  </si>
  <si>
    <t>Conyers Ditch</t>
  </si>
  <si>
    <t>170402121105</t>
  </si>
  <si>
    <t>hc7084_p01</t>
  </si>
  <si>
    <t>Boston Felt</t>
  </si>
  <si>
    <t>Salmon Falls Power &amp; Light Company</t>
  </si>
  <si>
    <t>P-4542</t>
  </si>
  <si>
    <t>Salmon Falls River</t>
  </si>
  <si>
    <t>hc7083_p01</t>
  </si>
  <si>
    <t>Montgomery Worsted</t>
  </si>
  <si>
    <t>Steinberger Brothers, Inc.</t>
  </si>
  <si>
    <t>P-4492</t>
  </si>
  <si>
    <t>hc7082_p01</t>
  </si>
  <si>
    <t>Adam Fencil</t>
  </si>
  <si>
    <t>P-4478</t>
  </si>
  <si>
    <t>COFFEE CREEK</t>
  </si>
  <si>
    <t>180102110102</t>
  </si>
  <si>
    <t>hc7081_p01</t>
  </si>
  <si>
    <t>Harris Bridge</t>
  </si>
  <si>
    <t>Nelson</t>
  </si>
  <si>
    <t>P-4440</t>
  </si>
  <si>
    <t>Rockfish River</t>
  </si>
  <si>
    <t>020802031002</t>
  </si>
  <si>
    <t>hc7080_p01</t>
  </si>
  <si>
    <t>Kennebago Falls</t>
  </si>
  <si>
    <t>Kennebago Hydro Corporation, Inc.</t>
  </si>
  <si>
    <t>P-4413</t>
  </si>
  <si>
    <t>Kennebago River</t>
  </si>
  <si>
    <t>010400010104</t>
  </si>
  <si>
    <t>hc7079_p01</t>
  </si>
  <si>
    <t>Mahaney</t>
  </si>
  <si>
    <t>hc7078_p01</t>
  </si>
  <si>
    <t>Mill Street Dam</t>
  </si>
  <si>
    <t>P-4372</t>
  </si>
  <si>
    <t>Owasco River</t>
  </si>
  <si>
    <t>hc7076_p01</t>
  </si>
  <si>
    <t>Briggs Creek Diversion</t>
  </si>
  <si>
    <t>Richard Kaster</t>
  </si>
  <si>
    <t>P-4360</t>
  </si>
  <si>
    <t>Briggs Creek</t>
  </si>
  <si>
    <t>hc7075_p01</t>
  </si>
  <si>
    <t>South Barre Mill Pond</t>
  </si>
  <si>
    <t>P-4320</t>
  </si>
  <si>
    <t>hc7074_p01</t>
  </si>
  <si>
    <t>Noone Mills</t>
  </si>
  <si>
    <t>The Cobbs LLC</t>
  </si>
  <si>
    <t>P-4318</t>
  </si>
  <si>
    <t>010700030104</t>
  </si>
  <si>
    <t>hc7073_p01</t>
  </si>
  <si>
    <t>Tunnel Hill, Buckeye Powerhouses</t>
  </si>
  <si>
    <t>Georgetown Divide Public Utility District</t>
  </si>
  <si>
    <t>P-4303</t>
  </si>
  <si>
    <t>GEORGETOWN CONDUIT</t>
  </si>
  <si>
    <t>180201290403</t>
  </si>
  <si>
    <t>hc7071_p01</t>
  </si>
  <si>
    <t>Waverly Avenue</t>
  </si>
  <si>
    <t>P-4293</t>
  </si>
  <si>
    <t>Sebasticook River</t>
  </si>
  <si>
    <t>hc7070_p01</t>
  </si>
  <si>
    <t>Sutter's Mill Diversion</t>
  </si>
  <si>
    <t>P-4283</t>
  </si>
  <si>
    <t>Millseat Creek</t>
  </si>
  <si>
    <t>180201530106</t>
  </si>
  <si>
    <t>hc7068_p01</t>
  </si>
  <si>
    <t>Bell Mill</t>
  </si>
  <si>
    <t>River Street Associates</t>
  </si>
  <si>
    <t>P-4253</t>
  </si>
  <si>
    <t>hc7067_p01</t>
  </si>
  <si>
    <t>Elm Street</t>
  </si>
  <si>
    <t>CONTOOCOOK HYDRO, LLC.</t>
  </si>
  <si>
    <t>hc7066_p01</t>
  </si>
  <si>
    <t>Mcadenville</t>
  </si>
  <si>
    <t>Stowe Mills Inc</t>
  </si>
  <si>
    <t>P-4186</t>
  </si>
  <si>
    <t>030501020605</t>
  </si>
  <si>
    <t>hc7064_p01</t>
  </si>
  <si>
    <t>St. Cloud Hydro</t>
  </si>
  <si>
    <t>Stearns</t>
  </si>
  <si>
    <t>St. Cloud Hydroelectric Generation Facility</t>
  </si>
  <si>
    <t>St Cloud, City of</t>
  </si>
  <si>
    <t>P-4108</t>
  </si>
  <si>
    <t>Mississippi River</t>
  </si>
  <si>
    <t>070102030103</t>
  </si>
  <si>
    <t>Northern States Power Co - Minnesota</t>
  </si>
  <si>
    <t>hc7063_p01</t>
  </si>
  <si>
    <t>Bynum</t>
  </si>
  <si>
    <t>Chatham</t>
  </si>
  <si>
    <t>PK Ventures, Incorporated</t>
  </si>
  <si>
    <t>P-14858</t>
  </si>
  <si>
    <t>030300020702</t>
  </si>
  <si>
    <t>hc7065_p01</t>
  </si>
  <si>
    <t>White Ranch</t>
  </si>
  <si>
    <t>P-4115</t>
  </si>
  <si>
    <t>hc7061_p01</t>
  </si>
  <si>
    <t>Shingle Creek</t>
  </si>
  <si>
    <t>Willis D. DeVeny</t>
  </si>
  <si>
    <t>P-4025</t>
  </si>
  <si>
    <t>Shingle Creek, Rapid River</t>
  </si>
  <si>
    <t>170602100404</t>
  </si>
  <si>
    <t>hc7062_p01</t>
  </si>
  <si>
    <t>Ravenscroft Diversion</t>
  </si>
  <si>
    <t>Vernon F. Ravenscroft</t>
  </si>
  <si>
    <t>P-4055</t>
  </si>
  <si>
    <t>Malad River</t>
  </si>
  <si>
    <t>170402190906</t>
  </si>
  <si>
    <t>hc7060_p01</t>
  </si>
  <si>
    <t>Millner Creek No. 1</t>
  </si>
  <si>
    <t>Henwood Energy Services, Inc.</t>
  </si>
  <si>
    <t>P-4009</t>
  </si>
  <si>
    <t>Millner Creek</t>
  </si>
  <si>
    <t>180901020506</t>
  </si>
  <si>
    <t>hc7059_p01</t>
  </si>
  <si>
    <t>North Rochester</t>
  </si>
  <si>
    <t>Spaulding Avenue Industrial Complex LLC</t>
  </si>
  <si>
    <t>P-3985</t>
  </si>
  <si>
    <t>hc7058_p01</t>
  </si>
  <si>
    <t>Bailey Creek Diversion</t>
  </si>
  <si>
    <t>Bailey Creek Hydroelectric</t>
  </si>
  <si>
    <t>P-3948</t>
  </si>
  <si>
    <t>Bailey Creek</t>
  </si>
  <si>
    <t>180201530104</t>
  </si>
  <si>
    <t>hc7057_p01</t>
  </si>
  <si>
    <t>Hilton Cochran, Sr.</t>
  </si>
  <si>
    <t>P-3932</t>
  </si>
  <si>
    <t>030401040306</t>
  </si>
  <si>
    <t>hc7056_p01</t>
  </si>
  <si>
    <t>James E. White</t>
  </si>
  <si>
    <t>P-3922</t>
  </si>
  <si>
    <t>Derr Creek</t>
  </si>
  <si>
    <t>170102131310</t>
  </si>
  <si>
    <t>hc7054_p01</t>
  </si>
  <si>
    <t>Salmon Creek Diversion</t>
  </si>
  <si>
    <t>Salmon Creek Hydroelectric CO.</t>
  </si>
  <si>
    <t>P-3730</t>
  </si>
  <si>
    <t>Salmon Creek</t>
  </si>
  <si>
    <t>180201250202</t>
  </si>
  <si>
    <t>hc7052_p01</t>
  </si>
  <si>
    <t>Brighton</t>
  </si>
  <si>
    <t>KC Brighton LLC</t>
  </si>
  <si>
    <t>P-3633</t>
  </si>
  <si>
    <t>Patuxent River</t>
  </si>
  <si>
    <t>hc7053_p01</t>
  </si>
  <si>
    <t>Pawtucket Lower</t>
  </si>
  <si>
    <t>Pawtucket Hydropower LLC</t>
  </si>
  <si>
    <t>P-3689</t>
  </si>
  <si>
    <t>010900040901</t>
  </si>
  <si>
    <t>hc7051_p01</t>
  </si>
  <si>
    <t>Woods Creek</t>
  </si>
  <si>
    <t>Gull Industries, Inc.</t>
  </si>
  <si>
    <t>P-3602</t>
  </si>
  <si>
    <t>Woods Creek, Skykomish River</t>
  </si>
  <si>
    <t>171100090701</t>
  </si>
  <si>
    <t>hc7049_p01</t>
  </si>
  <si>
    <t>Piute Creek Diversion</t>
  </si>
  <si>
    <t>Hi-Head Hydro, Inc.</t>
  </si>
  <si>
    <t>P-3580</t>
  </si>
  <si>
    <t>Piute Creek</t>
  </si>
  <si>
    <t>180901020702</t>
  </si>
  <si>
    <t>hc7047_p01</t>
  </si>
  <si>
    <t>Groveville</t>
  </si>
  <si>
    <t>Lower Saranac Corporation</t>
  </si>
  <si>
    <t>P-3511</t>
  </si>
  <si>
    <t>Fishkill Creek</t>
  </si>
  <si>
    <t>020200080306</t>
  </si>
  <si>
    <t>hc7048_p01</t>
  </si>
  <si>
    <t>Cottonwood Canyon Ranch Powerhouse</t>
  </si>
  <si>
    <t>Edward S. Cruz and William L. Beaver</t>
  </si>
  <si>
    <t>P-3525</t>
  </si>
  <si>
    <t>Cottonwood Creek, Lone Tree Cr</t>
  </si>
  <si>
    <t>180901020503</t>
  </si>
  <si>
    <t>hc7045_p01</t>
  </si>
  <si>
    <t>Wyre - Wynd</t>
  </si>
  <si>
    <t>New London</t>
  </si>
  <si>
    <t>Aspinook Hydro, LLC</t>
  </si>
  <si>
    <t>P-3472</t>
  </si>
  <si>
    <t>011000010704</t>
  </si>
  <si>
    <t>hc7046_p01</t>
  </si>
  <si>
    <t>Pine Grove</t>
  </si>
  <si>
    <t>Chester</t>
  </si>
  <si>
    <t>Chester Water Authority</t>
  </si>
  <si>
    <t>P-3498</t>
  </si>
  <si>
    <t>Octoraro Creek</t>
  </si>
  <si>
    <t>020503061502</t>
  </si>
  <si>
    <t>hc7044_p01</t>
  </si>
  <si>
    <t>Lower Lisbon</t>
  </si>
  <si>
    <t>P-3464</t>
  </si>
  <si>
    <t>010801030503</t>
  </si>
  <si>
    <t>hc7043_p01</t>
  </si>
  <si>
    <t>Capitola</t>
  </si>
  <si>
    <t>French Broad Electric Membership Coop</t>
  </si>
  <si>
    <t>P-3457</t>
  </si>
  <si>
    <t>French Broad River</t>
  </si>
  <si>
    <t>060101051102</t>
  </si>
  <si>
    <t>hc7041_p01</t>
  </si>
  <si>
    <t>Woods Lake</t>
  </si>
  <si>
    <t>Woods Lake Hydro</t>
  </si>
  <si>
    <t>P-3410</t>
  </si>
  <si>
    <t>Lime Creek</t>
  </si>
  <si>
    <t>hc7040_p01</t>
  </si>
  <si>
    <t>Boyne River</t>
  </si>
  <si>
    <t>Charlevoix</t>
  </si>
  <si>
    <t>Boyne USA Inc</t>
  </si>
  <si>
    <t>P-3409</t>
  </si>
  <si>
    <t>040601050205</t>
  </si>
  <si>
    <t>hc7042_p01</t>
  </si>
  <si>
    <t>Rocky Gorge Upper</t>
  </si>
  <si>
    <t>Rocky Gorge Corporation</t>
  </si>
  <si>
    <t>P-3444</t>
  </si>
  <si>
    <t>Great Works River</t>
  </si>
  <si>
    <t>010600030402</t>
  </si>
  <si>
    <t>hc7038_p02</t>
  </si>
  <si>
    <t>Sugar River II</t>
  </si>
  <si>
    <t>SUGAR RIVER HYDRO II, LLC</t>
  </si>
  <si>
    <t>P-10934</t>
  </si>
  <si>
    <t>hc7039_p01</t>
  </si>
  <si>
    <t>Walker Mill Dam</t>
  </si>
  <si>
    <t>Hydro-WM, LLC</t>
  </si>
  <si>
    <t>P-3401</t>
  </si>
  <si>
    <t>Rockfish River,  James River</t>
  </si>
  <si>
    <t>hc7037_p01</t>
  </si>
  <si>
    <t>Nash Mill</t>
  </si>
  <si>
    <t>Marlow Hydro, LLC</t>
  </si>
  <si>
    <t>P-3309</t>
  </si>
  <si>
    <t>010802010102</t>
  </si>
  <si>
    <t>hc7038_p01</t>
  </si>
  <si>
    <t>Sugar River I</t>
  </si>
  <si>
    <t>William B. Ruger</t>
  </si>
  <si>
    <t>P-3320</t>
  </si>
  <si>
    <t>hc7035_p01</t>
  </si>
  <si>
    <t>Chittenden Falls</t>
  </si>
  <si>
    <t>Chittenden Falls Hydro Power  Inc. &amp; Chittenden Falls Dam</t>
  </si>
  <si>
    <t>P-3273</t>
  </si>
  <si>
    <t>hc7034_p01</t>
  </si>
  <si>
    <t>Ballard Mill</t>
  </si>
  <si>
    <t>ECOSPONSIBLE, LLC</t>
  </si>
  <si>
    <t>P-3267</t>
  </si>
  <si>
    <t>041503070104</t>
  </si>
  <si>
    <t>hc7036_p01</t>
  </si>
  <si>
    <t>Burnshire</t>
  </si>
  <si>
    <t>Gilbert, Britt &amp; Scully, Thomas&amp;john Iii</t>
  </si>
  <si>
    <t>P-3287</t>
  </si>
  <si>
    <t>hc7032_p01</t>
  </si>
  <si>
    <t>Campton Hydro Station</t>
  </si>
  <si>
    <t>Mad River Power Associates</t>
  </si>
  <si>
    <t>P-3253</t>
  </si>
  <si>
    <t>Mad River</t>
  </si>
  <si>
    <t>010700010401</t>
  </si>
  <si>
    <t>hc7033_p01</t>
  </si>
  <si>
    <t>Steels Pond</t>
  </si>
  <si>
    <t>Steels Pond Hydro, Inc. &amp; NH DES, Water Division, Dam Bureau</t>
  </si>
  <si>
    <t>P-3265</t>
  </si>
  <si>
    <t>North Branch Contoocook River</t>
  </si>
  <si>
    <t>010700030204</t>
  </si>
  <si>
    <t>hc7031_p01</t>
  </si>
  <si>
    <t>Graeagle Diversion</t>
  </si>
  <si>
    <t>P-3247</t>
  </si>
  <si>
    <t>Graeagle Creek</t>
  </si>
  <si>
    <t>hc7030_p01</t>
  </si>
  <si>
    <t>Superior Dam</t>
  </si>
  <si>
    <t>Ann Arbor, City of</t>
  </si>
  <si>
    <t>P-3152</t>
  </si>
  <si>
    <t>hc7028_p01</t>
  </si>
  <si>
    <t>Brockways Mills</t>
  </si>
  <si>
    <t>AMPERSAND BROCKWAY MILLS HYDRO, LLC</t>
  </si>
  <si>
    <t>P-3131</t>
  </si>
  <si>
    <t>Williams River</t>
  </si>
  <si>
    <t>010801060603</t>
  </si>
  <si>
    <t>hc7029_p01</t>
  </si>
  <si>
    <t>Barton Dam</t>
  </si>
  <si>
    <t>P-3142</t>
  </si>
  <si>
    <t>040900050309</t>
  </si>
  <si>
    <t>hc7026_p01</t>
  </si>
  <si>
    <t>Central Falls</t>
  </si>
  <si>
    <t>Gelardin/Bruner/Cott, Inc.</t>
  </si>
  <si>
    <t>P-3063</t>
  </si>
  <si>
    <t>hc7025_p01</t>
  </si>
  <si>
    <t>Kelley's Falls</t>
  </si>
  <si>
    <t>KELLEY'S FALLS, LLC</t>
  </si>
  <si>
    <t>P-3025</t>
  </si>
  <si>
    <t>hc7024_p01</t>
  </si>
  <si>
    <t>Jetty Lake</t>
  </si>
  <si>
    <t>P-3017</t>
  </si>
  <si>
    <t>Jetty Lake Outlet</t>
  </si>
  <si>
    <t>hc7023_p01</t>
  </si>
  <si>
    <t>Tyee Lake Hydroelectric Facility</t>
  </si>
  <si>
    <t>Southeast Alaska Power Agency</t>
  </si>
  <si>
    <t>Four Dam Pool Power Agency</t>
  </si>
  <si>
    <t>P-3015</t>
  </si>
  <si>
    <t>Tyee Creek</t>
  </si>
  <si>
    <t>190101040208</t>
  </si>
  <si>
    <t>hc7027_p01</t>
  </si>
  <si>
    <t>Virginia Ranch</t>
  </si>
  <si>
    <t>Yuba</t>
  </si>
  <si>
    <t>Browns Valley Irrigation District</t>
  </si>
  <si>
    <t>P-3075</t>
  </si>
  <si>
    <t>French Dry Creek</t>
  </si>
  <si>
    <t>180201250903</t>
  </si>
  <si>
    <t>hc7020_p01</t>
  </si>
  <si>
    <t>Cornwell</t>
  </si>
  <si>
    <t>Howard and Verna Jean Cornwell</t>
  </si>
  <si>
    <t>P-2987</t>
  </si>
  <si>
    <t>Merrill Creek - Tr</t>
  </si>
  <si>
    <t>180102100404</t>
  </si>
  <si>
    <t>hc7021_p01</t>
  </si>
  <si>
    <t>Centennial Island</t>
  </si>
  <si>
    <t>Centennial Island Hydroelectric Company</t>
  </si>
  <si>
    <t>P-2998</t>
  </si>
  <si>
    <t>010700050206</t>
  </si>
  <si>
    <t>hc7019_p01</t>
  </si>
  <si>
    <t>Crescent Mills</t>
  </si>
  <si>
    <t>Littleville Power Company, Inc.</t>
  </si>
  <si>
    <t>P-2986</t>
  </si>
  <si>
    <t>hc7015_p01</t>
  </si>
  <si>
    <t>Mill</t>
  </si>
  <si>
    <t>Goose River Hydro, Inc.</t>
  </si>
  <si>
    <t>P-2804</t>
  </si>
  <si>
    <t>Goose River</t>
  </si>
  <si>
    <t>010500021802</t>
  </si>
  <si>
    <t>hc7014_p01</t>
  </si>
  <si>
    <t>hc7013_p01</t>
  </si>
  <si>
    <t>Glendale</t>
  </si>
  <si>
    <t>P-2801</t>
  </si>
  <si>
    <t>Housatonic River</t>
  </si>
  <si>
    <t>011000050107</t>
  </si>
  <si>
    <t>hc7011_p01</t>
  </si>
  <si>
    <t>West Springfield</t>
  </si>
  <si>
    <t>P-2608</t>
  </si>
  <si>
    <t>010802060305</t>
  </si>
  <si>
    <t>hc7010_p01</t>
  </si>
  <si>
    <t>Pixley</t>
  </si>
  <si>
    <t>Price</t>
  </si>
  <si>
    <t>Flambeau Hydro, Llc</t>
  </si>
  <si>
    <t>P-2395</t>
  </si>
  <si>
    <t>North Fork Flambeau</t>
  </si>
  <si>
    <t>070500020504</t>
  </si>
  <si>
    <t>hc7009_p01</t>
  </si>
  <si>
    <t>Grandmother</t>
  </si>
  <si>
    <t>PCA Hydro Inc.</t>
  </si>
  <si>
    <t>P-2180</t>
  </si>
  <si>
    <t>070700020402</t>
  </si>
  <si>
    <t>hc7008_p01</t>
  </si>
  <si>
    <t>Vermilion</t>
  </si>
  <si>
    <t>Southern California Edison Company</t>
  </si>
  <si>
    <t>P-2086</t>
  </si>
  <si>
    <t>Mono Creek</t>
  </si>
  <si>
    <t>180400060102</t>
  </si>
  <si>
    <t>hc7007_p01</t>
  </si>
  <si>
    <t>Fire Mountain Lodge No. 2</t>
  </si>
  <si>
    <t>Ken Willis</t>
  </si>
  <si>
    <t>P-1992</t>
  </si>
  <si>
    <t>Fern Springs Creek</t>
  </si>
  <si>
    <t>180201570201</t>
  </si>
  <si>
    <t>hc7006_p01</t>
  </si>
  <si>
    <t>Upper Swift</t>
  </si>
  <si>
    <t>Swift Creek Power Company</t>
  </si>
  <si>
    <t>P-1651</t>
  </si>
  <si>
    <t>Swift Creek, Salt River</t>
  </si>
  <si>
    <t>hc7004_p01</t>
  </si>
  <si>
    <t>Colorado-Ute Electric Assn Inc</t>
  </si>
  <si>
    <t>P-733</t>
  </si>
  <si>
    <t>Uncompahgre River</t>
  </si>
  <si>
    <t>140200060203</t>
  </si>
  <si>
    <t>hc7003_p01</t>
  </si>
  <si>
    <t>Chelan</t>
  </si>
  <si>
    <t>Trinity Conservancy, Inc.</t>
  </si>
  <si>
    <t>P-719</t>
  </si>
  <si>
    <t>Phelps Creek, Chiwawa River</t>
  </si>
  <si>
    <t>170200110301</t>
  </si>
  <si>
    <t>hc7001_p01</t>
  </si>
  <si>
    <t>Chignik</t>
  </si>
  <si>
    <t>Aleutian Islands Div</t>
  </si>
  <si>
    <t>Norquest Seafoods, Inc.</t>
  </si>
  <si>
    <t>P-620</t>
  </si>
  <si>
    <t>Indian Creek, Chignik Bay</t>
  </si>
  <si>
    <t>190207021505</t>
  </si>
  <si>
    <t>hc4140_p01</t>
  </si>
  <si>
    <t>Nooksack</t>
  </si>
  <si>
    <t>Puget Sound Hydro LLC</t>
  </si>
  <si>
    <t>North Fork Nooksack</t>
  </si>
  <si>
    <t>hc4139_p01</t>
  </si>
  <si>
    <t>Redwood Falls</t>
  </si>
  <si>
    <t>Redwood</t>
  </si>
  <si>
    <t>Redwood Falls Public Util Comm</t>
  </si>
  <si>
    <t>Redwood River</t>
  </si>
  <si>
    <t>070200060704</t>
  </si>
  <si>
    <t>Los Angeles Department of Water &amp; Power</t>
  </si>
  <si>
    <t>LDWP</t>
  </si>
  <si>
    <t>hc4137_p01</t>
  </si>
  <si>
    <t>Paia Hydro</t>
  </si>
  <si>
    <t>Maui</t>
  </si>
  <si>
    <t>Mahi Pono LLC</t>
  </si>
  <si>
    <t>Hawaiian Com &amp; Sugar Co Ltd</t>
  </si>
  <si>
    <t>Kamaole Weir/Wailoa Ditch</t>
  </si>
  <si>
    <t>200200000203</t>
  </si>
  <si>
    <t>HECO</t>
  </si>
  <si>
    <t>Maui Electric Co Ltd</t>
  </si>
  <si>
    <t>hc4136_p01</t>
  </si>
  <si>
    <t>Kaheka Hydro</t>
  </si>
  <si>
    <t>MAUI</t>
  </si>
  <si>
    <t>Kamole Weir</t>
  </si>
  <si>
    <t>hc4135_p01</t>
  </si>
  <si>
    <t>South Fork Black Bear</t>
  </si>
  <si>
    <t>Alaska Power Co</t>
  </si>
  <si>
    <t>South Fork Black Bear Creek</t>
  </si>
  <si>
    <t>190101031301</t>
  </si>
  <si>
    <t>hc4134_p02</t>
  </si>
  <si>
    <t>Waiahi Hydro (Lower)</t>
  </si>
  <si>
    <t>Kauai</t>
  </si>
  <si>
    <t>KIUC</t>
  </si>
  <si>
    <t>Pacific</t>
  </si>
  <si>
    <t>200700000203</t>
  </si>
  <si>
    <t>hc4134_p01</t>
  </si>
  <si>
    <t>Waiahi Hydro (Upper)</t>
  </si>
  <si>
    <t>hc4133_p01</t>
  </si>
  <si>
    <t>Wailuku</t>
  </si>
  <si>
    <t>Hawaii</t>
  </si>
  <si>
    <t>Wailuku Holding Company LLC</t>
  </si>
  <si>
    <t>Wailuku River</t>
  </si>
  <si>
    <t>Hawaii Electric Light Co Inc</t>
  </si>
  <si>
    <t>hc4132_p01</t>
  </si>
  <si>
    <t>Olokele Ditch</t>
  </si>
  <si>
    <t>KAUAI</t>
  </si>
  <si>
    <t>Gay &amp; Robinson Inc</t>
  </si>
  <si>
    <t>200700000304</t>
  </si>
  <si>
    <t>Kauai Island Utility Cooperative</t>
  </si>
  <si>
    <t>hc4131_p01</t>
  </si>
  <si>
    <t>Hamakua Hydro</t>
  </si>
  <si>
    <t>Deep Wells</t>
  </si>
  <si>
    <t>hc4130_p01</t>
  </si>
  <si>
    <t>Wainiha</t>
  </si>
  <si>
    <t>BBCP Kauai Operating LLC</t>
  </si>
  <si>
    <t>McBryde Sugar Co Ltd</t>
  </si>
  <si>
    <t>Wainiha River</t>
  </si>
  <si>
    <t>200700000101</t>
  </si>
  <si>
    <t>hc4129_p01</t>
  </si>
  <si>
    <t>Delta Creek</t>
  </si>
  <si>
    <t>Aleutians East</t>
  </si>
  <si>
    <t>City of King Cove</t>
  </si>
  <si>
    <t>190301012204</t>
  </si>
  <si>
    <t>hc4128_p01</t>
  </si>
  <si>
    <t>Waiau</t>
  </si>
  <si>
    <t>hc4127_p01</t>
  </si>
  <si>
    <t>Puueo</t>
  </si>
  <si>
    <t>HAWAII</t>
  </si>
  <si>
    <t>hc4126_p01</t>
  </si>
  <si>
    <t>Spartanburg Water System</t>
  </si>
  <si>
    <t>SPARTANBURG</t>
  </si>
  <si>
    <t>Spartanburg Commissioners PW</t>
  </si>
  <si>
    <t>South Pacolet River</t>
  </si>
  <si>
    <t>030501051302</t>
  </si>
  <si>
    <t>CPLE</t>
  </si>
  <si>
    <t>Duke Energy Progress - (NC)</t>
  </si>
  <si>
    <t>hc4124_p01</t>
  </si>
  <si>
    <t>China Mill Hydro</t>
  </si>
  <si>
    <t>MERRIMACK</t>
  </si>
  <si>
    <t>New Hampshire Hydro Associates</t>
  </si>
  <si>
    <t>Suncook River</t>
  </si>
  <si>
    <t>010700060503</t>
  </si>
  <si>
    <t>hc4120_p01</t>
  </si>
  <si>
    <t>WoodlandMill</t>
  </si>
  <si>
    <t>Woodland Pulp LLC</t>
  </si>
  <si>
    <t>Treated Surface water</t>
  </si>
  <si>
    <t>010500010802</t>
  </si>
  <si>
    <t>NBSO</t>
  </si>
  <si>
    <t>Eastern Maine Electric Coop</t>
  </si>
  <si>
    <t>hc4119_p01</t>
  </si>
  <si>
    <t>LAC Courte Oreilles Hydroelect</t>
  </si>
  <si>
    <t>Renewable World Energies LLC</t>
  </si>
  <si>
    <t>LCO Hydro</t>
  </si>
  <si>
    <t>Hydroelectric</t>
  </si>
  <si>
    <t>hc4118_p01</t>
  </si>
  <si>
    <t>Kalaheo Hydro</t>
  </si>
  <si>
    <t>Alexander Reservoir</t>
  </si>
  <si>
    <t>hc4117_p01</t>
  </si>
  <si>
    <t>Kodak Park Site</t>
  </si>
  <si>
    <t>RED-Rochester, LLC</t>
  </si>
  <si>
    <t>Eastman Kodak Co</t>
  </si>
  <si>
    <t>Lake Ontario</t>
  </si>
  <si>
    <t>041300030701</t>
  </si>
  <si>
    <t>Rochester Gas &amp; Electric Corp</t>
  </si>
  <si>
    <t>hc4116_p01</t>
  </si>
  <si>
    <t>Mahoona Lake</t>
  </si>
  <si>
    <t>NOT IN FILE</t>
  </si>
  <si>
    <t>City of Ouzinkie</t>
  </si>
  <si>
    <t>190207011410</t>
  </si>
  <si>
    <t>hc4115_p01</t>
  </si>
  <si>
    <t>Pardeeville Hydro</t>
  </si>
  <si>
    <t>Village of Pardeeville</t>
  </si>
  <si>
    <t>Hydroelectric Municipality</t>
  </si>
  <si>
    <t>040302010102</t>
  </si>
  <si>
    <t>hc4114_p01</t>
  </si>
  <si>
    <t>Headgate Rock</t>
  </si>
  <si>
    <t>La Paz</t>
  </si>
  <si>
    <t>Colorado River Indian Irr Proj</t>
  </si>
  <si>
    <t>Colorado River</t>
  </si>
  <si>
    <t>hc4113_p01</t>
  </si>
  <si>
    <t>Chester Lake</t>
  </si>
  <si>
    <t>Metlakatla Power &amp; Light</t>
  </si>
  <si>
    <t>190101020704</t>
  </si>
  <si>
    <t>hc4112_p01</t>
  </si>
  <si>
    <t>Sawtelle</t>
  </si>
  <si>
    <t>Lower Stone Canyon Reservoir</t>
  </si>
  <si>
    <t>180701040300</t>
  </si>
  <si>
    <t>hc4110_p01</t>
  </si>
  <si>
    <t>160501020505</t>
  </si>
  <si>
    <t>hc4109_p01</t>
  </si>
  <si>
    <t>Verdi</t>
  </si>
  <si>
    <t>WASHOE</t>
  </si>
  <si>
    <t>hc4107_p01</t>
  </si>
  <si>
    <t>Drop 3</t>
  </si>
  <si>
    <t>Yakama Power</t>
  </si>
  <si>
    <t>Irrigation Canal</t>
  </si>
  <si>
    <t>170300030401</t>
  </si>
  <si>
    <t>BPAT</t>
  </si>
  <si>
    <t>Bonneville Power Administration</t>
  </si>
  <si>
    <t>hc4106_p01</t>
  </si>
  <si>
    <t>Drop 2</t>
  </si>
  <si>
    <t>hc4105_p01</t>
  </si>
  <si>
    <t>Bend</t>
  </si>
  <si>
    <t>Deschutes River</t>
  </si>
  <si>
    <t>170703010406</t>
  </si>
  <si>
    <t>hc4103_p02</t>
  </si>
  <si>
    <t>San Francisquito 2</t>
  </si>
  <si>
    <t>Los Angeles Aqueduct</t>
  </si>
  <si>
    <t>180701020402</t>
  </si>
  <si>
    <t>hc4103_p01</t>
  </si>
  <si>
    <t>San Francisquito 1</t>
  </si>
  <si>
    <t>hc4102_p01</t>
  </si>
  <si>
    <t>Wolcott</t>
  </si>
  <si>
    <t>Town of Hardwick</t>
  </si>
  <si>
    <t>Lamoille River</t>
  </si>
  <si>
    <t>041504050104</t>
  </si>
  <si>
    <t>hc4101_p01</t>
  </si>
  <si>
    <t>Gorge 18</t>
  </si>
  <si>
    <t>Chittenden</t>
  </si>
  <si>
    <t>Green Mountain Power Corp</t>
  </si>
  <si>
    <t>041504030704</t>
  </si>
  <si>
    <t>hc4100_p01</t>
  </si>
  <si>
    <t>Cedar Falls</t>
  </si>
  <si>
    <t>King</t>
  </si>
  <si>
    <t>City of Seattle - (WA)</t>
  </si>
  <si>
    <t>Seattle City of</t>
  </si>
  <si>
    <t>Cedar River</t>
  </si>
  <si>
    <t>171100120104</t>
  </si>
  <si>
    <t>SCL</t>
  </si>
  <si>
    <t>hc4099_p01</t>
  </si>
  <si>
    <t>Falcon Dam &amp; Power</t>
  </si>
  <si>
    <t>Starr</t>
  </si>
  <si>
    <t>International Bound &amp; Wtr Comm</t>
  </si>
  <si>
    <t>Rio Grande</t>
  </si>
  <si>
    <t>AEP Texas Central Company</t>
  </si>
  <si>
    <t>hc4098_p01</t>
  </si>
  <si>
    <t>Purple Lake</t>
  </si>
  <si>
    <t>190101020901</t>
  </si>
  <si>
    <t>hc4096_p01</t>
  </si>
  <si>
    <t>Amistad Dam &amp; Power</t>
  </si>
  <si>
    <t>Val Verde</t>
  </si>
  <si>
    <t>130800010101</t>
  </si>
  <si>
    <t>hc4095_p01</t>
  </si>
  <si>
    <t>Muscoda</t>
  </si>
  <si>
    <t>Richland</t>
  </si>
  <si>
    <t>City of Muscoda</t>
  </si>
  <si>
    <t>070700051303</t>
  </si>
  <si>
    <t>hc4094_p01</t>
  </si>
  <si>
    <t>Merrillan</t>
  </si>
  <si>
    <t>Merrillan Village of</t>
  </si>
  <si>
    <t>Halls Creek</t>
  </si>
  <si>
    <t>070400070802</t>
  </si>
  <si>
    <t>hc4093_p01</t>
  </si>
  <si>
    <t>Barron</t>
  </si>
  <si>
    <t>City of Barron - (WI)</t>
  </si>
  <si>
    <t>City of Barron</t>
  </si>
  <si>
    <t>Yellow River</t>
  </si>
  <si>
    <t>070500070206</t>
  </si>
  <si>
    <t>hc4092_p01</t>
  </si>
  <si>
    <t>Kilbourn</t>
  </si>
  <si>
    <t>Wisconsin Power &amp; Light Co</t>
  </si>
  <si>
    <t>070700031906</t>
  </si>
  <si>
    <t>hc4091_p01</t>
  </si>
  <si>
    <t>Clam Falls Dam</t>
  </si>
  <si>
    <t>Northwestern Wisconsin Elec Co</t>
  </si>
  <si>
    <t>Clam River</t>
  </si>
  <si>
    <t>070300010903</t>
  </si>
  <si>
    <t>hc4090_p01</t>
  </si>
  <si>
    <t>St Croix Falls</t>
  </si>
  <si>
    <t>St. Croix River</t>
  </si>
  <si>
    <t>hc4088_p01</t>
  </si>
  <si>
    <t>Calispel</t>
  </si>
  <si>
    <t>Pend Oreille</t>
  </si>
  <si>
    <t>PUD No 1 of Pend Oreille Cnty</t>
  </si>
  <si>
    <t>Power Lake</t>
  </si>
  <si>
    <t>170102160101</t>
  </si>
  <si>
    <t>hc4087_p01</t>
  </si>
  <si>
    <t>Little Falls</t>
  </si>
  <si>
    <t>Avista Corp</t>
  </si>
  <si>
    <t>Spokane River</t>
  </si>
  <si>
    <t>170103070307</t>
  </si>
  <si>
    <t>AVA</t>
  </si>
  <si>
    <t>hc4086_p01</t>
  </si>
  <si>
    <t>Electron</t>
  </si>
  <si>
    <t>Electron Hydro LLC</t>
  </si>
  <si>
    <t>Puyallup River</t>
  </si>
  <si>
    <t>171100140205</t>
  </si>
  <si>
    <t>hc4085_p01</t>
  </si>
  <si>
    <t>Martinsville</t>
  </si>
  <si>
    <t>Henry</t>
  </si>
  <si>
    <t>City of Martinsville - (VA)</t>
  </si>
  <si>
    <t>City of Martinsville</t>
  </si>
  <si>
    <t>Smith River</t>
  </si>
  <si>
    <t>030101030801</t>
  </si>
  <si>
    <t>hc4084_p01</t>
  </si>
  <si>
    <t>West Danville 15</t>
  </si>
  <si>
    <t>Joes Brook</t>
  </si>
  <si>
    <t>010801020402</t>
  </si>
  <si>
    <t>hc4083_p01</t>
  </si>
  <si>
    <t>Middlesex 2</t>
  </si>
  <si>
    <t>WASHINGTON</t>
  </si>
  <si>
    <t>041504030403</t>
  </si>
  <si>
    <t>hc4082_p01</t>
  </si>
  <si>
    <t>Marshfield 6</t>
  </si>
  <si>
    <t>Marshfield Dam</t>
  </si>
  <si>
    <t>041504030201</t>
  </si>
  <si>
    <t>hc4081_p01</t>
  </si>
  <si>
    <t>Salisbury</t>
  </si>
  <si>
    <t>Addison</t>
  </si>
  <si>
    <t>Central Vermont Pub Serv Corp</t>
  </si>
  <si>
    <t>Leicester River</t>
  </si>
  <si>
    <t>041504020305</t>
  </si>
  <si>
    <t>hc4080_p01</t>
  </si>
  <si>
    <t>Pittsford</t>
  </si>
  <si>
    <t>Chittenden Reservoir</t>
  </si>
  <si>
    <t>041504020107</t>
  </si>
  <si>
    <t>hc4079_p01</t>
  </si>
  <si>
    <t>Patch</t>
  </si>
  <si>
    <t>East Creek</t>
  </si>
  <si>
    <t>hc4078_p01</t>
  </si>
  <si>
    <t>Glen</t>
  </si>
  <si>
    <t>hc4077_p01</t>
  </si>
  <si>
    <t>Brigham City</t>
  </si>
  <si>
    <t>Mantua Reservoir</t>
  </si>
  <si>
    <t>hc4076_p01</t>
  </si>
  <si>
    <t>Seguin</t>
  </si>
  <si>
    <t>Guadalupe</t>
  </si>
  <si>
    <t>Seguin City of</t>
  </si>
  <si>
    <t>Guadalupe River</t>
  </si>
  <si>
    <t>121002020108</t>
  </si>
  <si>
    <t>hc4075_p01</t>
  </si>
  <si>
    <t>Marshall Ford</t>
  </si>
  <si>
    <t>Travis</t>
  </si>
  <si>
    <t>Lower Colorado River Authority</t>
  </si>
  <si>
    <t>Lake Travis</t>
  </si>
  <si>
    <t>hc4074_p01</t>
  </si>
  <si>
    <t>Marble Falls</t>
  </si>
  <si>
    <t>Burnet</t>
  </si>
  <si>
    <t>Lake Marble Falls</t>
  </si>
  <si>
    <t>120902050103</t>
  </si>
  <si>
    <t>hc4073_p01</t>
  </si>
  <si>
    <t>Inks</t>
  </si>
  <si>
    <t>Inks Lake</t>
  </si>
  <si>
    <t>120902010401</t>
  </si>
  <si>
    <t>hc4072_p01</t>
  </si>
  <si>
    <t>Granite Shoals</t>
  </si>
  <si>
    <t>Lake Lyndon B. Johnson</t>
  </si>
  <si>
    <t>hc4071_p01</t>
  </si>
  <si>
    <t>Buchanan</t>
  </si>
  <si>
    <t>Llano</t>
  </si>
  <si>
    <t>Lake Buchanan</t>
  </si>
  <si>
    <t>hc4070_p01</t>
  </si>
  <si>
    <t>Austin</t>
  </si>
  <si>
    <t>Lake Austin</t>
  </si>
  <si>
    <t>120902050305</t>
  </si>
  <si>
    <t>Austin Energy</t>
  </si>
  <si>
    <t>hc4069_p01</t>
  </si>
  <si>
    <t>TP 4</t>
  </si>
  <si>
    <t>Guadalupe Blanco River Authority</t>
  </si>
  <si>
    <t>Guadalupe Blanco River Auth</t>
  </si>
  <si>
    <t>Guadalupe Valley Elec Coop Inc</t>
  </si>
  <si>
    <t>hc4068_p01</t>
  </si>
  <si>
    <t>Nolte</t>
  </si>
  <si>
    <t>121002020109</t>
  </si>
  <si>
    <t>hc4067_p01</t>
  </si>
  <si>
    <t>H 5</t>
  </si>
  <si>
    <t>Gonzales</t>
  </si>
  <si>
    <t>121002020206</t>
  </si>
  <si>
    <t>hc4066_p01</t>
  </si>
  <si>
    <t>H 4</t>
  </si>
  <si>
    <t>121002020205</t>
  </si>
  <si>
    <t>hc4065_p01</t>
  </si>
  <si>
    <t>Dunlap TP 1</t>
  </si>
  <si>
    <t>121002020107</t>
  </si>
  <si>
    <t>hc4064_p01</t>
  </si>
  <si>
    <t>Abbott TP 3</t>
  </si>
  <si>
    <t>hc4063_p01</t>
  </si>
  <si>
    <t>Saluda</t>
  </si>
  <si>
    <t>Greenville</t>
  </si>
  <si>
    <t>Northbrook Carolina Hydro LLC</t>
  </si>
  <si>
    <t>Not Required</t>
  </si>
  <si>
    <t>Saluda River</t>
  </si>
  <si>
    <t>030501090301</t>
  </si>
  <si>
    <t>hc4062_p01</t>
  </si>
  <si>
    <t>Hollidays Bridge</t>
  </si>
  <si>
    <t>030501090805</t>
  </si>
  <si>
    <t>hc4061_p01</t>
  </si>
  <si>
    <t>Boyds Mill Hydro</t>
  </si>
  <si>
    <t>Reedy River</t>
  </si>
  <si>
    <t>030501090604</t>
  </si>
  <si>
    <t>hc4060_p01</t>
  </si>
  <si>
    <t>Eagle Point</t>
  </si>
  <si>
    <t>South Fork Big Butte Creek</t>
  </si>
  <si>
    <t>hc4059_p01</t>
  </si>
  <si>
    <t>Lake Lure</t>
  </si>
  <si>
    <t>RUTHERFORD</t>
  </si>
  <si>
    <t>Lake Lure Town of</t>
  </si>
  <si>
    <t>hc4058_p01</t>
  </si>
  <si>
    <t>Tuxedo</t>
  </si>
  <si>
    <t>Henderson</t>
  </si>
  <si>
    <t>Northbrook Tuxedo, LLC</t>
  </si>
  <si>
    <t>030501050101</t>
  </si>
  <si>
    <t>hc4057_p01</t>
  </si>
  <si>
    <t>Turner Shoals</t>
  </si>
  <si>
    <t>030501050204</t>
  </si>
  <si>
    <t>hc4055_p01</t>
  </si>
  <si>
    <t>Grahamsville</t>
  </si>
  <si>
    <t>Pepatcon Reservoir</t>
  </si>
  <si>
    <t>hc4054_p01</t>
  </si>
  <si>
    <t>Waterport</t>
  </si>
  <si>
    <t>Erie Boulevard Hydropower LP</t>
  </si>
  <si>
    <t>Oak Orchard Creek</t>
  </si>
  <si>
    <t>041300010408</t>
  </si>
  <si>
    <t>hc4053_p01</t>
  </si>
  <si>
    <t>Inghams</t>
  </si>
  <si>
    <t>East Canada Creek</t>
  </si>
  <si>
    <t>020200040808</t>
  </si>
  <si>
    <t>hc4052_p01</t>
  </si>
  <si>
    <t>Glenwood</t>
  </si>
  <si>
    <t>041300010405</t>
  </si>
  <si>
    <t>hc4051_p01</t>
  </si>
  <si>
    <t>Ephratah</t>
  </si>
  <si>
    <t>Caroga Creek</t>
  </si>
  <si>
    <t>020200040905</t>
  </si>
  <si>
    <t>hc4050_p01</t>
  </si>
  <si>
    <t>Beardslee</t>
  </si>
  <si>
    <t>hc4049_p01</t>
  </si>
  <si>
    <t>Sturgeon</t>
  </si>
  <si>
    <t>Walkill River</t>
  </si>
  <si>
    <t>020200070407</t>
  </si>
  <si>
    <t>hc4048_p01</t>
  </si>
  <si>
    <t>Neversink</t>
  </si>
  <si>
    <t>Neversink Reservoir</t>
  </si>
  <si>
    <t>hc4047_p01</t>
  </si>
  <si>
    <t>Dashville</t>
  </si>
  <si>
    <t>hc4045_p01</t>
  </si>
  <si>
    <t>Jackman</t>
  </si>
  <si>
    <t>Central Rivers Power NH, LLC</t>
  </si>
  <si>
    <t>hc4044_p01</t>
  </si>
  <si>
    <t>Spalding</t>
  </si>
  <si>
    <t>GREELEY</t>
  </si>
  <si>
    <t>NE</t>
  </si>
  <si>
    <t>Village of Spalding - (NE)</t>
  </si>
  <si>
    <t>Village of Spalding</t>
  </si>
  <si>
    <t>102100100404</t>
  </si>
  <si>
    <t>hc4042_p01</t>
  </si>
  <si>
    <t>Kearney</t>
  </si>
  <si>
    <t>Nebraska Public Power District</t>
  </si>
  <si>
    <t>Platte River</t>
  </si>
  <si>
    <t>102001011007</t>
  </si>
  <si>
    <t>hc4041_p01</t>
  </si>
  <si>
    <t>Rochester Hydro</t>
  </si>
  <si>
    <t>Wabasha</t>
  </si>
  <si>
    <t>Rochester Public Utilities</t>
  </si>
  <si>
    <t>Lake Zumbro</t>
  </si>
  <si>
    <t>070400040502</t>
  </si>
  <si>
    <t>hc4040_p01</t>
  </si>
  <si>
    <t>Lanesboro</t>
  </si>
  <si>
    <t>Fillmore</t>
  </si>
  <si>
    <t>Lanesboro Public Utility Comm</t>
  </si>
  <si>
    <t>South Branch Root River</t>
  </si>
  <si>
    <t>070400080410</t>
  </si>
  <si>
    <t>hc4039_p01</t>
  </si>
  <si>
    <t>Bemidji Hydro</t>
  </si>
  <si>
    <t>Beltrami</t>
  </si>
  <si>
    <t>Otter Tail Power Co</t>
  </si>
  <si>
    <t>River</t>
  </si>
  <si>
    <t>070101010503</t>
  </si>
  <si>
    <t>hc4038_p01</t>
  </si>
  <si>
    <t>Riley</t>
  </si>
  <si>
    <t>Branch</t>
  </si>
  <si>
    <t>Village of Union City</t>
  </si>
  <si>
    <t>040500010403</t>
  </si>
  <si>
    <t>hc4037_p01</t>
  </si>
  <si>
    <t>Berrien Springs</t>
  </si>
  <si>
    <t>Berrien</t>
  </si>
  <si>
    <t>040500012603</t>
  </si>
  <si>
    <t>hc4036_p01</t>
  </si>
  <si>
    <t>Cobble Mountain</t>
  </si>
  <si>
    <t>City of Holyoke Gas and Electric Dept.</t>
  </si>
  <si>
    <t>CD22-7</t>
  </si>
  <si>
    <t>Cobble Mountain Reservoir</t>
  </si>
  <si>
    <t>010802060302</t>
  </si>
  <si>
    <t>hc4035_p01</t>
  </si>
  <si>
    <t>Garrett</t>
  </si>
  <si>
    <t>BP Piney &amp; Deep Creek LLC</t>
  </si>
  <si>
    <t>Deep Creek Lake</t>
  </si>
  <si>
    <t>050200060202</t>
  </si>
  <si>
    <t>Pennsylvania Electric Co</t>
  </si>
  <si>
    <t>hc4034_p01</t>
  </si>
  <si>
    <t>Dix Dam</t>
  </si>
  <si>
    <t>Mercer</t>
  </si>
  <si>
    <t>Kentucky Utilities Co</t>
  </si>
  <si>
    <t>Herrington Lake</t>
  </si>
  <si>
    <t>051002050507</t>
  </si>
  <si>
    <t>LGEE</t>
  </si>
  <si>
    <t>hc4033_p01</t>
  </si>
  <si>
    <t>East Hydro</t>
  </si>
  <si>
    <t>Bremer</t>
  </si>
  <si>
    <t>Waverly Municipal Elec Utility</t>
  </si>
  <si>
    <t>070802011204</t>
  </si>
  <si>
    <t>hc4032_p01</t>
  </si>
  <si>
    <t>Maquoketa</t>
  </si>
  <si>
    <t>Maquoketa River</t>
  </si>
  <si>
    <t>070600061001</t>
  </si>
  <si>
    <t>Interstate Power and Light Co</t>
  </si>
  <si>
    <t>hc4031_p01</t>
  </si>
  <si>
    <t>Iowa Falls</t>
  </si>
  <si>
    <t>Hardin</t>
  </si>
  <si>
    <t>Interstate Power and Light</t>
  </si>
  <si>
    <t>Iowa River</t>
  </si>
  <si>
    <t>070802070901</t>
  </si>
  <si>
    <t>hc4030_p01</t>
  </si>
  <si>
    <t>Moline</t>
  </si>
  <si>
    <t>Rock Island</t>
  </si>
  <si>
    <t>IL</t>
  </si>
  <si>
    <t>MidAmerican Energy Co</t>
  </si>
  <si>
    <t>070801010406</t>
  </si>
  <si>
    <t>hc4029_p01</t>
  </si>
  <si>
    <t>Thousand Springs</t>
  </si>
  <si>
    <t>hc4028_p01</t>
  </si>
  <si>
    <t>Clear Lake</t>
  </si>
  <si>
    <t>Clear Lake Outlet</t>
  </si>
  <si>
    <t>hc4026_p04</t>
  </si>
  <si>
    <t>Turnip</t>
  </si>
  <si>
    <t>181002040703</t>
  </si>
  <si>
    <t>hc4026_p01</t>
  </si>
  <si>
    <t>East Highline</t>
  </si>
  <si>
    <t>hc4025_p01</t>
  </si>
  <si>
    <t>Rainbow</t>
  </si>
  <si>
    <t>Farmington River Power Company</t>
  </si>
  <si>
    <t>010802070602</t>
  </si>
  <si>
    <t>hc4024_p01</t>
  </si>
  <si>
    <t>Tunnel</t>
  </si>
  <si>
    <t>Quinebaug</t>
  </si>
  <si>
    <t>hc4023_p01</t>
  </si>
  <si>
    <t>Taftville</t>
  </si>
  <si>
    <t>Shetucket</t>
  </si>
  <si>
    <t>011000020303</t>
  </si>
  <si>
    <t>hc4022_p01</t>
  </si>
  <si>
    <t>101900040103</t>
  </si>
  <si>
    <t>hc4021_p01</t>
  </si>
  <si>
    <t>Palisade</t>
  </si>
  <si>
    <t>Orchard Mesa Irrigation District</t>
  </si>
  <si>
    <t>hc4020_p01</t>
  </si>
  <si>
    <t>La Grange</t>
  </si>
  <si>
    <t>Stanislaus</t>
  </si>
  <si>
    <t>Turlock Irrigation District</t>
  </si>
  <si>
    <t>Tuolumne River</t>
  </si>
  <si>
    <t>180400091401</t>
  </si>
  <si>
    <t>TIDC</t>
  </si>
  <si>
    <t>hc4019_p01</t>
  </si>
  <si>
    <t>San Fernando</t>
  </si>
  <si>
    <t>180701050204</t>
  </si>
  <si>
    <t>hc4018_p01</t>
  </si>
  <si>
    <t>Pleasant Valley</t>
  </si>
  <si>
    <t>Pleasant Valley Reservoir</t>
  </si>
  <si>
    <t>180901020404</t>
  </si>
  <si>
    <t>hc4017_p02</t>
  </si>
  <si>
    <t>Middle Gorge</t>
  </si>
  <si>
    <t>Upper Gorge Tailbay</t>
  </si>
  <si>
    <t>180901020401</t>
  </si>
  <si>
    <t>hc4017_p01</t>
  </si>
  <si>
    <t>Upper Gorge</t>
  </si>
  <si>
    <t>Lake Crowley</t>
  </si>
  <si>
    <t>hc4016_p01</t>
  </si>
  <si>
    <t>Haiwee</t>
  </si>
  <si>
    <t>180901030503</t>
  </si>
  <si>
    <t>hc4015_p01</t>
  </si>
  <si>
    <t>Foothill</t>
  </si>
  <si>
    <t>hc4014_p01</t>
  </si>
  <si>
    <t>Division Creek</t>
  </si>
  <si>
    <t>180901030102</t>
  </si>
  <si>
    <t>hc4013_p01</t>
  </si>
  <si>
    <t>Cottonwood</t>
  </si>
  <si>
    <t>Cottonwood Creek</t>
  </si>
  <si>
    <t>180901030407</t>
  </si>
  <si>
    <t>hc4012_p01</t>
  </si>
  <si>
    <t>Control Gorge</t>
  </si>
  <si>
    <t>Middle Gorge Tailbay</t>
  </si>
  <si>
    <t>hc4011_p01</t>
  </si>
  <si>
    <t>hc4010_p01</t>
  </si>
  <si>
    <t>Big Pine</t>
  </si>
  <si>
    <t>Big Pine Creek</t>
  </si>
  <si>
    <t>180901020709</t>
  </si>
  <si>
    <t>hc4009_p01</t>
  </si>
  <si>
    <t>R C Kirkwood</t>
  </si>
  <si>
    <t>City &amp; County of San Francisco</t>
  </si>
  <si>
    <t>San Francisco City &amp; County of</t>
  </si>
  <si>
    <t>Hetch Hetchy Reservoir</t>
  </si>
  <si>
    <t>hc4008_p01</t>
  </si>
  <si>
    <t>Moccasin</t>
  </si>
  <si>
    <t>Priest Reservoir</t>
  </si>
  <si>
    <t>180400091201</t>
  </si>
  <si>
    <t>hc4007_p01</t>
  </si>
  <si>
    <t>Dion R Holm</t>
  </si>
  <si>
    <t>Cherry Reservoir</t>
  </si>
  <si>
    <t>180400090405</t>
  </si>
  <si>
    <t>hc4005_p01</t>
  </si>
  <si>
    <t>Hamilton Branch</t>
  </si>
  <si>
    <t>Hamilton Branch Of Nf Feather</t>
  </si>
  <si>
    <t>180201210204</t>
  </si>
  <si>
    <t>hc4003_p01</t>
  </si>
  <si>
    <t>Gold Creek</t>
  </si>
  <si>
    <t>Juneau</t>
  </si>
  <si>
    <t>Alaska Electric Light &amp; Power Co.</t>
  </si>
  <si>
    <t>Alaska Electric Light&amp;Power Co</t>
  </si>
  <si>
    <t>190103010606</t>
  </si>
  <si>
    <t>hc4002_p01</t>
  </si>
  <si>
    <t>Snettisham</t>
  </si>
  <si>
    <t>Long Lake And Crater Lake</t>
  </si>
  <si>
    <t>190102060505</t>
  </si>
  <si>
    <t>hc4001_p01</t>
  </si>
  <si>
    <t>Eklutna Hydro Project</t>
  </si>
  <si>
    <t>Matanuska Susitna</t>
  </si>
  <si>
    <t>Chugach Electric Assn Inc</t>
  </si>
  <si>
    <t>Anchorage Municipal Light and Power</t>
  </si>
  <si>
    <t>Eklutna Lake</t>
  </si>
  <si>
    <t>190204010103</t>
  </si>
  <si>
    <t>hc2177_p01</t>
  </si>
  <si>
    <t>Pepperell Hydro Power Plant</t>
  </si>
  <si>
    <t>Swift River Hydro Operations Co., Inc</t>
  </si>
  <si>
    <t>P-12721</t>
  </si>
  <si>
    <t>Massachusetts Electric Co</t>
  </si>
  <si>
    <t>hc2175_p01</t>
  </si>
  <si>
    <t>Whitman Lake Project</t>
  </si>
  <si>
    <t>Ketchikan Gateway</t>
  </si>
  <si>
    <t>Ketchikan Public Utilities</t>
  </si>
  <si>
    <t>P-11841</t>
  </si>
  <si>
    <t>Whitman Lake</t>
  </si>
  <si>
    <t>190101020510</t>
  </si>
  <si>
    <t>hc2174_p01</t>
  </si>
  <si>
    <t>Allison Lake</t>
  </si>
  <si>
    <t>Valdez Cordova</t>
  </si>
  <si>
    <t>Copper Valley Elec Assn, Inc</t>
  </si>
  <si>
    <t>Copper Valley Electric Association, Inc.</t>
  </si>
  <si>
    <t>P-13124</t>
  </si>
  <si>
    <t>Allison Creek</t>
  </si>
  <si>
    <t>190202011104</t>
  </si>
  <si>
    <t>hc2171_p01</t>
  </si>
  <si>
    <t>Baker Creek Diversion</t>
  </si>
  <si>
    <t>Baker Station Associates, LP</t>
  </si>
  <si>
    <t>P-4627</t>
  </si>
  <si>
    <t>180101050903</t>
  </si>
  <si>
    <t>hc2170_p01</t>
  </si>
  <si>
    <t>Chester Diversion Hydroelectric Project</t>
  </si>
  <si>
    <t>Fremont</t>
  </si>
  <si>
    <t>Fall River Rural Elec Coop Inc</t>
  </si>
  <si>
    <t>P-11879</t>
  </si>
  <si>
    <t>Henry's Fork river</t>
  </si>
  <si>
    <t>170402030404</t>
  </si>
  <si>
    <t>hc2169_p01</t>
  </si>
  <si>
    <t>Pacolet</t>
  </si>
  <si>
    <t>Spartanburg</t>
  </si>
  <si>
    <t>Lockhart Power Co</t>
  </si>
  <si>
    <t>Lockhart Power Company</t>
  </si>
  <si>
    <t>P-2621</t>
  </si>
  <si>
    <t>Pacolet River</t>
  </si>
  <si>
    <t>030501051505</t>
  </si>
  <si>
    <t>hc2168_p01</t>
  </si>
  <si>
    <t>Flint Creek Hydroelectric Project</t>
  </si>
  <si>
    <t>Hydrodynamics Inc</t>
  </si>
  <si>
    <t>Granite County, MT</t>
  </si>
  <si>
    <t>P-12107</t>
  </si>
  <si>
    <t>Georgetown Lake</t>
  </si>
  <si>
    <t>hc2167_p01</t>
  </si>
  <si>
    <t>Newton Falls Upper</t>
  </si>
  <si>
    <t>hc2166_p01</t>
  </si>
  <si>
    <t>Spearfish</t>
  </si>
  <si>
    <t>City of Spearfish</t>
  </si>
  <si>
    <t>City of Spearfish, SD</t>
  </si>
  <si>
    <t>P-12775</t>
  </si>
  <si>
    <t>101202030304</t>
  </si>
  <si>
    <t>Black Hills Power Inc</t>
  </si>
  <si>
    <t>hc7017_p01</t>
  </si>
  <si>
    <t>Potsdam - East Dam</t>
  </si>
  <si>
    <t>Village of Potsdam, NY</t>
  </si>
  <si>
    <t>P-2869</t>
  </si>
  <si>
    <t>Raquette River</t>
  </si>
  <si>
    <t>041503050703</t>
  </si>
  <si>
    <t>hc2164_p01</t>
  </si>
  <si>
    <t>Youngs Creek</t>
  </si>
  <si>
    <t>Snohomish PUD</t>
  </si>
  <si>
    <t>P-10359</t>
  </si>
  <si>
    <t>171100090702</t>
  </si>
  <si>
    <t>PUD 1 of Snohomish County</t>
  </si>
  <si>
    <t>hc2165_p01</t>
  </si>
  <si>
    <t>Lower South Fork Irrigation Project</t>
  </si>
  <si>
    <t>Carbon</t>
  </si>
  <si>
    <t>Lower South Fork LLC</t>
  </si>
  <si>
    <t>P-13716</t>
  </si>
  <si>
    <t>RCCC Ditch</t>
  </si>
  <si>
    <t>100700060701</t>
  </si>
  <si>
    <t>NorthWestern Energy</t>
  </si>
  <si>
    <t>hc2163_p01</t>
  </si>
  <si>
    <t>Salt Lake</t>
  </si>
  <si>
    <t>P-14293</t>
  </si>
  <si>
    <t>Big Cottonwood Creek</t>
  </si>
  <si>
    <t>160202040205</t>
  </si>
  <si>
    <t>hc2162_p01</t>
  </si>
  <si>
    <t>Juniper Ridge Hydroelectric Project</t>
  </si>
  <si>
    <t>Central Oregon Irrigation Dist</t>
  </si>
  <si>
    <t>P-13607</t>
  </si>
  <si>
    <t>hc2160_p01</t>
  </si>
  <si>
    <t>Norway</t>
  </si>
  <si>
    <t>White</t>
  </si>
  <si>
    <t>Northern Indiana Pub Serv Co</t>
  </si>
  <si>
    <t>P-12514</t>
  </si>
  <si>
    <t>Tippecanoe River</t>
  </si>
  <si>
    <t>051201061301</t>
  </si>
  <si>
    <t>hc2159_p01</t>
  </si>
  <si>
    <t>Oakdale</t>
  </si>
  <si>
    <t>Carroll</t>
  </si>
  <si>
    <t>051201061304</t>
  </si>
  <si>
    <t>hc2158_p01</t>
  </si>
  <si>
    <t>Lake Dorothy Hydroelectric Project</t>
  </si>
  <si>
    <t>JUNEAU</t>
  </si>
  <si>
    <t>P-12379</t>
  </si>
  <si>
    <t>Dorothy Creek</t>
  </si>
  <si>
    <t>190103040904</t>
  </si>
  <si>
    <t>hc2157_p01</t>
  </si>
  <si>
    <t>Goodrich Falls</t>
  </si>
  <si>
    <t>P-11870</t>
  </si>
  <si>
    <t>Ellis River</t>
  </si>
  <si>
    <t>010600020105</t>
  </si>
  <si>
    <t>hc2154_p01</t>
  </si>
  <si>
    <t>Peavy Falls</t>
  </si>
  <si>
    <t>Iron</t>
  </si>
  <si>
    <t>P-11830</t>
  </si>
  <si>
    <t>Michigamme River</t>
  </si>
  <si>
    <t>040301070308</t>
  </si>
  <si>
    <t>hc2153_p01</t>
  </si>
  <si>
    <t>Portland</t>
  </si>
  <si>
    <t>City of Portland</t>
  </si>
  <si>
    <t>P-11616</t>
  </si>
  <si>
    <t>040500040710</t>
  </si>
  <si>
    <t>hc2152_p01</t>
  </si>
  <si>
    <t>Kasidaya Creek</t>
  </si>
  <si>
    <t>Skagway Hoonah Angoon</t>
  </si>
  <si>
    <t>P-11588</t>
  </si>
  <si>
    <t>Kawidaya Creek</t>
  </si>
  <si>
    <t>190103030501</t>
  </si>
  <si>
    <t>hc2151_p01</t>
  </si>
  <si>
    <t>Occum</t>
  </si>
  <si>
    <t>City of Norwich</t>
  </si>
  <si>
    <t>P-11574</t>
  </si>
  <si>
    <t>Shetucket River</t>
  </si>
  <si>
    <t>hc2156_p01</t>
  </si>
  <si>
    <t>Diamond Valley Lake</t>
  </si>
  <si>
    <t>Metropolitan Water District of S CA</t>
  </si>
  <si>
    <t>P-11867</t>
  </si>
  <si>
    <t>San Diego Canal</t>
  </si>
  <si>
    <t>180703020401</t>
  </si>
  <si>
    <t>hc2149_p01</t>
  </si>
  <si>
    <t>Thief River Falls</t>
  </si>
  <si>
    <t>Pennington</t>
  </si>
  <si>
    <t>City of Thief River Falls</t>
  </si>
  <si>
    <t>P-11546</t>
  </si>
  <si>
    <t>Red Lake</t>
  </si>
  <si>
    <t>090203030301</t>
  </si>
  <si>
    <t>hc2148_p01</t>
  </si>
  <si>
    <t>Kirby</t>
  </si>
  <si>
    <t>Elmore</t>
  </si>
  <si>
    <t>Atlanta Power Co Inc</t>
  </si>
  <si>
    <t>P-11541</t>
  </si>
  <si>
    <t>Middle Fork Boise River</t>
  </si>
  <si>
    <t>170501110105</t>
  </si>
  <si>
    <t>hc2150_p01</t>
  </si>
  <si>
    <t>Dunkirk</t>
  </si>
  <si>
    <t>Dane</t>
  </si>
  <si>
    <t>Stoughton City of</t>
  </si>
  <si>
    <t>P-11549</t>
  </si>
  <si>
    <t>Yahara River</t>
  </si>
  <si>
    <t>070900020904</t>
  </si>
  <si>
    <t>hc2146_p01</t>
  </si>
  <si>
    <t>Irving</t>
  </si>
  <si>
    <t>Barry</t>
  </si>
  <si>
    <t>Mid-State Service Co</t>
  </si>
  <si>
    <t>P-11516</t>
  </si>
  <si>
    <t>040500070404</t>
  </si>
  <si>
    <t>hc2145_p01</t>
  </si>
  <si>
    <t>Linn</t>
  </si>
  <si>
    <t>P-11509</t>
  </si>
  <si>
    <t>SOUTH SANTIAM RIVER</t>
  </si>
  <si>
    <t>170900030403</t>
  </si>
  <si>
    <t>hc2144_p01</t>
  </si>
  <si>
    <t>Mechanic Falls</t>
  </si>
  <si>
    <t>KEI (Maine) Power Management (III) LLC</t>
  </si>
  <si>
    <t>P-11482</t>
  </si>
  <si>
    <t>010400020908</t>
  </si>
  <si>
    <t>hc2143_p01</t>
  </si>
  <si>
    <t>Silver Lake</t>
  </si>
  <si>
    <t>P-11478</t>
  </si>
  <si>
    <t>Sucker Brook</t>
  </si>
  <si>
    <t>hc2142_p01</t>
  </si>
  <si>
    <t>Carver Falls</t>
  </si>
  <si>
    <t>P-11475</t>
  </si>
  <si>
    <t>Poultney River</t>
  </si>
  <si>
    <t>041504010305</t>
  </si>
  <si>
    <t>hc2141_p01</t>
  </si>
  <si>
    <t>Burnham</t>
  </si>
  <si>
    <t>Somerset, Waldo</t>
  </si>
  <si>
    <t>KEI (Maine) Power Management (II) LLC</t>
  </si>
  <si>
    <t>P-11472</t>
  </si>
  <si>
    <t>010300031904</t>
  </si>
  <si>
    <t>hc2147_p01</t>
  </si>
  <si>
    <t>Boulder City Silver Lake Hydro</t>
  </si>
  <si>
    <t>Boulder City of</t>
  </si>
  <si>
    <t>P-11531</t>
  </si>
  <si>
    <t>North Boulder Creek</t>
  </si>
  <si>
    <t>101900050401</t>
  </si>
  <si>
    <t>hc2139_p01</t>
  </si>
  <si>
    <t>St Louis</t>
  </si>
  <si>
    <t>Gratiot</t>
  </si>
  <si>
    <t>City of St Louis - (MI)</t>
  </si>
  <si>
    <t>City of St Louis</t>
  </si>
  <si>
    <t>P-11428</t>
  </si>
  <si>
    <t>040802020403</t>
  </si>
  <si>
    <t>hc2140_p01</t>
  </si>
  <si>
    <t>Etiwanda</t>
  </si>
  <si>
    <t>P-11441</t>
  </si>
  <si>
    <t>hc2137_p01</t>
  </si>
  <si>
    <t>Lighthouse Hill</t>
  </si>
  <si>
    <t>Oswego</t>
  </si>
  <si>
    <t>P-11408</t>
  </si>
  <si>
    <t>041401020702</t>
  </si>
  <si>
    <t>hc2136_p01</t>
  </si>
  <si>
    <t>Bennetts Bridge</t>
  </si>
  <si>
    <t>hc2135_p01</t>
  </si>
  <si>
    <t>Crystal Falls</t>
  </si>
  <si>
    <t>City of Crystal Falls</t>
  </si>
  <si>
    <t>P-11402</t>
  </si>
  <si>
    <t>Paint Branch</t>
  </si>
  <si>
    <t>040301060408</t>
  </si>
  <si>
    <t>hc2138_p01</t>
  </si>
  <si>
    <t>Deer Island Treatment Plant</t>
  </si>
  <si>
    <t>Suffolk</t>
  </si>
  <si>
    <t>Massachusetts Wtr Rauth-Deer I</t>
  </si>
  <si>
    <t>Massachusetts Wtr RAuth-Deer I</t>
  </si>
  <si>
    <t>P-11412</t>
  </si>
  <si>
    <t>Boston Harbor</t>
  </si>
  <si>
    <t>010900010402</t>
  </si>
  <si>
    <t>Commercial CHP</t>
  </si>
  <si>
    <t>hc2133_p01</t>
  </si>
  <si>
    <t>Abbeville</t>
  </si>
  <si>
    <t>City of Abbeville - (SC)</t>
  </si>
  <si>
    <t>Abbeville City of</t>
  </si>
  <si>
    <t>P-11286</t>
  </si>
  <si>
    <t>030601030205</t>
  </si>
  <si>
    <t>hc2132_p01</t>
  </si>
  <si>
    <t>Power Creek</t>
  </si>
  <si>
    <t>Cordova Electric Coop, Inc</t>
  </si>
  <si>
    <t>P-11243</t>
  </si>
  <si>
    <t>Power Creak</t>
  </si>
  <si>
    <t>190201041603</t>
  </si>
  <si>
    <t>hc2134_p01</t>
  </si>
  <si>
    <t>Tazimina</t>
  </si>
  <si>
    <t>Lake &amp; Peninsula Bor</t>
  </si>
  <si>
    <t>I-N-N Electric Coop Inc</t>
  </si>
  <si>
    <t>P-11316</t>
  </si>
  <si>
    <t>Tazimina River</t>
  </si>
  <si>
    <t>190206020307</t>
  </si>
  <si>
    <t>hc2129_p01</t>
  </si>
  <si>
    <t>Salmon Falls</t>
  </si>
  <si>
    <t>SALMON FALLS HYDRO, LLC</t>
  </si>
  <si>
    <t>P-11163</t>
  </si>
  <si>
    <t>010600030507</t>
  </si>
  <si>
    <t>hc2128_p01</t>
  </si>
  <si>
    <t>Prairie Du Sac</t>
  </si>
  <si>
    <t>Sauk</t>
  </si>
  <si>
    <t>P-11162</t>
  </si>
  <si>
    <t>070700050303</t>
  </si>
  <si>
    <t>hc2127_p01</t>
  </si>
  <si>
    <t>Middleville</t>
  </si>
  <si>
    <t>P-11120</t>
  </si>
  <si>
    <t>040500070406</t>
  </si>
  <si>
    <t>hc2131_p01</t>
  </si>
  <si>
    <t>City of St George</t>
  </si>
  <si>
    <t>P-11218</t>
  </si>
  <si>
    <t>Municipal Pipe Line</t>
  </si>
  <si>
    <t>150100080910</t>
  </si>
  <si>
    <t>hc2125_p01</t>
  </si>
  <si>
    <t>Goat Lake Hydro</t>
  </si>
  <si>
    <t>P-11077</t>
  </si>
  <si>
    <t>Goat Lake, Pitchfork Falls</t>
  </si>
  <si>
    <t>190103030205</t>
  </si>
  <si>
    <t>hc2126_p01</t>
  </si>
  <si>
    <t>Springville Hydroelectric</t>
  </si>
  <si>
    <t>Calleguas Mun Water District</t>
  </si>
  <si>
    <t>P-11094</t>
  </si>
  <si>
    <t>180701030106</t>
  </si>
  <si>
    <t>hc2124_p01</t>
  </si>
  <si>
    <t>Hillcrest Pump Station</t>
  </si>
  <si>
    <t>Denver</t>
  </si>
  <si>
    <t>P-10973</t>
  </si>
  <si>
    <t>Cherry Creek Lake</t>
  </si>
  <si>
    <t>101900030304</t>
  </si>
  <si>
    <t>hc2122_p01</t>
  </si>
  <si>
    <t>Talbott</t>
  </si>
  <si>
    <t>Patrick</t>
  </si>
  <si>
    <t>City of Danville</t>
  </si>
  <si>
    <t>P-10896</t>
  </si>
  <si>
    <t>Dan River</t>
  </si>
  <si>
    <t>030101030101</t>
  </si>
  <si>
    <t>hc2121_p01</t>
  </si>
  <si>
    <t>Pinnacles</t>
  </si>
  <si>
    <t>Northbrook Virginia Hydro, LLC</t>
  </si>
  <si>
    <t>030101030102</t>
  </si>
  <si>
    <t>City of Danville - (VA)</t>
  </si>
  <si>
    <t>hc2120_p01</t>
  </si>
  <si>
    <t>Three Forks Water Power Project</t>
  </si>
  <si>
    <t>Grizzly Mountain Ranch</t>
  </si>
  <si>
    <t>P-10882</t>
  </si>
  <si>
    <t>Rock Creek - Os</t>
  </si>
  <si>
    <t>hc2119_p01</t>
  </si>
  <si>
    <t>Autrain</t>
  </si>
  <si>
    <t>Upper Peninsula Power Co</t>
  </si>
  <si>
    <t>P-10856</t>
  </si>
  <si>
    <t>Au Train River</t>
  </si>
  <si>
    <t>hc2118_p01</t>
  </si>
  <si>
    <t>McClure</t>
  </si>
  <si>
    <t>Marquette</t>
  </si>
  <si>
    <t>Upper Peninsula Power Company</t>
  </si>
  <si>
    <t>P-10855</t>
  </si>
  <si>
    <t>Dead River</t>
  </si>
  <si>
    <t>040201050106</t>
  </si>
  <si>
    <t>hc2117_p01</t>
  </si>
  <si>
    <t>Hoist</t>
  </si>
  <si>
    <t>040201050205</t>
  </si>
  <si>
    <t>hc2116_p01</t>
  </si>
  <si>
    <t>Cataract</t>
  </si>
  <si>
    <t>Cataract Hydro, LLC</t>
  </si>
  <si>
    <t>P-10854</t>
  </si>
  <si>
    <t>Middle Branch Escanaba</t>
  </si>
  <si>
    <t>040301100111</t>
  </si>
  <si>
    <t>hc2115_p01</t>
  </si>
  <si>
    <t>Dayton Hollow</t>
  </si>
  <si>
    <t>Ottertail</t>
  </si>
  <si>
    <t>P-10853</t>
  </si>
  <si>
    <t>Ottertail River</t>
  </si>
  <si>
    <t>090201030905</t>
  </si>
  <si>
    <t>hc2114_p01</t>
  </si>
  <si>
    <t>Pisgah</t>
  </si>
  <si>
    <t>090201030904</t>
  </si>
  <si>
    <t>hc2113_p01</t>
  </si>
  <si>
    <t>Wright</t>
  </si>
  <si>
    <t>hc2112_p02</t>
  </si>
  <si>
    <t>Taplin Gorge</t>
  </si>
  <si>
    <t>Otter Tail</t>
  </si>
  <si>
    <t>hc2111_p01</t>
  </si>
  <si>
    <t>Hoot Lake</t>
  </si>
  <si>
    <t>090201030903</t>
  </si>
  <si>
    <t>hc2108_p01</t>
  </si>
  <si>
    <t>Edenville</t>
  </si>
  <si>
    <t>Boyce Hydro Power LLC</t>
  </si>
  <si>
    <t>P-10808</t>
  </si>
  <si>
    <t>Tittawabassee River</t>
  </si>
  <si>
    <t>hc2107_p01</t>
  </si>
  <si>
    <t>Hatfield</t>
  </si>
  <si>
    <t>P-10805</t>
  </si>
  <si>
    <t>070400070906</t>
  </si>
  <si>
    <t>hc2123_p01</t>
  </si>
  <si>
    <t>Longmont</t>
  </si>
  <si>
    <t>City of Longmont</t>
  </si>
  <si>
    <t>P-10947</t>
  </si>
  <si>
    <t>101900060404</t>
  </si>
  <si>
    <t>hc2105_p01</t>
  </si>
  <si>
    <t>Yelm</t>
  </si>
  <si>
    <t>Thurston</t>
  </si>
  <si>
    <t>City of Centralia - (WA)</t>
  </si>
  <si>
    <t>City of Centralia</t>
  </si>
  <si>
    <t>P-10703</t>
  </si>
  <si>
    <t>171100150307</t>
  </si>
  <si>
    <t>hc2106_p01</t>
  </si>
  <si>
    <t>Ephraim City No. 3</t>
  </si>
  <si>
    <t>Ephraim City of</t>
  </si>
  <si>
    <t>P-10804</t>
  </si>
  <si>
    <t>Birch and Maple Culinary Springs</t>
  </si>
  <si>
    <t>160300040307</t>
  </si>
  <si>
    <t>hc2104_p01</t>
  </si>
  <si>
    <t>Oakdale Power Station</t>
  </si>
  <si>
    <t>Massachusetts Water Res Auth</t>
  </si>
  <si>
    <t>P-10689</t>
  </si>
  <si>
    <t>Quabbin Aqueduct</t>
  </si>
  <si>
    <t>010700040201</t>
  </si>
  <si>
    <t>hc2103_p01</t>
  </si>
  <si>
    <t>Cosgrove Intake and Power Station</t>
  </si>
  <si>
    <t>P-10688</t>
  </si>
  <si>
    <t>Cosgrove Aqueduct</t>
  </si>
  <si>
    <t>010700040203</t>
  </si>
  <si>
    <t>hc2101_p01</t>
  </si>
  <si>
    <t>Indian Orchard</t>
  </si>
  <si>
    <t>Central Rivers Power MA, LLC</t>
  </si>
  <si>
    <t>ESSENTIAL POWER MASSACHUSETTS, LLC</t>
  </si>
  <si>
    <t>P-10678</t>
  </si>
  <si>
    <t>Chicopee River</t>
  </si>
  <si>
    <t>010802040402</t>
  </si>
  <si>
    <t>hc2100_p01</t>
  </si>
  <si>
    <t>Putts Bridge</t>
  </si>
  <si>
    <t>P-10677</t>
  </si>
  <si>
    <t>hc2099_p01</t>
  </si>
  <si>
    <t>Redbridge</t>
  </si>
  <si>
    <t>P-10676</t>
  </si>
  <si>
    <t>010802040401</t>
  </si>
  <si>
    <t>hc2097_p01</t>
  </si>
  <si>
    <t>Constantine</t>
  </si>
  <si>
    <t>P-10661</t>
  </si>
  <si>
    <t>hc2096_p01</t>
  </si>
  <si>
    <t>French Paper Hydro</t>
  </si>
  <si>
    <t>French Paper Co</t>
  </si>
  <si>
    <t>French Paper Company</t>
  </si>
  <si>
    <t>P-10624</t>
  </si>
  <si>
    <t>040500012210</t>
  </si>
  <si>
    <t>hc2095_p01</t>
  </si>
  <si>
    <t>Kleber</t>
  </si>
  <si>
    <t>Tower Kleber Ltd Partnership</t>
  </si>
  <si>
    <t>P-10615</t>
  </si>
  <si>
    <t>040700050213</t>
  </si>
  <si>
    <t>Presque Isle Elec &amp; Gas Coop</t>
  </si>
  <si>
    <t>hc2094_p01</t>
  </si>
  <si>
    <t>High Dam</t>
  </si>
  <si>
    <t>Oswego City of</t>
  </si>
  <si>
    <t>P-10551</t>
  </si>
  <si>
    <t>Oswego River</t>
  </si>
  <si>
    <t>041402030204</t>
  </si>
  <si>
    <t>hc2093_p01</t>
  </si>
  <si>
    <t>Lower Boulder</t>
  </si>
  <si>
    <t>Garkane Energy Cooperative Inc</t>
  </si>
  <si>
    <t>P-10502</t>
  </si>
  <si>
    <t>Lower Boulder Creek</t>
  </si>
  <si>
    <t>hc2092_p01</t>
  </si>
  <si>
    <t>Powell Falls</t>
  </si>
  <si>
    <t>City of River Falls</t>
  </si>
  <si>
    <t>P-10489</t>
  </si>
  <si>
    <t>Kinnickinnic River</t>
  </si>
  <si>
    <t>070300051105</t>
  </si>
  <si>
    <t>hc2091_p01</t>
  </si>
  <si>
    <t>River Falls</t>
  </si>
  <si>
    <t>070300051104</t>
  </si>
  <si>
    <t>hc2090_p02</t>
  </si>
  <si>
    <t>Swinging Bridge 2</t>
  </si>
  <si>
    <t>AER NY Gen LLC</t>
  </si>
  <si>
    <t>P-10482</t>
  </si>
  <si>
    <t>Mongaup River</t>
  </si>
  <si>
    <t>020401040107</t>
  </si>
  <si>
    <t>Orange &amp; Rockland Utils Inc</t>
  </si>
  <si>
    <t>hc2089_p01</t>
  </si>
  <si>
    <t>Mongaup</t>
  </si>
  <si>
    <t>P-10481</t>
  </si>
  <si>
    <t>hc2088_p01</t>
  </si>
  <si>
    <t>Marsh Valley Development</t>
  </si>
  <si>
    <t>Marsh Valley Development Inc</t>
  </si>
  <si>
    <t>P-10468</t>
  </si>
  <si>
    <t>170402080211</t>
  </si>
  <si>
    <t>hc2087_p01</t>
  </si>
  <si>
    <t>Allens Falls</t>
  </si>
  <si>
    <t>P-10461</t>
  </si>
  <si>
    <t>West Branch St. Regis River</t>
  </si>
  <si>
    <t>041503060207</t>
  </si>
  <si>
    <t>hc2086_p01</t>
  </si>
  <si>
    <t>Parishville</t>
  </si>
  <si>
    <t>041503060205</t>
  </si>
  <si>
    <t>hc2098_p01</t>
  </si>
  <si>
    <t>Dwight</t>
  </si>
  <si>
    <t>P-10675</t>
  </si>
  <si>
    <t>hc2084_p01</t>
  </si>
  <si>
    <t>Maroon Creek</t>
  </si>
  <si>
    <t>Pitkin</t>
  </si>
  <si>
    <t>City of Aspen</t>
  </si>
  <si>
    <t>P-10441</t>
  </si>
  <si>
    <t>140100040302</t>
  </si>
  <si>
    <t>hc2083_p01</t>
  </si>
  <si>
    <t>Black Bear Lake</t>
  </si>
  <si>
    <t>P-10440</t>
  </si>
  <si>
    <t>Black Bear Creek</t>
  </si>
  <si>
    <t>hc2085_p01</t>
  </si>
  <si>
    <t>Wilson Lake Hydroelectric Project</t>
  </si>
  <si>
    <t>Hazelton/Wilson Joint Venture</t>
  </si>
  <si>
    <t>P-10454</t>
  </si>
  <si>
    <t>170402120107</t>
  </si>
  <si>
    <t>hc2082_p01</t>
  </si>
  <si>
    <t>Twin Reservoirs</t>
  </si>
  <si>
    <t>Walla Walla</t>
  </si>
  <si>
    <t>Walla Walla City of</t>
  </si>
  <si>
    <t>P-10376</t>
  </si>
  <si>
    <t>170701020202</t>
  </si>
  <si>
    <t>Columbia Rural Elec Assn, Inc</t>
  </si>
  <si>
    <t>hc2080_p01</t>
  </si>
  <si>
    <t>Pelzer Upper</t>
  </si>
  <si>
    <t>Central Rivers Power US, LLC</t>
  </si>
  <si>
    <t>CHI West, Inc.</t>
  </si>
  <si>
    <t>P-10254</t>
  </si>
  <si>
    <t>030501090307</t>
  </si>
  <si>
    <t>hc2079_p01</t>
  </si>
  <si>
    <t>Pelzer Lower</t>
  </si>
  <si>
    <t>Pelzer Hydro Co Inc</t>
  </si>
  <si>
    <t>P-10253</t>
  </si>
  <si>
    <t>hc2078_p01</t>
  </si>
  <si>
    <t>Pelican</t>
  </si>
  <si>
    <t>Skagway - Yakutat Div</t>
  </si>
  <si>
    <t>Pelican Utility</t>
  </si>
  <si>
    <t>City of Pelican, AK</t>
  </si>
  <si>
    <t>P-10198</t>
  </si>
  <si>
    <t>Pelican Creek, Lisianski Inlet</t>
  </si>
  <si>
    <t>190102111203</t>
  </si>
  <si>
    <t>hc2081_p01</t>
  </si>
  <si>
    <t>Hazelton B Hydro</t>
  </si>
  <si>
    <t>P-10326</t>
  </si>
  <si>
    <t>hc2075_p01</t>
  </si>
  <si>
    <t>Beaver Mid Hydro 2</t>
  </si>
  <si>
    <t>Beaver</t>
  </si>
  <si>
    <t>Beaver City Corporation</t>
  </si>
  <si>
    <t>P-10021</t>
  </si>
  <si>
    <t>Beaver River</t>
  </si>
  <si>
    <t>160300070204</t>
  </si>
  <si>
    <t>hc2074_p01</t>
  </si>
  <si>
    <t>French Landing Dam</t>
  </si>
  <si>
    <t>Wayne</t>
  </si>
  <si>
    <t>STS HydroPower Ltd-French LDam</t>
  </si>
  <si>
    <t>P-9951</t>
  </si>
  <si>
    <t>040900050404</t>
  </si>
  <si>
    <t>DTE Electric Company</t>
  </si>
  <si>
    <t>hc2077_p01</t>
  </si>
  <si>
    <t>North Troy</t>
  </si>
  <si>
    <t>Citizens Utilities Co</t>
  </si>
  <si>
    <t>P-10172</t>
  </si>
  <si>
    <t>Missisquoi River</t>
  </si>
  <si>
    <t>hc2072_p01</t>
  </si>
  <si>
    <t>Falls River Hydro</t>
  </si>
  <si>
    <t>Marysville Hydro Partners</t>
  </si>
  <si>
    <t>P-9885</t>
  </si>
  <si>
    <t>Falls River</t>
  </si>
  <si>
    <t>170402030301</t>
  </si>
  <si>
    <t>hc2071_p01</t>
  </si>
  <si>
    <t>Brasfield</t>
  </si>
  <si>
    <t>Chesterfield, Dinwiddie</t>
  </si>
  <si>
    <t>Appomattox River Associates LP</t>
  </si>
  <si>
    <t>P-9840</t>
  </si>
  <si>
    <t>Appomattox River</t>
  </si>
  <si>
    <t>020802070806</t>
  </si>
  <si>
    <t>hc2070_p01</t>
  </si>
  <si>
    <t>Ogdensburg</t>
  </si>
  <si>
    <t>Ampersand Ogdensburg Hydro, LLC</t>
  </si>
  <si>
    <t>AMPERSAND OGDENSBURG HYDRO, LLC</t>
  </si>
  <si>
    <t>P-9821</t>
  </si>
  <si>
    <t>041503021003</t>
  </si>
  <si>
    <t>hc2069_p01</t>
  </si>
  <si>
    <t>ECOsponsible LLC</t>
  </si>
  <si>
    <t>P-9709</t>
  </si>
  <si>
    <t>West Canada Creek</t>
  </si>
  <si>
    <t>020200040604</t>
  </si>
  <si>
    <t>hc2068_p01</t>
  </si>
  <si>
    <t>Rio</t>
  </si>
  <si>
    <t>P-9690</t>
  </si>
  <si>
    <t>hc2073_p01</t>
  </si>
  <si>
    <t>Boulder City Lakewood Hydro</t>
  </si>
  <si>
    <t>P-9922</t>
  </si>
  <si>
    <t>hc2066_p01</t>
  </si>
  <si>
    <t>Upper Kezar Falls</t>
  </si>
  <si>
    <t>P-9340</t>
  </si>
  <si>
    <t>Ossipee River</t>
  </si>
  <si>
    <t>010600020904</t>
  </si>
  <si>
    <t>hc2065_p01</t>
  </si>
  <si>
    <t>Lower Kezar Falls</t>
  </si>
  <si>
    <t>hc2064_p01</t>
  </si>
  <si>
    <t>Lower-Unit</t>
  </si>
  <si>
    <t>City of Mt Pleasant</t>
  </si>
  <si>
    <t>P-9310</t>
  </si>
  <si>
    <t>Pleasant Creek</t>
  </si>
  <si>
    <t>160300040205</t>
  </si>
  <si>
    <t>hc2063_p01</t>
  </si>
  <si>
    <t>Unit 3</t>
  </si>
  <si>
    <t>hc2062_p02</t>
  </si>
  <si>
    <t>Unit 4</t>
  </si>
  <si>
    <t>City of Mt Pleasant - (UT)</t>
  </si>
  <si>
    <t>hc2062_p01</t>
  </si>
  <si>
    <t>Upper-Unit</t>
  </si>
  <si>
    <t>hc2067_p01</t>
  </si>
  <si>
    <t>Bidwell Ditch Project</t>
  </si>
  <si>
    <t>P-9334</t>
  </si>
  <si>
    <t>Budwell Ditch</t>
  </si>
  <si>
    <t>hc2061_p03</t>
  </si>
  <si>
    <t>Gunlock</t>
  </si>
  <si>
    <t>P-9281</t>
  </si>
  <si>
    <t>Santa Clara River</t>
  </si>
  <si>
    <t>hc2061_p02</t>
  </si>
  <si>
    <t>Sand Cove</t>
  </si>
  <si>
    <t>150100080801</t>
  </si>
  <si>
    <t>hc2060_p01</t>
  </si>
  <si>
    <t>Sissonville Hydro</t>
  </si>
  <si>
    <t>Boralex Hydro Operations Inc</t>
  </si>
  <si>
    <t>P-9260</t>
  </si>
  <si>
    <t>hc2059_p01</t>
  </si>
  <si>
    <t>Yaleville</t>
  </si>
  <si>
    <t>P-9222</t>
  </si>
  <si>
    <t>hc2058_p01</t>
  </si>
  <si>
    <t>Tesla</t>
  </si>
  <si>
    <t>P-9195</t>
  </si>
  <si>
    <t>West Monument Creek</t>
  </si>
  <si>
    <t>110200030103</t>
  </si>
  <si>
    <t>hc2057_p01</t>
  </si>
  <si>
    <t>Passaic Valley Water Commission</t>
  </si>
  <si>
    <t>Passaic</t>
  </si>
  <si>
    <t>Passaic Valley Water Comm</t>
  </si>
  <si>
    <t>P-9194</t>
  </si>
  <si>
    <t>Passaic River</t>
  </si>
  <si>
    <t>020301030801</t>
  </si>
  <si>
    <t>Public Service Elec &amp; Gas Co</t>
  </si>
  <si>
    <t>hc2056_p01</t>
  </si>
  <si>
    <t>Burnett</t>
  </si>
  <si>
    <t>Flambeau Hydro LLC</t>
  </si>
  <si>
    <t>P-9185</t>
  </si>
  <si>
    <t>070300010906</t>
  </si>
  <si>
    <t>hc2055_p02</t>
  </si>
  <si>
    <t>Danbury Powerhouse 2</t>
  </si>
  <si>
    <t>P-9184</t>
  </si>
  <si>
    <t>070300010506</t>
  </si>
  <si>
    <t>hc2055_p01</t>
  </si>
  <si>
    <t>Danbury Powerhouse 1</t>
  </si>
  <si>
    <t>hc2061_p01</t>
  </si>
  <si>
    <t>Veyo</t>
  </si>
  <si>
    <t>hc2054_p01</t>
  </si>
  <si>
    <t>West Delaware Tunnel Plant</t>
  </si>
  <si>
    <t>P-9159</t>
  </si>
  <si>
    <t>West Delaware Tunnel Outlet</t>
  </si>
  <si>
    <t>020200070502</t>
  </si>
  <si>
    <t>hc2052_p01</t>
  </si>
  <si>
    <t>Riverdale Mills</t>
  </si>
  <si>
    <t>Riverdale Mills Corp</t>
  </si>
  <si>
    <t>P-9100</t>
  </si>
  <si>
    <t>010900030105</t>
  </si>
  <si>
    <t>hc2053_p01</t>
  </si>
  <si>
    <t>Dry Creek Project</t>
  </si>
  <si>
    <t>Dry Creek LLC</t>
  </si>
  <si>
    <t>P-9134</t>
  </si>
  <si>
    <t>Dry Creek</t>
  </si>
  <si>
    <t>170402170403</t>
  </si>
  <si>
    <t>hc2050_p01</t>
  </si>
  <si>
    <t>Warrensburg Hydroelectric</t>
  </si>
  <si>
    <t>P-9074</t>
  </si>
  <si>
    <t>Schroon River</t>
  </si>
  <si>
    <t>020200010608</t>
  </si>
  <si>
    <t>hc2051_p01</t>
  </si>
  <si>
    <t>Cove Hydroelectric</t>
  </si>
  <si>
    <t>P-9078</t>
  </si>
  <si>
    <t>Hatchet Creek</t>
  </si>
  <si>
    <t>180200031102</t>
  </si>
  <si>
    <t>hc2049_p01</t>
  </si>
  <si>
    <t>Bypass</t>
  </si>
  <si>
    <t>P-9070</t>
  </si>
  <si>
    <t>hc2048_p01</t>
  </si>
  <si>
    <t>Pigeon Creek</t>
  </si>
  <si>
    <t>Levan Town Corporation</t>
  </si>
  <si>
    <t>P-9041</t>
  </si>
  <si>
    <t>NICHOLS BRANCH</t>
  </si>
  <si>
    <t>160300050205</t>
  </si>
  <si>
    <t>hc2046_p01</t>
  </si>
  <si>
    <t>Nelson Creek</t>
  </si>
  <si>
    <t>Nelson Creek Power Inc</t>
  </si>
  <si>
    <t>P-9029</t>
  </si>
  <si>
    <t>West Fork Nelson Creek</t>
  </si>
  <si>
    <t>180200031005</t>
  </si>
  <si>
    <t>hc2045_p01</t>
  </si>
  <si>
    <t>Halifax</t>
  </si>
  <si>
    <t>Banister Hydro LP</t>
  </si>
  <si>
    <t>P-9028</t>
  </si>
  <si>
    <t>Banister River</t>
  </si>
  <si>
    <t>030101050401</t>
  </si>
  <si>
    <t>hc2047_p01</t>
  </si>
  <si>
    <t>Cobble Rock</t>
  </si>
  <si>
    <t>P-9030</t>
  </si>
  <si>
    <t>springs</t>
  </si>
  <si>
    <t>160300050202</t>
  </si>
  <si>
    <t>hc2044_p01</t>
  </si>
  <si>
    <t>Riverdale</t>
  </si>
  <si>
    <t>St Croix</t>
  </si>
  <si>
    <t>P-9003</t>
  </si>
  <si>
    <t>Apple River</t>
  </si>
  <si>
    <t>070300050809</t>
  </si>
  <si>
    <t>hc2043_p01</t>
  </si>
  <si>
    <t>P-9002</t>
  </si>
  <si>
    <t>hc2041_p01</t>
  </si>
  <si>
    <t>Taylor Draw Hydroelectric Facility</t>
  </si>
  <si>
    <t>Rio Blanco Water Conserv Dist</t>
  </si>
  <si>
    <t>P-8914</t>
  </si>
  <si>
    <t>White River</t>
  </si>
  <si>
    <t>140500070407</t>
  </si>
  <si>
    <t>Moon Lake Electric Assn Inc</t>
  </si>
  <si>
    <t>hc2040_p01</t>
  </si>
  <si>
    <t>Humpback Creek</t>
  </si>
  <si>
    <t>Cordova - McCarthy Div</t>
  </si>
  <si>
    <t>P-8889</t>
  </si>
  <si>
    <t>Humpback Creek, Orca Inlet</t>
  </si>
  <si>
    <t>190202010200</t>
  </si>
  <si>
    <t>hc2042_p01</t>
  </si>
  <si>
    <t>Lower Low Line</t>
  </si>
  <si>
    <t>Lower Lowline LLC</t>
  </si>
  <si>
    <t>Lowline Rapids, LLC</t>
  </si>
  <si>
    <t>P-8961</t>
  </si>
  <si>
    <t>Low Line Canal</t>
  </si>
  <si>
    <t>170402120607</t>
  </si>
  <si>
    <t>hc2039_p01</t>
  </si>
  <si>
    <t>South Dry Creek Hydro</t>
  </si>
  <si>
    <t>P-8831</t>
  </si>
  <si>
    <t>South Dry Creek, Rock Creek</t>
  </si>
  <si>
    <t>NorthWestern Energy - (SD)</t>
  </si>
  <si>
    <t>hc2038_p01</t>
  </si>
  <si>
    <t>Valley View</t>
  </si>
  <si>
    <t>P-8828</t>
  </si>
  <si>
    <t>180701060605</t>
  </si>
  <si>
    <t>hc2037_p01</t>
  </si>
  <si>
    <t>Ledgemere</t>
  </si>
  <si>
    <t>Ledgemere Hydro, LLC</t>
  </si>
  <si>
    <t>P-8788</t>
  </si>
  <si>
    <t>Little Ossipee River</t>
  </si>
  <si>
    <t>010600021006</t>
  </si>
  <si>
    <t>hc2036_p01</t>
  </si>
  <si>
    <t>San Gabriel Hydro Project</t>
  </si>
  <si>
    <t>Los Angeles County-San Gabriel</t>
  </si>
  <si>
    <t>P-8764</t>
  </si>
  <si>
    <t>San Gabriel River</t>
  </si>
  <si>
    <t>180701060601</t>
  </si>
  <si>
    <t>hc2034_p01</t>
  </si>
  <si>
    <t>Mink Creek Hydro</t>
  </si>
  <si>
    <t>Mink Creek Hydro Entity</t>
  </si>
  <si>
    <t>Fackrell Robert</t>
  </si>
  <si>
    <t>P-8646</t>
  </si>
  <si>
    <t>Mink Creek</t>
  </si>
  <si>
    <t>160102020402</t>
  </si>
  <si>
    <t>hc2033_p01</t>
  </si>
  <si>
    <t>Kankakee Hydro Facility</t>
  </si>
  <si>
    <t>Kankakee</t>
  </si>
  <si>
    <t>Kankakee City of</t>
  </si>
  <si>
    <t>P-8632</t>
  </si>
  <si>
    <t>Kankakee River</t>
  </si>
  <si>
    <t>071200011805</t>
  </si>
  <si>
    <t>Commonwealth Edison Co</t>
  </si>
  <si>
    <t>hc2035_p01</t>
  </si>
  <si>
    <t>Burney Creek</t>
  </si>
  <si>
    <t>P-8671</t>
  </si>
  <si>
    <t>Snowmelt</t>
  </si>
  <si>
    <t>180200030904</t>
  </si>
  <si>
    <t>hc2032_p01</t>
  </si>
  <si>
    <t>Middle Falls</t>
  </si>
  <si>
    <t>P-8610</t>
  </si>
  <si>
    <t>hc2031_p01</t>
  </si>
  <si>
    <t>Schuylerville</t>
  </si>
  <si>
    <t>P-8606</t>
  </si>
  <si>
    <t>020200030408</t>
  </si>
  <si>
    <t>hc2029_p01</t>
  </si>
  <si>
    <t>Boundary</t>
  </si>
  <si>
    <t>Smith Creek Hydro, LLC</t>
  </si>
  <si>
    <t>P-8436</t>
  </si>
  <si>
    <t>Boundary Creek, Smith Creek</t>
  </si>
  <si>
    <t>170101040503</t>
  </si>
  <si>
    <t>City of Eugene - (OR)</t>
  </si>
  <si>
    <t>hc2030_p01</t>
  </si>
  <si>
    <t>Red Mountain</t>
  </si>
  <si>
    <t>P-8552</t>
  </si>
  <si>
    <t>180703030302</t>
  </si>
  <si>
    <t>hc2027_p01</t>
  </si>
  <si>
    <t>Mascoma Hydro Corp</t>
  </si>
  <si>
    <t>P-8405</t>
  </si>
  <si>
    <t>hc2028_p01</t>
  </si>
  <si>
    <t>Granite Falls</t>
  </si>
  <si>
    <t>Yellow Medicine</t>
  </si>
  <si>
    <t>City of Granite Falls - (MN)</t>
  </si>
  <si>
    <t>Granite Falls City of</t>
  </si>
  <si>
    <t>P-8423</t>
  </si>
  <si>
    <t>Minnesota River</t>
  </si>
  <si>
    <t>070200040207</t>
  </si>
  <si>
    <t>hc2026_p01</t>
  </si>
  <si>
    <t>Blind Canyon Hydro</t>
  </si>
  <si>
    <t>Blind Canyon Aquaranch, Inc.</t>
  </si>
  <si>
    <t>Blind Canyon Aqua Ranch Inc</t>
  </si>
  <si>
    <t>P-8375</t>
  </si>
  <si>
    <t>South Coulee Canal</t>
  </si>
  <si>
    <t>hc2024_p01</t>
  </si>
  <si>
    <t>Olsen</t>
  </si>
  <si>
    <t>Olsen Power Partners</t>
  </si>
  <si>
    <t>Synergics Inc</t>
  </si>
  <si>
    <t>P-8361</t>
  </si>
  <si>
    <t>Old Cow Creek</t>
  </si>
  <si>
    <t>hc2023_p01</t>
  </si>
  <si>
    <t>Ponderosa Bailey Creek</t>
  </si>
  <si>
    <t>P-8357</t>
  </si>
  <si>
    <t>hc2022_p01</t>
  </si>
  <si>
    <t>Sartell Dam</t>
  </si>
  <si>
    <t>P-8315</t>
  </si>
  <si>
    <t>070102010705</t>
  </si>
  <si>
    <t>hc2021_p01</t>
  </si>
  <si>
    <t>Muck Valley Hydroelectric</t>
  </si>
  <si>
    <t>Lassen</t>
  </si>
  <si>
    <t>Brookfield Renewable Trading and Marketing LP</t>
  </si>
  <si>
    <t>Malacha Hydro Ltd Partnership</t>
  </si>
  <si>
    <t>P-8296</t>
  </si>
  <si>
    <t>Pit River - Os</t>
  </si>
  <si>
    <t>180200030802</t>
  </si>
  <si>
    <t>hc2020_p01</t>
  </si>
  <si>
    <t>Crystal Springs</t>
  </si>
  <si>
    <t>Crystal Springs Hydro Elec LP</t>
  </si>
  <si>
    <t>P-8278</t>
  </si>
  <si>
    <t>Cedar Draw Creek, Snake River</t>
  </si>
  <si>
    <t>170402120703</t>
  </si>
  <si>
    <t>hc2019_p01</t>
  </si>
  <si>
    <t>Otis Hydro</t>
  </si>
  <si>
    <t>Andro Hydro, LLC</t>
  </si>
  <si>
    <t>P-8277</t>
  </si>
  <si>
    <t>Androscoggin River</t>
  </si>
  <si>
    <t>010400020602</t>
  </si>
  <si>
    <t>hc2025_p01</t>
  </si>
  <si>
    <t>Anamosa</t>
  </si>
  <si>
    <t>Jones</t>
  </si>
  <si>
    <t>P-8364</t>
  </si>
  <si>
    <t>Wapsipinicon River</t>
  </si>
  <si>
    <t>070801030201</t>
  </si>
  <si>
    <t>hc2017_p01</t>
  </si>
  <si>
    <t>Bradley Lake</t>
  </si>
  <si>
    <t>Kenai Peninsula Borough</t>
  </si>
  <si>
    <t>Homer Electric Assn Inc</t>
  </si>
  <si>
    <t>P-8221</t>
  </si>
  <si>
    <t>Bradley River</t>
  </si>
  <si>
    <t>Alaska Electric &amp; Energy Coop</t>
  </si>
  <si>
    <t>hc2018_p01</t>
  </si>
  <si>
    <t>Nephi Culinary System</t>
  </si>
  <si>
    <t>Nephi City Corp</t>
  </si>
  <si>
    <t>P-8239</t>
  </si>
  <si>
    <t>Springs</t>
  </si>
  <si>
    <t>160202010105</t>
  </si>
  <si>
    <t>hc2016_p01</t>
  </si>
  <si>
    <t>Clifton Dam 3 Power Station</t>
  </si>
  <si>
    <t>Converse Energy Inc</t>
  </si>
  <si>
    <t>P-8185</t>
  </si>
  <si>
    <t>030501051504</t>
  </si>
  <si>
    <t>hc2015_p01</t>
  </si>
  <si>
    <t>Warrior Ridge Hydro</t>
  </si>
  <si>
    <t>Huntingdon</t>
  </si>
  <si>
    <t>American Hydro Power PLP</t>
  </si>
  <si>
    <t>P-8066</t>
  </si>
  <si>
    <t>Juniata River</t>
  </si>
  <si>
    <t>020503020801</t>
  </si>
  <si>
    <t>hc2013_p01</t>
  </si>
  <si>
    <t>Ford Hydro LP</t>
  </si>
  <si>
    <t>Clearwater</t>
  </si>
  <si>
    <t>Ford Hydro Ltd Partnership</t>
  </si>
  <si>
    <t>P-7986</t>
  </si>
  <si>
    <t>Jim Ford Creek, Clearwater Riv</t>
  </si>
  <si>
    <t>170603060302</t>
  </si>
  <si>
    <t>hc2014_p01</t>
  </si>
  <si>
    <t>Dodge Falls Associates</t>
  </si>
  <si>
    <t>Dodge Falls Associates LP</t>
  </si>
  <si>
    <t>P-8011</t>
  </si>
  <si>
    <t>010801030206</t>
  </si>
  <si>
    <t>hc2012_p02</t>
  </si>
  <si>
    <t>Soda Spgs-Hooper</t>
  </si>
  <si>
    <t>Caribou</t>
  </si>
  <si>
    <t>City of Soda Springs</t>
  </si>
  <si>
    <t>P-11503</t>
  </si>
  <si>
    <t>New Kackley Creek</t>
  </si>
  <si>
    <t>hc2011_p01</t>
  </si>
  <si>
    <t>Minnewawa</t>
  </si>
  <si>
    <t>Ashuelot River Hydro, Inc</t>
  </si>
  <si>
    <t>P-7887</t>
  </si>
  <si>
    <t>Minnewawa Brook</t>
  </si>
  <si>
    <t>hc2012_p01</t>
  </si>
  <si>
    <t>Soda Creek</t>
  </si>
  <si>
    <t>P-7959</t>
  </si>
  <si>
    <t>Feeney Creek</t>
  </si>
  <si>
    <t>hc2009_p01</t>
  </si>
  <si>
    <t>Barton Village</t>
  </si>
  <si>
    <t>Barton Village, Inc</t>
  </si>
  <si>
    <t>P-7725</t>
  </si>
  <si>
    <t>Clyde River</t>
  </si>
  <si>
    <t>041505000303</t>
  </si>
  <si>
    <t>hc2008_p01</t>
  </si>
  <si>
    <t>Weeks Falls</t>
  </si>
  <si>
    <t>CHI West Inc</t>
  </si>
  <si>
    <t>P-7563</t>
  </si>
  <si>
    <t>South Fork Snoqualmie River</t>
  </si>
  <si>
    <t>171100100302</t>
  </si>
  <si>
    <t>hc2010_p01</t>
  </si>
  <si>
    <t>Mirror Lake</t>
  </si>
  <si>
    <t>Huchinson Hydro, LLC</t>
  </si>
  <si>
    <t>P-7747</t>
  </si>
  <si>
    <t>Middle Fork Nooksack</t>
  </si>
  <si>
    <t>171100040602</t>
  </si>
  <si>
    <t>IPP</t>
  </si>
  <si>
    <t>hc2005_p01</t>
  </si>
  <si>
    <t>Canaan</t>
  </si>
  <si>
    <t>P-7528</t>
  </si>
  <si>
    <t>010801010305</t>
  </si>
  <si>
    <t>hc2007_p01</t>
  </si>
  <si>
    <t>Notch Butte Hydro</t>
  </si>
  <si>
    <t>Koosh, Inc.</t>
  </si>
  <si>
    <t>KOOSH,INC.</t>
  </si>
  <si>
    <t>P-7548</t>
  </si>
  <si>
    <t>hc2003_p01</t>
  </si>
  <si>
    <t>Point Loma</t>
  </si>
  <si>
    <t>City of San Diego</t>
  </si>
  <si>
    <t>San Diego City of</t>
  </si>
  <si>
    <t>P-7510</t>
  </si>
  <si>
    <t>Treated Waste Water</t>
  </si>
  <si>
    <t>180703041300</t>
  </si>
  <si>
    <t>hc2002_p01</t>
  </si>
  <si>
    <t>Ivy River Hydro</t>
  </si>
  <si>
    <t>Madison Hydro Partners</t>
  </si>
  <si>
    <t>P-7509</t>
  </si>
  <si>
    <t>Ivy River,  French Broad River</t>
  </si>
  <si>
    <t>060101050805</t>
  </si>
  <si>
    <t>hc2000_p01</t>
  </si>
  <si>
    <t>New York State Dam Hydro</t>
  </si>
  <si>
    <t>P-7481</t>
  </si>
  <si>
    <t>Mohawk River</t>
  </si>
  <si>
    <t>020200041110</t>
  </si>
  <si>
    <t>hc1999_p01</t>
  </si>
  <si>
    <t>Piercefield</t>
  </si>
  <si>
    <t>P-7387</t>
  </si>
  <si>
    <t>041503050502</t>
  </si>
  <si>
    <t>hc1998_p01</t>
  </si>
  <si>
    <t>Kings Falls Hydroelectric</t>
  </si>
  <si>
    <t>Silverstreet Hydro</t>
  </si>
  <si>
    <t>Tug Hill Energy Inc</t>
  </si>
  <si>
    <t>P-7352</t>
  </si>
  <si>
    <t>Deer River</t>
  </si>
  <si>
    <t>041501011204</t>
  </si>
  <si>
    <t>hc2001_p01</t>
  </si>
  <si>
    <t>Craggy Dam</t>
  </si>
  <si>
    <t>Buncombe</t>
  </si>
  <si>
    <t>Metropolitan Sewerage District</t>
  </si>
  <si>
    <t>P-7497</t>
  </si>
  <si>
    <t>hc1996_p01</t>
  </si>
  <si>
    <t>Manti Canyon Lower</t>
  </si>
  <si>
    <t>City of Manti - (UT)</t>
  </si>
  <si>
    <t>City of Manti</t>
  </si>
  <si>
    <t>P-7342</t>
  </si>
  <si>
    <t>Manti Creek</t>
  </si>
  <si>
    <t>160300040501</t>
  </si>
  <si>
    <t>hc1995_p01</t>
  </si>
  <si>
    <t>Macomb</t>
  </si>
  <si>
    <t>P-7321</t>
  </si>
  <si>
    <t>hc1994_p01</t>
  </si>
  <si>
    <t>Chasm</t>
  </si>
  <si>
    <t>P-7320</t>
  </si>
  <si>
    <t>hc1993_p01</t>
  </si>
  <si>
    <t>Roaring Creek Water Power</t>
  </si>
  <si>
    <t>Shasta Hydroelectric Inc</t>
  </si>
  <si>
    <t>P-7282</t>
  </si>
  <si>
    <t>Roaring Creek</t>
  </si>
  <si>
    <t>180200031101</t>
  </si>
  <si>
    <t>hc1990_p01</t>
  </si>
  <si>
    <t>Birch Creek Power</t>
  </si>
  <si>
    <t>Birch Power Co</t>
  </si>
  <si>
    <t>P-7194</t>
  </si>
  <si>
    <t>170402160302</t>
  </si>
  <si>
    <t>hc1989_p01</t>
  </si>
  <si>
    <t>Sheldon Springs Hydroelectric</t>
  </si>
  <si>
    <t>Sheldon Vermont Hydro Co., Inc.</t>
  </si>
  <si>
    <t>P-7186</t>
  </si>
  <si>
    <t>041504070601</t>
  </si>
  <si>
    <t>Vermont Electric Cooperative, Inc</t>
  </si>
  <si>
    <t>hc1988_p01</t>
  </si>
  <si>
    <t>Galesville Project</t>
  </si>
  <si>
    <t>Douglas County</t>
  </si>
  <si>
    <t>P-7161</t>
  </si>
  <si>
    <t>Cow Creek, Umpqua River</t>
  </si>
  <si>
    <t>171003020701</t>
  </si>
  <si>
    <t>hc1987_p01</t>
  </si>
  <si>
    <t>Victory Mills</t>
  </si>
  <si>
    <t>Consolidated Hydro New York, Inc.</t>
  </si>
  <si>
    <t>P-7153</t>
  </si>
  <si>
    <t>hc1997_p01</t>
  </si>
  <si>
    <t>Manti Canyon Upper</t>
  </si>
  <si>
    <t>P-7345</t>
  </si>
  <si>
    <t>hc1986_p01</t>
  </si>
  <si>
    <t>Great Lakes Tissue Co</t>
  </si>
  <si>
    <t>P-7142</t>
  </si>
  <si>
    <t>Cheboygan River</t>
  </si>
  <si>
    <t>hc1984_p01</t>
  </si>
  <si>
    <t>Kekawaka Power House</t>
  </si>
  <si>
    <t>STS Hydropower Ltd</t>
  </si>
  <si>
    <t>P-7120</t>
  </si>
  <si>
    <t>Kekawaka Creek</t>
  </si>
  <si>
    <t>180101050402</t>
  </si>
  <si>
    <t>hc1985_p01</t>
  </si>
  <si>
    <t>Milstead</t>
  </si>
  <si>
    <t>Rockdale</t>
  </si>
  <si>
    <t>Mill Shoals Hydro Co Inc</t>
  </si>
  <si>
    <t>P-7141</t>
  </si>
  <si>
    <t>030701030405</t>
  </si>
  <si>
    <t>hc1981_p01</t>
  </si>
  <si>
    <t>Big Creek Water Works</t>
  </si>
  <si>
    <t>Big Creek Water Works Ltd</t>
  </si>
  <si>
    <t>P-7010</t>
  </si>
  <si>
    <t>180102120503</t>
  </si>
  <si>
    <t>hc1980_p01</t>
  </si>
  <si>
    <t>Upper Sterling</t>
  </si>
  <si>
    <t>Whiteside</t>
  </si>
  <si>
    <t>City of Rock Falls - (IL)</t>
  </si>
  <si>
    <t>City of Rock Falls</t>
  </si>
  <si>
    <t>P-7004</t>
  </si>
  <si>
    <t>070900051001</t>
  </si>
  <si>
    <t>hc1978_p01</t>
  </si>
  <si>
    <t>Hollow Dam Power Partnership</t>
  </si>
  <si>
    <t>Ampersand Hollow Dam Hydro LLC</t>
  </si>
  <si>
    <t>Ampersand Hollow Dam Hydro, LLC.</t>
  </si>
  <si>
    <t>P-6972</t>
  </si>
  <si>
    <t>West Branch Oswegatchie River</t>
  </si>
  <si>
    <t>041503020504</t>
  </si>
  <si>
    <t>hc1979_p01</t>
  </si>
  <si>
    <t>Kinneytown New Old</t>
  </si>
  <si>
    <t>Hydroland Omega LLC</t>
  </si>
  <si>
    <t>Kinneytown Hydro Co Inc</t>
  </si>
  <si>
    <t>P-6985</t>
  </si>
  <si>
    <t>Naugatuck River</t>
  </si>
  <si>
    <t>011000051207</t>
  </si>
  <si>
    <t>hc1976_p01</t>
  </si>
  <si>
    <t>Tallassee Shoals</t>
  </si>
  <si>
    <t>Tallassee Shoals LLC</t>
  </si>
  <si>
    <t>P-6951</t>
  </si>
  <si>
    <t>Middle Oconee River</t>
  </si>
  <si>
    <t>030701010302</t>
  </si>
  <si>
    <t>hc1977_p01</t>
  </si>
  <si>
    <t>Redlands Water &amp; Power</t>
  </si>
  <si>
    <t>Redlands Water &amp; Power Company</t>
  </si>
  <si>
    <t>P-6964</t>
  </si>
  <si>
    <t>Gunnison River</t>
  </si>
  <si>
    <t>140200050803</t>
  </si>
  <si>
    <t>hc1974_p01</t>
  </si>
  <si>
    <t>Forks of Butte Hydro Project</t>
  </si>
  <si>
    <t>HYPOWER INC</t>
  </si>
  <si>
    <t>P-6896</t>
  </si>
  <si>
    <t>Butte Creek</t>
  </si>
  <si>
    <t>180201580202</t>
  </si>
  <si>
    <t>hc1973_p01</t>
  </si>
  <si>
    <t>East Portal Generator</t>
  </si>
  <si>
    <t>P-6868</t>
  </si>
  <si>
    <t>180701050202</t>
  </si>
  <si>
    <t>hc1971_p01</t>
  </si>
  <si>
    <t>Farmers ID No. 3</t>
  </si>
  <si>
    <t>Hood River</t>
  </si>
  <si>
    <t>Farmer's Irrigation District</t>
  </si>
  <si>
    <t>P-6801</t>
  </si>
  <si>
    <t>170701050703</t>
  </si>
  <si>
    <t>hc1970_p01</t>
  </si>
  <si>
    <t>Deadwood Creek</t>
  </si>
  <si>
    <t>Hydro Sierra Energy, LLC</t>
  </si>
  <si>
    <t>P-6780</t>
  </si>
  <si>
    <t>180201250404</t>
  </si>
  <si>
    <t>hc1969_p01</t>
  </si>
  <si>
    <t>N-32 Canal</t>
  </si>
  <si>
    <t>Marco Power Inc</t>
  </si>
  <si>
    <t>Power Investments Inc</t>
  </si>
  <si>
    <t>P-6778</t>
  </si>
  <si>
    <t>hc1968_p01</t>
  </si>
  <si>
    <t>Lower Village Water Power Project</t>
  </si>
  <si>
    <t>Sugar River Power LLC</t>
  </si>
  <si>
    <t>P-6756</t>
  </si>
  <si>
    <t>hc1967_p01</t>
  </si>
  <si>
    <t>Stillwater Reservoir Hydro</t>
  </si>
  <si>
    <t>Stillwater Associates</t>
  </si>
  <si>
    <t>P-6743</t>
  </si>
  <si>
    <t>041501011101</t>
  </si>
  <si>
    <t>hc1966_p01</t>
  </si>
  <si>
    <t>Penacook Upper Falls Hydro</t>
  </si>
  <si>
    <t>Briar-Hydro Associates</t>
  </si>
  <si>
    <t>P-6689</t>
  </si>
  <si>
    <t>010700030603</t>
  </si>
  <si>
    <t>Unitil Energy Systems</t>
  </si>
  <si>
    <t>hc1965_p01</t>
  </si>
  <si>
    <t>Gunlock Hydro</t>
  </si>
  <si>
    <t>P-6662</t>
  </si>
  <si>
    <t>Gunlock Reservoir</t>
  </si>
  <si>
    <t>150100080804</t>
  </si>
  <si>
    <t>hc1964_p01</t>
  </si>
  <si>
    <t>Falls Creek Hydropower LP</t>
  </si>
  <si>
    <t>P-6661</t>
  </si>
  <si>
    <t>Fall Creek, Off South Santiam</t>
  </si>
  <si>
    <t>170900060208</t>
  </si>
  <si>
    <t>hc1963_p01</t>
  </si>
  <si>
    <t>Lacomb Irrigation District</t>
  </si>
  <si>
    <t>Lacomb Irrigation Dist</t>
  </si>
  <si>
    <t>P-6648</t>
  </si>
  <si>
    <t>Crabtree Crk, South Santiam Ri</t>
  </si>
  <si>
    <t>170900060602</t>
  </si>
  <si>
    <t>hc1962_p01</t>
  </si>
  <si>
    <t>Auglaize Hydro</t>
  </si>
  <si>
    <t>Defiance</t>
  </si>
  <si>
    <t>City of Bryan - (OH)</t>
  </si>
  <si>
    <t>City of Bryan</t>
  </si>
  <si>
    <t>P-6637</t>
  </si>
  <si>
    <t>Auglaize River</t>
  </si>
  <si>
    <t>041000071209</t>
  </si>
  <si>
    <t>Ohio Power Co</t>
  </si>
  <si>
    <t>hc1961_p01</t>
  </si>
  <si>
    <t>North Fork Hydro</t>
  </si>
  <si>
    <t>Sprague Hydro LLC</t>
  </si>
  <si>
    <t>P-6552</t>
  </si>
  <si>
    <t>North Fork Sprague River, Klam</t>
  </si>
  <si>
    <t>180102020507</t>
  </si>
  <si>
    <t>hc1960_p01</t>
  </si>
  <si>
    <t>Collins Facility</t>
  </si>
  <si>
    <t>Ampersand Collins Hydro, LLC.</t>
  </si>
  <si>
    <t>P-6544</t>
  </si>
  <si>
    <t>hc1959_p01</t>
  </si>
  <si>
    <t>Chicopee Hydroelectric Station</t>
  </si>
  <si>
    <t>City of Chicopee - (MA)</t>
  </si>
  <si>
    <t>O'Connell Engineering&amp;Fin Inc</t>
  </si>
  <si>
    <t>P-6522</t>
  </si>
  <si>
    <t>hc1958_p01</t>
  </si>
  <si>
    <t>Marshall</t>
  </si>
  <si>
    <t>Calhoun</t>
  </si>
  <si>
    <t>City of Marshall - (MI)</t>
  </si>
  <si>
    <t>City of Marshall</t>
  </si>
  <si>
    <t>P-6514</t>
  </si>
  <si>
    <t>hc1957_p01</t>
  </si>
  <si>
    <t>Viva Naughton</t>
  </si>
  <si>
    <t>P-6509</t>
  </si>
  <si>
    <t>Ham's Fork</t>
  </si>
  <si>
    <t>140401070605</t>
  </si>
  <si>
    <t>hc1956_p01</t>
  </si>
  <si>
    <t>Quail Creek Hydro Plant #1</t>
  </si>
  <si>
    <t>Washington Cnty Wtr Consv Dist</t>
  </si>
  <si>
    <t>P-6467</t>
  </si>
  <si>
    <t>Dixie Escalante R E A, Inc</t>
  </si>
  <si>
    <t>hc1954_p01</t>
  </si>
  <si>
    <t>Shorock Hydro Inc</t>
  </si>
  <si>
    <t>P-6450</t>
  </si>
  <si>
    <t>Rock Creek, Snake River</t>
  </si>
  <si>
    <t>hc1953_p01</t>
  </si>
  <si>
    <t>Little Mac Project</t>
  </si>
  <si>
    <t>Little Mac Power Company</t>
  </si>
  <si>
    <t>P-6443</t>
  </si>
  <si>
    <t>Cedar Draw, Tributary To Snake</t>
  </si>
  <si>
    <t>hc1952_p01</t>
  </si>
  <si>
    <t>Port Leyden Hydroelectric Project</t>
  </si>
  <si>
    <t>Empire Hydro Partners</t>
  </si>
  <si>
    <t>P-6412</t>
  </si>
  <si>
    <t>041501010305</t>
  </si>
  <si>
    <t>hc1951_p01</t>
  </si>
  <si>
    <t>James Thompson</t>
  </si>
  <si>
    <t>Valley Falls Associates</t>
  </si>
  <si>
    <t>P-6411</t>
  </si>
  <si>
    <t>020200031006</t>
  </si>
  <si>
    <t>hc1949_p01</t>
  </si>
  <si>
    <t>Nacimiento Hydro Project</t>
  </si>
  <si>
    <t>San Luis Obispo</t>
  </si>
  <si>
    <t>Monterey Cnty Water Res Agency</t>
  </si>
  <si>
    <t>P-6378</t>
  </si>
  <si>
    <t>Nacimiento River</t>
  </si>
  <si>
    <t>180600050611</t>
  </si>
  <si>
    <t>hc1948_p01</t>
  </si>
  <si>
    <t>Lake Anna</t>
  </si>
  <si>
    <t>Louisa</t>
  </si>
  <si>
    <t>P-6335</t>
  </si>
  <si>
    <t>North Anna River</t>
  </si>
  <si>
    <t>hc1947_p01</t>
  </si>
  <si>
    <t>Sharp Falls</t>
  </si>
  <si>
    <t>Ashe</t>
  </si>
  <si>
    <t>Blue Ridge Elec Member Corp</t>
  </si>
  <si>
    <t>P-6322</t>
  </si>
  <si>
    <t>North Fork New River</t>
  </si>
  <si>
    <t>050500010106</t>
  </si>
  <si>
    <t>Byllesby</t>
  </si>
  <si>
    <t>Dakota</t>
  </si>
  <si>
    <t>hc1945_p01</t>
  </si>
  <si>
    <t>Betasso</t>
  </si>
  <si>
    <t>P-6282</t>
  </si>
  <si>
    <t>Middle Boulder Creek</t>
  </si>
  <si>
    <t>hc1943_p01</t>
  </si>
  <si>
    <t>Lateral No. 10</t>
  </si>
  <si>
    <t>Lateral 10 Ventures</t>
  </si>
  <si>
    <t>P-6250</t>
  </si>
  <si>
    <t>Twin Falls Canal System</t>
  </si>
  <si>
    <t>170402130906</t>
  </si>
  <si>
    <t>hc1942_p01</t>
  </si>
  <si>
    <t>Cascade Dam</t>
  </si>
  <si>
    <t>STS HydroPower Ltd-Cascade Dam</t>
  </si>
  <si>
    <t>P-6228</t>
  </si>
  <si>
    <t>040500070408</t>
  </si>
  <si>
    <t>hc1941_p01</t>
  </si>
  <si>
    <t>P-6227</t>
  </si>
  <si>
    <t>Witts River</t>
  </si>
  <si>
    <t>160202030303</t>
  </si>
  <si>
    <t>hc1940_p01</t>
  </si>
  <si>
    <t>Black Creek Hydro Inc</t>
  </si>
  <si>
    <t>P-6221</t>
  </si>
  <si>
    <t>Black Creek, North Fork Snoqua</t>
  </si>
  <si>
    <t>171100100104</t>
  </si>
  <si>
    <t>hc1939_p01</t>
  </si>
  <si>
    <t>P-6174</t>
  </si>
  <si>
    <t>Mwd Lower Pipeline Feeder</t>
  </si>
  <si>
    <t>hc1938_p01</t>
  </si>
  <si>
    <t>Stone Drop</t>
  </si>
  <si>
    <t>Modesto Irrigation District</t>
  </si>
  <si>
    <t>P-6147</t>
  </si>
  <si>
    <t>180400091308</t>
  </si>
  <si>
    <t>hc1937_p01</t>
  </si>
  <si>
    <t>Ephraim City</t>
  </si>
  <si>
    <t>City of Ephraim - (UT)</t>
  </si>
  <si>
    <t>P-6117</t>
  </si>
  <si>
    <t>hc1936_p01</t>
  </si>
  <si>
    <t>Hosiery Mill</t>
  </si>
  <si>
    <t>Hillsborough Hydroelectric LP</t>
  </si>
  <si>
    <t>P-6116</t>
  </si>
  <si>
    <t>010700030301</t>
  </si>
  <si>
    <t>hc1935_p01</t>
  </si>
  <si>
    <t>Pyrites Plant</t>
  </si>
  <si>
    <t>CHI Energy Inc</t>
  </si>
  <si>
    <t>P-6115</t>
  </si>
  <si>
    <t>Grass River</t>
  </si>
  <si>
    <t>041503040403</t>
  </si>
  <si>
    <t>hc1934_p01</t>
  </si>
  <si>
    <t>Rio Hondo</t>
  </si>
  <si>
    <t>LOS ANGELES</t>
  </si>
  <si>
    <t>P-6093</t>
  </si>
  <si>
    <t>180701050303</t>
  </si>
  <si>
    <t>hc1933_p01</t>
  </si>
  <si>
    <t>Derby Hydro</t>
  </si>
  <si>
    <t>McCallum Enterprises I LP</t>
  </si>
  <si>
    <t>P-6066</t>
  </si>
  <si>
    <t>011000051003</t>
  </si>
  <si>
    <t>United Illuminating Co</t>
  </si>
  <si>
    <t>hc1932_p01</t>
  </si>
  <si>
    <t>Fowler No 7 Mill</t>
  </si>
  <si>
    <t>FOWLER HYDRO, LLC</t>
  </si>
  <si>
    <t>P-6059</t>
  </si>
  <si>
    <t>041503020801</t>
  </si>
  <si>
    <t>hc1931_p01</t>
  </si>
  <si>
    <t>Hailesboro 4 Plant</t>
  </si>
  <si>
    <t>HYDRO DEV GROUP ACQUISITION, LLC.</t>
  </si>
  <si>
    <t>P-6058</t>
  </si>
  <si>
    <t>hc1930_p01</t>
  </si>
  <si>
    <t>Perris</t>
  </si>
  <si>
    <t>P-6056</t>
  </si>
  <si>
    <t>Colorado River Aqueduct</t>
  </si>
  <si>
    <t>180702020305</t>
  </si>
  <si>
    <t>hc1928_p02</t>
  </si>
  <si>
    <t>Haypress Creek</t>
  </si>
  <si>
    <t>EIF Haypress LLC</t>
  </si>
  <si>
    <t>EIF Haypress, LLC</t>
  </si>
  <si>
    <t>P-6061</t>
  </si>
  <si>
    <t>Upper Haypress Creek</t>
  </si>
  <si>
    <t>180201250201</t>
  </si>
  <si>
    <t>hc1928_p01</t>
  </si>
  <si>
    <t>Lower Haypress Creek</t>
  </si>
  <si>
    <t>P-6028</t>
  </si>
  <si>
    <t>Milton Creek</t>
  </si>
  <si>
    <t>hc1927_p01</t>
  </si>
  <si>
    <t>Rock Creek II</t>
  </si>
  <si>
    <t>BP Hydro Associates</t>
  </si>
  <si>
    <t>P-6015</t>
  </si>
  <si>
    <t>hc1926_p01</t>
  </si>
  <si>
    <t>Corona</t>
  </si>
  <si>
    <t>P-6010</t>
  </si>
  <si>
    <t>180702031001</t>
  </si>
  <si>
    <t>hc1925_p01</t>
  </si>
  <si>
    <t>Emporia</t>
  </si>
  <si>
    <t>Greensville</t>
  </si>
  <si>
    <t>Emporia Hydro Power LP</t>
  </si>
  <si>
    <t>P-5998</t>
  </si>
  <si>
    <t>030102040603</t>
  </si>
  <si>
    <t>hc1924_p02</t>
  </si>
  <si>
    <t>Oswego Falls West</t>
  </si>
  <si>
    <t>P-5984</t>
  </si>
  <si>
    <t>041402030103</t>
  </si>
  <si>
    <t>hc1924_p01</t>
  </si>
  <si>
    <t>Oswego Falls East</t>
  </si>
  <si>
    <t>hc1923_p01</t>
  </si>
  <si>
    <t>Moretown No. 8</t>
  </si>
  <si>
    <t>Moretown Hydroelectric LLC</t>
  </si>
  <si>
    <t>Ampersand Moretown Hydro, LLC.</t>
  </si>
  <si>
    <t>P-5944</t>
  </si>
  <si>
    <t>041504030504</t>
  </si>
  <si>
    <t>hc1922_p01</t>
  </si>
  <si>
    <t>Temescal</t>
  </si>
  <si>
    <t>P-5938</t>
  </si>
  <si>
    <t>180702030603</t>
  </si>
  <si>
    <t>hc1921_p01</t>
  </si>
  <si>
    <t>Hatchet Creek Project</t>
  </si>
  <si>
    <t>P-5931</t>
  </si>
  <si>
    <t>hc1920_p01</t>
  </si>
  <si>
    <t>Scott Flat</t>
  </si>
  <si>
    <t>Nevada Irrigation District</t>
  </si>
  <si>
    <t>P-5930</t>
  </si>
  <si>
    <t>hc1919_p01</t>
  </si>
  <si>
    <t>Little Cottonwood</t>
  </si>
  <si>
    <t>City of Murray - (UT)</t>
  </si>
  <si>
    <t>City of Murray</t>
  </si>
  <si>
    <t>P-5929</t>
  </si>
  <si>
    <t>Lower Cottonwood Creek</t>
  </si>
  <si>
    <t>160202040204</t>
  </si>
  <si>
    <t>hc1918_p01</t>
  </si>
  <si>
    <t>Opal Springs Hydro</t>
  </si>
  <si>
    <t>Deschutes Valley Water District</t>
  </si>
  <si>
    <t>Desehutes Valley Water District</t>
  </si>
  <si>
    <t>P-5891</t>
  </si>
  <si>
    <t>Crooked River</t>
  </si>
  <si>
    <t>170703051102</t>
  </si>
  <si>
    <t>hc1917_p01</t>
  </si>
  <si>
    <t>Alice Falls Hydro Project</t>
  </si>
  <si>
    <t>Alice Falls Corp</t>
  </si>
  <si>
    <t>P-5867</t>
  </si>
  <si>
    <t>Ausable River</t>
  </si>
  <si>
    <t>041504040302</t>
  </si>
  <si>
    <t>New York State Elec &amp; Gas Corp</t>
  </si>
  <si>
    <t>hc1916_p01</t>
  </si>
  <si>
    <t>Diamond Island Plant</t>
  </si>
  <si>
    <t>NIAGARA MOHAWK POWER CORP      (NY)</t>
  </si>
  <si>
    <t>P-5801</t>
  </si>
  <si>
    <t>041501011404</t>
  </si>
  <si>
    <t>hc1915_p01</t>
  </si>
  <si>
    <t>Carthage Mill</t>
  </si>
  <si>
    <t>CARTHAGE INDUSTRIAL DEV CORP</t>
  </si>
  <si>
    <t>P-5800</t>
  </si>
  <si>
    <t>hc1914_p01</t>
  </si>
  <si>
    <t>Foothills Hydro Plant</t>
  </si>
  <si>
    <t>Denver City &amp; County-Foothills</t>
  </si>
  <si>
    <t>P-5771</t>
  </si>
  <si>
    <t>S. Platte River</t>
  </si>
  <si>
    <t>101900020703</t>
  </si>
  <si>
    <t>Intermountain Rural Elec Assn</t>
  </si>
  <si>
    <t>hc1913_p01</t>
  </si>
  <si>
    <t>Nichols</t>
  </si>
  <si>
    <t>CHI-West Inc</t>
  </si>
  <si>
    <t>P-5766</t>
  </si>
  <si>
    <t>South Fork Bear Creek</t>
  </si>
  <si>
    <t>180201540401</t>
  </si>
  <si>
    <t>hc1912_p01</t>
  </si>
  <si>
    <t>Lachute Hydro Lower</t>
  </si>
  <si>
    <t>Lachute Hydro Co Inc</t>
  </si>
  <si>
    <t>P-5762</t>
  </si>
  <si>
    <t>La Chute River</t>
  </si>
  <si>
    <t>041504080206</t>
  </si>
  <si>
    <t>hc1911_p01</t>
  </si>
  <si>
    <t>Lachute Hydro Upper</t>
  </si>
  <si>
    <t>P-5760</t>
  </si>
  <si>
    <t>041504080205</t>
  </si>
  <si>
    <t>hc1908_p01</t>
  </si>
  <si>
    <t>Clark Mills Lower</t>
  </si>
  <si>
    <t>Hollingworth &amp; Vose Co</t>
  </si>
  <si>
    <t>P-5729</t>
  </si>
  <si>
    <t>hc1907_p01</t>
  </si>
  <si>
    <t>Chateaugay High Falls Hydro</t>
  </si>
  <si>
    <t>Triton Power Co</t>
  </si>
  <si>
    <t>P-5698</t>
  </si>
  <si>
    <t>Chateaugay River</t>
  </si>
  <si>
    <t>041503080104</t>
  </si>
  <si>
    <t>hc1905_p01</t>
  </si>
  <si>
    <t>San Dimas Wash Generating Station</t>
  </si>
  <si>
    <t>San Gabriel Valley Mun Wtr Dt</t>
  </si>
  <si>
    <t>P-5648</t>
  </si>
  <si>
    <t>Azusa Pipeline</t>
  </si>
  <si>
    <t>hc1904_p01</t>
  </si>
  <si>
    <t>Hailesboro No 3 Mill</t>
  </si>
  <si>
    <t>Hydro Development Group Acquisition, LLC</t>
  </si>
  <si>
    <t>P-5633</t>
  </si>
  <si>
    <t>hc1903_p01</t>
  </si>
  <si>
    <t>Bedford</t>
  </si>
  <si>
    <t>Amherst, Bedford</t>
  </si>
  <si>
    <t>Town of Bedford - (VA)</t>
  </si>
  <si>
    <t>City of Bedford</t>
  </si>
  <si>
    <t>P-5596</t>
  </si>
  <si>
    <t>James River</t>
  </si>
  <si>
    <t>020802030101</t>
  </si>
  <si>
    <t>hc1902_p01</t>
  </si>
  <si>
    <t>Black River Hydro Associates</t>
  </si>
  <si>
    <t>P-5571</t>
  </si>
  <si>
    <t>hc1901_p01</t>
  </si>
  <si>
    <t>Mt Ida Hydroelectric</t>
  </si>
  <si>
    <t>Clear Energy Capital, LLC</t>
  </si>
  <si>
    <t>Ampersand Mount Ida Hydro LLC</t>
  </si>
  <si>
    <t>P-5465</t>
  </si>
  <si>
    <t>hc1900_p01</t>
  </si>
  <si>
    <t>Coleman Falls</t>
  </si>
  <si>
    <t>Holcomb Rock Company</t>
  </si>
  <si>
    <t>P-5456</t>
  </si>
  <si>
    <t>020802030103</t>
  </si>
  <si>
    <t>hc1898_p01</t>
  </si>
  <si>
    <t>R E Badger Filtration Plant</t>
  </si>
  <si>
    <t>Santa Fe Irrigation District</t>
  </si>
  <si>
    <t>P-5397</t>
  </si>
  <si>
    <t>hc1897_p01</t>
  </si>
  <si>
    <t>Horseshoe Bend Hydro Partners</t>
  </si>
  <si>
    <t>Horseshoe Bend Hydroelectric Co</t>
  </si>
  <si>
    <t>Horseshoe Bend Hydroelec Co</t>
  </si>
  <si>
    <t>P-5376</t>
  </si>
  <si>
    <t>Payette River</t>
  </si>
  <si>
    <t>170501220107</t>
  </si>
  <si>
    <t>hc1896_p01</t>
  </si>
  <si>
    <t>Dane Perkins</t>
  </si>
  <si>
    <t>Kennebunk Light &amp; Power Dist</t>
  </si>
  <si>
    <t>P-5362</t>
  </si>
  <si>
    <t>Mousam River</t>
  </si>
  <si>
    <t>010600030205</t>
  </si>
  <si>
    <t>hc1895_p01</t>
  </si>
  <si>
    <t>Twine Mill</t>
  </si>
  <si>
    <t>hc1894_p01</t>
  </si>
  <si>
    <t>Kesslen</t>
  </si>
  <si>
    <t>hc1893_p01</t>
  </si>
  <si>
    <t>Moccasin Low Head Hydro Project</t>
  </si>
  <si>
    <t>P-5295</t>
  </si>
  <si>
    <t>Moccasin Creek</t>
  </si>
  <si>
    <t>180400091202</t>
  </si>
  <si>
    <t>hc1892_p01</t>
  </si>
  <si>
    <t>Hudson Falls Hydroelectric Project</t>
  </si>
  <si>
    <t>P-5276</t>
  </si>
  <si>
    <t>020200030506</t>
  </si>
  <si>
    <t>hc1891_p01</t>
  </si>
  <si>
    <t>Squam Lake Dam</t>
  </si>
  <si>
    <t>Town of Ashland</t>
  </si>
  <si>
    <t>P-5274</t>
  </si>
  <si>
    <t>hc1890_p01</t>
  </si>
  <si>
    <t>Stone Creek</t>
  </si>
  <si>
    <t>Eugene Water &amp; Electric Board</t>
  </si>
  <si>
    <t>P-5264</t>
  </si>
  <si>
    <t>Oak Grove Fork, Clackamas Rive</t>
  </si>
  <si>
    <t>170900110305</t>
  </si>
  <si>
    <t>hc1889_p01</t>
  </si>
  <si>
    <t>Lee Creek Water Treatment Facility</t>
  </si>
  <si>
    <t>Crawford</t>
  </si>
  <si>
    <t>AR</t>
  </si>
  <si>
    <t>City of Fort Smith</t>
  </si>
  <si>
    <t>Fort Smith City of</t>
  </si>
  <si>
    <t>P-5251</t>
  </si>
  <si>
    <t>Lee Creek, Arkansas River</t>
  </si>
  <si>
    <t>111101040507</t>
  </si>
  <si>
    <t>Arkansas Valley Elec Coop Corp</t>
  </si>
  <si>
    <t>hc1888_p01</t>
  </si>
  <si>
    <t>International Falls Power</t>
  </si>
  <si>
    <t>Koochichin</t>
  </si>
  <si>
    <t>Boise White Paper LLC</t>
  </si>
  <si>
    <t>P-5223</t>
  </si>
  <si>
    <t>Rainy River</t>
  </si>
  <si>
    <t>090300080501</t>
  </si>
  <si>
    <t>ALLETE, Inc.</t>
  </si>
  <si>
    <t>hc1887_p02</t>
  </si>
  <si>
    <t>Seneca</t>
  </si>
  <si>
    <t>Onondaga</t>
  </si>
  <si>
    <t>Northline Energy, LLC</t>
  </si>
  <si>
    <t>P-4296</t>
  </si>
  <si>
    <t>Seneca River</t>
  </si>
  <si>
    <t>041402011611</t>
  </si>
  <si>
    <t>hc1887_p01</t>
  </si>
  <si>
    <t>Baldwinsville</t>
  </si>
  <si>
    <t>P-5217</t>
  </si>
  <si>
    <t>hc1886_p01</t>
  </si>
  <si>
    <t>Venice</t>
  </si>
  <si>
    <t>P-5197</t>
  </si>
  <si>
    <t>hc1885_p01</t>
  </si>
  <si>
    <t>Newport Hydro</t>
  </si>
  <si>
    <t>Newport Hydro Associates</t>
  </si>
  <si>
    <t>P-5196</t>
  </si>
  <si>
    <t>020200040602</t>
  </si>
  <si>
    <t>hc1883_p01</t>
  </si>
  <si>
    <t>North Branch 3</t>
  </si>
  <si>
    <t>Washington Electric Coop - (VT)</t>
  </si>
  <si>
    <t>Washington Electric Coop Inc</t>
  </si>
  <si>
    <t>P-5124</t>
  </si>
  <si>
    <t>hc1882_p01</t>
  </si>
  <si>
    <t>Big Sheep Creek</t>
  </si>
  <si>
    <t>Sheep Creek Hydro Inc</t>
  </si>
  <si>
    <t>P-5118</t>
  </si>
  <si>
    <t>170200010202</t>
  </si>
  <si>
    <t>hc1881_p01</t>
  </si>
  <si>
    <t>Benton Falls</t>
  </si>
  <si>
    <t>Kennebec</t>
  </si>
  <si>
    <t>Essex Hydro Associates LLC</t>
  </si>
  <si>
    <t>P-5073</t>
  </si>
  <si>
    <t>010300032106</t>
  </si>
  <si>
    <t>hc1880_p01</t>
  </si>
  <si>
    <t>Quinebaug Lower Project</t>
  </si>
  <si>
    <t>Quinebaug Associates LLC</t>
  </si>
  <si>
    <t>P-5062</t>
  </si>
  <si>
    <t>hc1879_p01</t>
  </si>
  <si>
    <t>Sibley Mill</t>
  </si>
  <si>
    <t>P-5044</t>
  </si>
  <si>
    <t>hc1878_p01</t>
  </si>
  <si>
    <t>PUD No 1 of Lewis County</t>
  </si>
  <si>
    <t>P-4949</t>
  </si>
  <si>
    <t>170800050301</t>
  </si>
  <si>
    <t>hc1877_p01</t>
  </si>
  <si>
    <t>Tannery Island Power</t>
  </si>
  <si>
    <t>Ampersand Tannery Island Hydro, LLC</t>
  </si>
  <si>
    <t>P-4908</t>
  </si>
  <si>
    <t>hc1876_p01</t>
  </si>
  <si>
    <t>Forestport</t>
  </si>
  <si>
    <t>Trafalgar Power Inc</t>
  </si>
  <si>
    <t>P-4900</t>
  </si>
  <si>
    <t>hc1875_p01</t>
  </si>
  <si>
    <t>Twin Falls Hydro</t>
  </si>
  <si>
    <t>Twin Falls Hydro Associates LP</t>
  </si>
  <si>
    <t>P-4885</t>
  </si>
  <si>
    <t>hc1874_p01</t>
  </si>
  <si>
    <t>Barber Dam</t>
  </si>
  <si>
    <t>Ada</t>
  </si>
  <si>
    <t>Fulcrum Inc</t>
  </si>
  <si>
    <t>P-4881</t>
  </si>
  <si>
    <t>Boise River</t>
  </si>
  <si>
    <t>170501140401</t>
  </si>
  <si>
    <t>hc1873_p01</t>
  </si>
  <si>
    <t>High Shoals Hydro</t>
  </si>
  <si>
    <t>High Shoals, LLC</t>
  </si>
  <si>
    <t>P-4827</t>
  </si>
  <si>
    <t>hc1872_p01</t>
  </si>
  <si>
    <t>Glen Park Hydroelectric Project</t>
  </si>
  <si>
    <t>Northbrook New York LLC</t>
  </si>
  <si>
    <t>P-4796</t>
  </si>
  <si>
    <t>hc1871_p01</t>
  </si>
  <si>
    <t>Pejepscot Hydroelectric Project</t>
  </si>
  <si>
    <t>Topsham Hydro Partners</t>
  </si>
  <si>
    <t>P-4784</t>
  </si>
  <si>
    <t>010400021007</t>
  </si>
  <si>
    <t>hc1870_p01</t>
  </si>
  <si>
    <t>Boltonville Hydro Associates</t>
  </si>
  <si>
    <t>P-4770</t>
  </si>
  <si>
    <t>hc1868_p01</t>
  </si>
  <si>
    <t>Stillwater Hydro Electric Project</t>
  </si>
  <si>
    <t>GR Catalyst One, LLC</t>
  </si>
  <si>
    <t>GR CATALYST ONE, LLC</t>
  </si>
  <si>
    <t>P-4684</t>
  </si>
  <si>
    <t>020200031104</t>
  </si>
  <si>
    <t>hc1867_p01</t>
  </si>
  <si>
    <t>Vischer Ferry</t>
  </si>
  <si>
    <t>Saratoga, Schenectady</t>
  </si>
  <si>
    <t>P-4679</t>
  </si>
  <si>
    <t>020200041109</t>
  </si>
  <si>
    <t>hc1866_p01</t>
  </si>
  <si>
    <t>Crescent</t>
  </si>
  <si>
    <t>P-4678</t>
  </si>
  <si>
    <t>hc1865_p01</t>
  </si>
  <si>
    <t>Center Falls</t>
  </si>
  <si>
    <t>Hollingworth &amp; Vose Co Center Falls</t>
  </si>
  <si>
    <t>P-4668</t>
  </si>
  <si>
    <t>hc1864_p01</t>
  </si>
  <si>
    <t>Clarks Mill Upper</t>
  </si>
  <si>
    <t>P-4667</t>
  </si>
  <si>
    <t>hc1863_p01</t>
  </si>
  <si>
    <t>White River Lock &amp; Dam NO. 2</t>
  </si>
  <si>
    <t>Independence</t>
  </si>
  <si>
    <t>White River Hydroelectric</t>
  </si>
  <si>
    <t>P-4660</t>
  </si>
  <si>
    <t>110100040606</t>
  </si>
  <si>
    <t>hc1862_p01</t>
  </si>
  <si>
    <t>White River Lock &amp; Dam NO. 3</t>
  </si>
  <si>
    <t>P-4659</t>
  </si>
  <si>
    <t>110100040601</t>
  </si>
  <si>
    <t>hc1861_p01</t>
  </si>
  <si>
    <t>Dahowa Hydro</t>
  </si>
  <si>
    <t>GR Catalyst Two LLC</t>
  </si>
  <si>
    <t>P-4644</t>
  </si>
  <si>
    <t>hc1860_p01</t>
  </si>
  <si>
    <t>Longfalls Facility</t>
  </si>
  <si>
    <t>Ampersand Long Falls Hydro, LLC</t>
  </si>
  <si>
    <t>AMPERSAND LONG FALLS HYDRO LLC.</t>
  </si>
  <si>
    <t>P-4636</t>
  </si>
  <si>
    <t>hc1859_p01</t>
  </si>
  <si>
    <t>Dillon Hydro Plant</t>
  </si>
  <si>
    <t>P-4610</t>
  </si>
  <si>
    <t>Blue Creek</t>
  </si>
  <si>
    <t>140100020501</t>
  </si>
  <si>
    <t>hc1858_p01</t>
  </si>
  <si>
    <t>Last Chance</t>
  </si>
  <si>
    <t>P-4580</t>
  </si>
  <si>
    <t>Bear River</t>
  </si>
  <si>
    <t>160102020202</t>
  </si>
  <si>
    <t>hc1857_p01</t>
  </si>
  <si>
    <t>Saxapahaw</t>
  </si>
  <si>
    <t>Haw River Hydro Co</t>
  </si>
  <si>
    <t>P-4509</t>
  </si>
  <si>
    <t>030300020502</t>
  </si>
  <si>
    <t>hc1856_p01</t>
  </si>
  <si>
    <t>Theresa Plant</t>
  </si>
  <si>
    <t>P-4486</t>
  </si>
  <si>
    <t>hc1855_p01</t>
  </si>
  <si>
    <t>Union Falls</t>
  </si>
  <si>
    <t>Union Falls Hydro Power LP</t>
  </si>
  <si>
    <t>P-4472</t>
  </si>
  <si>
    <t>041504060401</t>
  </si>
  <si>
    <t>hc1854_p01</t>
  </si>
  <si>
    <t>hc1853_p01</t>
  </si>
  <si>
    <t>Middle Fork Irrigation District</t>
  </si>
  <si>
    <t>Middle Fork Irrigation Dist</t>
  </si>
  <si>
    <t>P-4458</t>
  </si>
  <si>
    <t>Middle Fork Hood River</t>
  </si>
  <si>
    <t>170701050504</t>
  </si>
  <si>
    <t>Hood River Electric Coop</t>
  </si>
  <si>
    <t>hc1852_p01</t>
  </si>
  <si>
    <t>Lower Great Falls</t>
  </si>
  <si>
    <t>P-4451</t>
  </si>
  <si>
    <t>hc1851_p01</t>
  </si>
  <si>
    <t>Skookumchuck</t>
  </si>
  <si>
    <t>TransAlta Centralia Gen LLC</t>
  </si>
  <si>
    <t>P-4441</t>
  </si>
  <si>
    <t>Skookumchuck River</t>
  </si>
  <si>
    <t>hc1850_p01</t>
  </si>
  <si>
    <t>Walden</t>
  </si>
  <si>
    <t>WALDEN HYDRO, LLC</t>
  </si>
  <si>
    <t>P-4428</t>
  </si>
  <si>
    <t>hc1849_p01</t>
  </si>
  <si>
    <t>Talcville</t>
  </si>
  <si>
    <t>P-4402</t>
  </si>
  <si>
    <t>East Branch Oswegatchie River</t>
  </si>
  <si>
    <t>041503020604</t>
  </si>
  <si>
    <t>hc1848_p01</t>
  </si>
  <si>
    <t>Moose River</t>
  </si>
  <si>
    <t>EONY Generation Limited</t>
  </si>
  <si>
    <t>EONY GENERATION LIMITED</t>
  </si>
  <si>
    <t>P-4349</t>
  </si>
  <si>
    <t>041501010602</t>
  </si>
  <si>
    <t>hc1846_p01</t>
  </si>
  <si>
    <t>Philadlephia</t>
  </si>
  <si>
    <t>P-4334</t>
  </si>
  <si>
    <t>hc1845_p01</t>
  </si>
  <si>
    <t>Goodwin Hydroelectric</t>
  </si>
  <si>
    <t>Metropolitan Dist of Hartford</t>
  </si>
  <si>
    <t>P-4297</t>
  </si>
  <si>
    <t>West Branch Farmington River</t>
  </si>
  <si>
    <t>010802070204</t>
  </si>
  <si>
    <t>hc1844_p01</t>
  </si>
  <si>
    <t>Whitewater Hydro Plant</t>
  </si>
  <si>
    <t>P-4294</t>
  </si>
  <si>
    <t>Colorado Aqueduct</t>
  </si>
  <si>
    <t>181002010301</t>
  </si>
  <si>
    <t>hc1843_p01</t>
  </si>
  <si>
    <t>Hydro III</t>
  </si>
  <si>
    <t>City of Logan - (UT)</t>
  </si>
  <si>
    <t>City of Logan</t>
  </si>
  <si>
    <t>P-4285</t>
  </si>
  <si>
    <t>hc1842_p01</t>
  </si>
  <si>
    <t>Hydro II</t>
  </si>
  <si>
    <t>hc1841_p01</t>
  </si>
  <si>
    <t>Fort Miller Hydroelectric Facility</t>
  </si>
  <si>
    <t>Fort Miller Associates</t>
  </si>
  <si>
    <t>P-4226</t>
  </si>
  <si>
    <t>020200030508</t>
  </si>
  <si>
    <t>hc1840_p01</t>
  </si>
  <si>
    <t>White River Lock &amp; Dam NO. 1</t>
  </si>
  <si>
    <t>P-4204</t>
  </si>
  <si>
    <t>110100040704</t>
  </si>
  <si>
    <t>hc1839_p01</t>
  </si>
  <si>
    <t>Lowell Tannery</t>
  </si>
  <si>
    <t>P-4202</t>
  </si>
  <si>
    <t>Passadumkeag River</t>
  </si>
  <si>
    <t>010200050311</t>
  </si>
  <si>
    <t>Emera Maine</t>
  </si>
  <si>
    <t>hc1838_p01</t>
  </si>
  <si>
    <t>Rio Bravo Hydro Project</t>
  </si>
  <si>
    <t>Kern</t>
  </si>
  <si>
    <t>Olcese Water District</t>
  </si>
  <si>
    <t>P-4129</t>
  </si>
  <si>
    <t>Kern River</t>
  </si>
  <si>
    <t>180300030109</t>
  </si>
  <si>
    <t>hc1837_p01</t>
  </si>
  <si>
    <t>Lower Saranac Hydroelectric Facility</t>
  </si>
  <si>
    <t>Lower Saranac Hydro Partner LP</t>
  </si>
  <si>
    <t>P-4114</t>
  </si>
  <si>
    <t>041504060504</t>
  </si>
  <si>
    <t>hc1836_p01</t>
  </si>
  <si>
    <t>Phoenix Hydro Project</t>
  </si>
  <si>
    <t>Oswego Hydro Limited Partnership</t>
  </si>
  <si>
    <t>P-4113</t>
  </si>
  <si>
    <t>041402030102</t>
  </si>
  <si>
    <t>hc1835_p01</t>
  </si>
  <si>
    <t>Indian Valley Dam Hydro Project</t>
  </si>
  <si>
    <t>Yolo County Flood Control WCD</t>
  </si>
  <si>
    <t>P-4066</t>
  </si>
  <si>
    <t>North Fork Cache Creek</t>
  </si>
  <si>
    <t>180201160407</t>
  </si>
  <si>
    <t>hc1834_p01</t>
  </si>
  <si>
    <t>Clear Lake Hydro Project</t>
  </si>
  <si>
    <t>P-4063</t>
  </si>
  <si>
    <t>Cache Creek</t>
  </si>
  <si>
    <t>180201160602</t>
  </si>
  <si>
    <t>hc1833_p01</t>
  </si>
  <si>
    <t>Sepulveda Canyon</t>
  </si>
  <si>
    <t>P-4058</t>
  </si>
  <si>
    <t>hc1832_p01</t>
  </si>
  <si>
    <t>Koyle Ranch Hydroelectric Project</t>
  </si>
  <si>
    <t>Koyle Hydro Inc</t>
  </si>
  <si>
    <t>P-4052</t>
  </si>
  <si>
    <t>Big Wood River</t>
  </si>
  <si>
    <t>hc1831_p01</t>
  </si>
  <si>
    <t>Nephi</t>
  </si>
  <si>
    <t>P-4049</t>
  </si>
  <si>
    <t>Salt Creek</t>
  </si>
  <si>
    <t>hc1830_p01</t>
  </si>
  <si>
    <t>Aziscohos Hydroelectric Project</t>
  </si>
  <si>
    <t>Brookfield White Pine Hydro LLC</t>
  </si>
  <si>
    <t>Androscoggain Reservoir CO</t>
  </si>
  <si>
    <t>P-4026</t>
  </si>
  <si>
    <t>Magalloway River</t>
  </si>
  <si>
    <t>010400010306</t>
  </si>
  <si>
    <t>hc1829_p01</t>
  </si>
  <si>
    <t>Dolgeville Hydro</t>
  </si>
  <si>
    <t>P-4008</t>
  </si>
  <si>
    <t>hc1828_p01</t>
  </si>
  <si>
    <t>Milton Hydro</t>
  </si>
  <si>
    <t>SFR Hydro Cor</t>
  </si>
  <si>
    <t>P-3984</t>
  </si>
  <si>
    <t>hc1827_p01</t>
  </si>
  <si>
    <t>Slate Creek Hydro Assoc LP</t>
  </si>
  <si>
    <t>P-3908</t>
  </si>
  <si>
    <t>180200050305</t>
  </si>
  <si>
    <t>hc1826_p01</t>
  </si>
  <si>
    <t>Lost Creek I</t>
  </si>
  <si>
    <t>P-3863</t>
  </si>
  <si>
    <t>hc1824_p01</t>
  </si>
  <si>
    <t>Rocky Brook Hydroelectric</t>
  </si>
  <si>
    <t>Rocky Brook Electric Inc</t>
  </si>
  <si>
    <t>P-3783</t>
  </si>
  <si>
    <t>Rocky Brook</t>
  </si>
  <si>
    <t>171100180503</t>
  </si>
  <si>
    <t>PUD No 1 of Mason County</t>
  </si>
  <si>
    <t>hc1823_p01</t>
  </si>
  <si>
    <t>Rollinsford</t>
  </si>
  <si>
    <t>Consolidated Hydro NH Inc</t>
  </si>
  <si>
    <t>P-3777</t>
  </si>
  <si>
    <t>hc1822_p01</t>
  </si>
  <si>
    <t>Diana Hydroelectric</t>
  </si>
  <si>
    <t>P-3763</t>
  </si>
  <si>
    <t>041503020503</t>
  </si>
  <si>
    <t>hc1821_p01</t>
  </si>
  <si>
    <t>Steven Mills</t>
  </si>
  <si>
    <t>Franklin Power LLC</t>
  </si>
  <si>
    <t>P-3760</t>
  </si>
  <si>
    <t>hc1820_p01</t>
  </si>
  <si>
    <t>Copenhagen Hydro, LLC</t>
  </si>
  <si>
    <t>P-3754</t>
  </si>
  <si>
    <t>hc1819_p01</t>
  </si>
  <si>
    <t>Ada Dam</t>
  </si>
  <si>
    <t>STS HydroPower Ltd</t>
  </si>
  <si>
    <t>P-3607</t>
  </si>
  <si>
    <t>hc1818_p01</t>
  </si>
  <si>
    <t>Mohawk Paper Mills</t>
  </si>
  <si>
    <t>Albany Engineering Corporation</t>
  </si>
  <si>
    <t>P-3605</t>
  </si>
  <si>
    <t>hc1817_p01</t>
  </si>
  <si>
    <t>Montgomery Creek Hydro</t>
  </si>
  <si>
    <t>El Dorado Hydro, LLC</t>
  </si>
  <si>
    <t>P-3590</t>
  </si>
  <si>
    <t>Montgomery Creek</t>
  </si>
  <si>
    <t>180200031103</t>
  </si>
  <si>
    <t>hc1816_p01</t>
  </si>
  <si>
    <t>Central Oregon Siphon</t>
  </si>
  <si>
    <t>P-3571</t>
  </si>
  <si>
    <t>hc1815_p01</t>
  </si>
  <si>
    <t>Barker Mill Upper</t>
  </si>
  <si>
    <t>P-3562</t>
  </si>
  <si>
    <t>hc1814_p01</t>
  </si>
  <si>
    <t>Patterson</t>
  </si>
  <si>
    <t>P-3519</t>
  </si>
  <si>
    <t>050301040103</t>
  </si>
  <si>
    <t>Duquesne Light Co</t>
  </si>
  <si>
    <t>hc1813_p01</t>
  </si>
  <si>
    <t>Hart Lake</t>
  </si>
  <si>
    <t>Oceana</t>
  </si>
  <si>
    <t>City of Hart Hydro</t>
  </si>
  <si>
    <t>P-3516</t>
  </si>
  <si>
    <t>South Branch Pentwater</t>
  </si>
  <si>
    <t>040601010605</t>
  </si>
  <si>
    <t>hc1812_p01</t>
  </si>
  <si>
    <t>Little Falls Hydro</t>
  </si>
  <si>
    <t>Little Falls Hydroelec Assoc</t>
  </si>
  <si>
    <t>P-3509</t>
  </si>
  <si>
    <t>020200040709</t>
  </si>
  <si>
    <t>hc1811_p01</t>
  </si>
  <si>
    <t>El Dorado Hydro Elk Creek</t>
  </si>
  <si>
    <t>Elk Creek Hydro, LLC.</t>
  </si>
  <si>
    <t>P-3503</t>
  </si>
  <si>
    <t>Elk Creek</t>
  </si>
  <si>
    <t>170602100502</t>
  </si>
  <si>
    <t>hc1810_p01</t>
  </si>
  <si>
    <t>North Fork Hydro Plant</t>
  </si>
  <si>
    <t>P-3496</t>
  </si>
  <si>
    <t>North Fork River</t>
  </si>
  <si>
    <t>101900020202</t>
  </si>
  <si>
    <t>hc1809_p01</t>
  </si>
  <si>
    <t>Lilliwaup Falls Generating</t>
  </si>
  <si>
    <t>William G. Reed Jr</t>
  </si>
  <si>
    <t>P-3482</t>
  </si>
  <si>
    <t>Lilliwaup River</t>
  </si>
  <si>
    <t>171100180302</t>
  </si>
  <si>
    <t>hc1808_p01</t>
  </si>
  <si>
    <t>Oak Orchard</t>
  </si>
  <si>
    <t>Niagara Mohawk Power Corp</t>
  </si>
  <si>
    <t>P-3452</t>
  </si>
  <si>
    <t>Erie Canal</t>
  </si>
  <si>
    <t>hc1807_p01</t>
  </si>
  <si>
    <t>Townsend Hydro</t>
  </si>
  <si>
    <t>Beaver Falls Municipal Auth</t>
  </si>
  <si>
    <t>P-3451</t>
  </si>
  <si>
    <t>hc1805_p01</t>
  </si>
  <si>
    <t>Mine Falls Generating Station</t>
  </si>
  <si>
    <t>City of Nashua, NH</t>
  </si>
  <si>
    <t>P-3442</t>
  </si>
  <si>
    <t>hc1804_p01</t>
  </si>
  <si>
    <t>R.W. Matthews</t>
  </si>
  <si>
    <t>Humboldt Bay Mun Water Dist</t>
  </si>
  <si>
    <t>P-3430</t>
  </si>
  <si>
    <t>180101020203</t>
  </si>
  <si>
    <t>hc1803_p01</t>
  </si>
  <si>
    <t>Worumbo Hydro Station</t>
  </si>
  <si>
    <t>Brown Bear II Hydro, INC</t>
  </si>
  <si>
    <t>P-3428</t>
  </si>
  <si>
    <t>010400021005</t>
  </si>
  <si>
    <t>hc1802_p01</t>
  </si>
  <si>
    <t>Magic Dam Hydroelectric Project</t>
  </si>
  <si>
    <t>Magic Reservoir Hydroelec Inc</t>
  </si>
  <si>
    <t>P-3407</t>
  </si>
  <si>
    <t>170402190702</t>
  </si>
  <si>
    <t>hc1801_p01</t>
  </si>
  <si>
    <t>Penacook Lower Falls</t>
  </si>
  <si>
    <t>P-3342</t>
  </si>
  <si>
    <t>hc1800_p01</t>
  </si>
  <si>
    <t>Lyonsdale</t>
  </si>
  <si>
    <t>Burrows Paper Corp</t>
  </si>
  <si>
    <t>P-3255</t>
  </si>
  <si>
    <t>hc1799_p01</t>
  </si>
  <si>
    <t>Cornell Hydro</t>
  </si>
  <si>
    <t>Tompkins</t>
  </si>
  <si>
    <t>P-3251</t>
  </si>
  <si>
    <t>Fall Creek</t>
  </si>
  <si>
    <t>041402011005</t>
  </si>
  <si>
    <t>hc1798_p01</t>
  </si>
  <si>
    <t>Rolfe Canal Hydro</t>
  </si>
  <si>
    <t>P-3240</t>
  </si>
  <si>
    <t>hc1797_p01</t>
  </si>
  <si>
    <t>Koma Kulshan</t>
  </si>
  <si>
    <t>Convanta Hydro Ops West Inc</t>
  </si>
  <si>
    <t>P-3239</t>
  </si>
  <si>
    <t>Rocky Creek</t>
  </si>
  <si>
    <t>171100050707</t>
  </si>
  <si>
    <t>hc1796_p01</t>
  </si>
  <si>
    <t>Chateaugay Chasm</t>
  </si>
  <si>
    <t>Ampersand Chasm Hydro LLC</t>
  </si>
  <si>
    <t>Ampersand Chasm Falls Hydro, LLC</t>
  </si>
  <si>
    <t>P-3230</t>
  </si>
  <si>
    <t>hc1795_p01</t>
  </si>
  <si>
    <t>Lowline Canal Drop Hydro</t>
  </si>
  <si>
    <t>South Forks Joint Venture</t>
  </si>
  <si>
    <t>P-3216</t>
  </si>
  <si>
    <t>hc1794_p01</t>
  </si>
  <si>
    <t>Jarvis (Hinckley)</t>
  </si>
  <si>
    <t>P-3211</t>
  </si>
  <si>
    <t>020200040507</t>
  </si>
  <si>
    <t>hc1793_p01</t>
  </si>
  <si>
    <t>Rock Creek LP</t>
  </si>
  <si>
    <t>P-3189</t>
  </si>
  <si>
    <t>hc1792_p01</t>
  </si>
  <si>
    <t>Pembroke Hydro</t>
  </si>
  <si>
    <t>Pembroke Hydro Associates Limited Ptnrsp</t>
  </si>
  <si>
    <t>P-3185</t>
  </si>
  <si>
    <t>hc1791_p01</t>
  </si>
  <si>
    <t>Hailesboro No 6 Mill</t>
  </si>
  <si>
    <t>P-3181</t>
  </si>
  <si>
    <t>hc1790_p01</t>
  </si>
  <si>
    <t>Gregg Falls</t>
  </si>
  <si>
    <t>Gregg Falls Hydro Elec Assoc Ltd Ptnrsp</t>
  </si>
  <si>
    <t>P-3180</t>
  </si>
  <si>
    <t>hc1789_p01</t>
  </si>
  <si>
    <t>Upper Dawson</t>
  </si>
  <si>
    <t>P-3136</t>
  </si>
  <si>
    <t>Tid Canal</t>
  </si>
  <si>
    <t>hc1788_p01</t>
  </si>
  <si>
    <t>Errol Hydroelectric Project</t>
  </si>
  <si>
    <t>Errol Hydroelectric Co LLC</t>
  </si>
  <si>
    <t>Brookfield White Pine Hydro, LLC.</t>
  </si>
  <si>
    <t>P-3133</t>
  </si>
  <si>
    <t>010400010602</t>
  </si>
  <si>
    <t>hc1787_p01</t>
  </si>
  <si>
    <t>Lochmere Hydroelectric Plant</t>
  </si>
  <si>
    <t>HDI Associates I</t>
  </si>
  <si>
    <t>P-3128</t>
  </si>
  <si>
    <t>010700020201</t>
  </si>
  <si>
    <t>hc1786_p01</t>
  </si>
  <si>
    <t>Pioneer Hydro Electric Co Inc</t>
  </si>
  <si>
    <t>Hampshire</t>
  </si>
  <si>
    <t>Ware River Power Inc</t>
  </si>
  <si>
    <t>P-3127</t>
  </si>
  <si>
    <t>010802040207</t>
  </si>
  <si>
    <t>hc1785_p01</t>
  </si>
  <si>
    <t>Papazian (Fairfield)</t>
  </si>
  <si>
    <t>Merced Irrigation District</t>
  </si>
  <si>
    <t>P-3116</t>
  </si>
  <si>
    <t>Legrand and Fairfield Canals</t>
  </si>
  <si>
    <t>180400011402</t>
  </si>
  <si>
    <t>hc1784_p01</t>
  </si>
  <si>
    <t>Reta (Canal Creek)</t>
  </si>
  <si>
    <t>P-3114</t>
  </si>
  <si>
    <t>Canal Creek</t>
  </si>
  <si>
    <t>180400011802</t>
  </si>
  <si>
    <t>hc1783_p01</t>
  </si>
  <si>
    <t>Frankenheimer Power Plant</t>
  </si>
  <si>
    <t>P-3113</t>
  </si>
  <si>
    <t>South San Joaquin Irrigation D</t>
  </si>
  <si>
    <t>180400510204</t>
  </si>
  <si>
    <t>hc1782_p01</t>
  </si>
  <si>
    <t>Newfound Hydroelectric</t>
  </si>
  <si>
    <t>Newfound Hydroelectric Co</t>
  </si>
  <si>
    <t>P-3107</t>
  </si>
  <si>
    <t>Newfound River</t>
  </si>
  <si>
    <t>010700010801</t>
  </si>
  <si>
    <t>hc1780_p01</t>
  </si>
  <si>
    <t>Ashokan</t>
  </si>
  <si>
    <t>P-3105</t>
  </si>
  <si>
    <t>Catskill Aqueduct</t>
  </si>
  <si>
    <t>020200060905</t>
  </si>
  <si>
    <t>hc1778_p01</t>
  </si>
  <si>
    <t>Vail</t>
  </si>
  <si>
    <t>Lyndonville Village of</t>
  </si>
  <si>
    <t>P-3090</t>
  </si>
  <si>
    <t>Passumpsic River</t>
  </si>
  <si>
    <t>010801020302</t>
  </si>
  <si>
    <t>hc1777_p01</t>
  </si>
  <si>
    <t>Upriver Dam Hydro Plant</t>
  </si>
  <si>
    <t>Spokane</t>
  </si>
  <si>
    <t>City of Spokane</t>
  </si>
  <si>
    <t>Spokane City of</t>
  </si>
  <si>
    <t>P-3074</t>
  </si>
  <si>
    <t>170103050402</t>
  </si>
  <si>
    <t>hc1776_p01</t>
  </si>
  <si>
    <t>Rapidan Hydro Facility</t>
  </si>
  <si>
    <t>Blue Earth</t>
  </si>
  <si>
    <t>Rapidan Redevelopment LP</t>
  </si>
  <si>
    <t>P-3071</t>
  </si>
  <si>
    <t>070200091103</t>
  </si>
  <si>
    <t>hc1774_p01</t>
  </si>
  <si>
    <t>Woodward Power Plant</t>
  </si>
  <si>
    <t>P-3056</t>
  </si>
  <si>
    <t>hc1773_p01</t>
  </si>
  <si>
    <t>Parker</t>
  </si>
  <si>
    <t>P-3055</t>
  </si>
  <si>
    <t>Main Merced Irrigation Canal</t>
  </si>
  <si>
    <t>hc1772_p01</t>
  </si>
  <si>
    <t>Black River Falls</t>
  </si>
  <si>
    <t>City of Black River Falls</t>
  </si>
  <si>
    <t>P-3052</t>
  </si>
  <si>
    <t>070400071004</t>
  </si>
  <si>
    <t>hc1771_p01</t>
  </si>
  <si>
    <t>East Barnet</t>
  </si>
  <si>
    <t>P-3051</t>
  </si>
  <si>
    <t>010801020403</t>
  </si>
  <si>
    <t>hc1770_p01</t>
  </si>
  <si>
    <t>Elk Rapids</t>
  </si>
  <si>
    <t>Antrim</t>
  </si>
  <si>
    <t>City of Traverse City</t>
  </si>
  <si>
    <t>P-3030</t>
  </si>
  <si>
    <t>040601050702</t>
  </si>
  <si>
    <t>hc1769_p01</t>
  </si>
  <si>
    <t>Tupperware</t>
  </si>
  <si>
    <t>Blackstone Hydro Inc.</t>
  </si>
  <si>
    <t>P-3023</t>
  </si>
  <si>
    <t>010900030206</t>
  </si>
  <si>
    <t>The Narragansett Electric Co</t>
  </si>
  <si>
    <t>hc1768_p01</t>
  </si>
  <si>
    <t>Camp Far West</t>
  </si>
  <si>
    <t>Yuba, Placer</t>
  </si>
  <si>
    <t>South Sutter Water District</t>
  </si>
  <si>
    <t>Sacramento Municipal Util Dist</t>
  </si>
  <si>
    <t>P-2997</t>
  </si>
  <si>
    <t>180201260502</t>
  </si>
  <si>
    <t>hc1766_p02</t>
  </si>
  <si>
    <t>Combie North</t>
  </si>
  <si>
    <t>P-7731</t>
  </si>
  <si>
    <t>180201260301</t>
  </si>
  <si>
    <t>hc1766_p01</t>
  </si>
  <si>
    <t>Combie South</t>
  </si>
  <si>
    <t>P-2981</t>
  </si>
  <si>
    <t>hc1765_p01</t>
  </si>
  <si>
    <t>Sand Bar Power Plant</t>
  </si>
  <si>
    <t>Tri-Dam Power Authority</t>
  </si>
  <si>
    <t>P-2975</t>
  </si>
  <si>
    <t>Middle Fork Stanislous River</t>
  </si>
  <si>
    <t>180400100404</t>
  </si>
  <si>
    <t>hc1764_p01</t>
  </si>
  <si>
    <t>Thundermist Hydro</t>
  </si>
  <si>
    <t>City of Woonsocket</t>
  </si>
  <si>
    <t>Woonsocket City of</t>
  </si>
  <si>
    <t>P-2972</t>
  </si>
  <si>
    <t>hc1762_p01</t>
  </si>
  <si>
    <t>Clement Dam Hydro LLC</t>
  </si>
  <si>
    <t>Clement Dam Hydroelectric LLC</t>
  </si>
  <si>
    <t>P-2966</t>
  </si>
  <si>
    <t>hc1761_p01</t>
  </si>
  <si>
    <t>Sturgis</t>
  </si>
  <si>
    <t>City of Sturgis - (MI)</t>
  </si>
  <si>
    <t>City of Sturgis</t>
  </si>
  <si>
    <t>P-2964</t>
  </si>
  <si>
    <t>040500010903</t>
  </si>
  <si>
    <t>hc1760_p01</t>
  </si>
  <si>
    <t>Gonzales Hydro Plant</t>
  </si>
  <si>
    <t>City of Gonzales</t>
  </si>
  <si>
    <t>P-2960</t>
  </si>
  <si>
    <t>121002020207</t>
  </si>
  <si>
    <t>City of Gonzales - (TX)</t>
  </si>
  <si>
    <t>hc1759_p01</t>
  </si>
  <si>
    <t>South Fork Tolt</t>
  </si>
  <si>
    <t>P-2959</t>
  </si>
  <si>
    <t>South Fork Tolt River</t>
  </si>
  <si>
    <t>hc1758_p01</t>
  </si>
  <si>
    <t>Normanskill Hydro Project</t>
  </si>
  <si>
    <t>Watervliet City of</t>
  </si>
  <si>
    <t>P-2955</t>
  </si>
  <si>
    <t>Normans Kill</t>
  </si>
  <si>
    <t>020200060205</t>
  </si>
  <si>
    <t>hc1757_p01</t>
  </si>
  <si>
    <t>Gem State</t>
  </si>
  <si>
    <t>City of Idaho Falls - (ID)</t>
  </si>
  <si>
    <t>Idaho Falls City of</t>
  </si>
  <si>
    <t>P-2952</t>
  </si>
  <si>
    <t>170402060301</t>
  </si>
  <si>
    <t>hc1756_p01</t>
  </si>
  <si>
    <t>P-2951</t>
  </si>
  <si>
    <t>Rondout Creek</t>
  </si>
  <si>
    <t>020200070604</t>
  </si>
  <si>
    <t>hc1753_p01</t>
  </si>
  <si>
    <t>P-2941</t>
  </si>
  <si>
    <t>hc1751_p01</t>
  </si>
  <si>
    <t>Enterprise</t>
  </si>
  <si>
    <t>ENTERPRISE MILL, LLC.</t>
  </si>
  <si>
    <t>P-2935</t>
  </si>
  <si>
    <t>hc1750_p01</t>
  </si>
  <si>
    <t>Upper Mechanicville</t>
  </si>
  <si>
    <t>P-2934</t>
  </si>
  <si>
    <t>hc1749_p01</t>
  </si>
  <si>
    <t>Mallison Falls</t>
  </si>
  <si>
    <t>P-2932</t>
  </si>
  <si>
    <t>hc1748_p01</t>
  </si>
  <si>
    <t>Gambo</t>
  </si>
  <si>
    <t>P-2931</t>
  </si>
  <si>
    <t>hc1746_p01</t>
  </si>
  <si>
    <t>Eagle Pass</t>
  </si>
  <si>
    <t>Maverick</t>
  </si>
  <si>
    <t>Maverick Cty Water Control &amp; Improvement</t>
  </si>
  <si>
    <t>P-2921</t>
  </si>
  <si>
    <t>130800010803</t>
  </si>
  <si>
    <t>hc1745_p01</t>
  </si>
  <si>
    <t>Camanche</t>
  </si>
  <si>
    <t>San Joaquin</t>
  </si>
  <si>
    <t>East Bay Municipal Util Dist</t>
  </si>
  <si>
    <t>P-2916</t>
  </si>
  <si>
    <t>Mokelumne River</t>
  </si>
  <si>
    <t>180400121102</t>
  </si>
  <si>
    <t>hc1744_p01</t>
  </si>
  <si>
    <t>Pardee</t>
  </si>
  <si>
    <t>Amador, Calaveras</t>
  </si>
  <si>
    <t>180400120802</t>
  </si>
  <si>
    <t>hc1743_p01</t>
  </si>
  <si>
    <t>Swan Lake</t>
  </si>
  <si>
    <t>Ketchikan Division</t>
  </si>
  <si>
    <t>P-2911</t>
  </si>
  <si>
    <t>Falls Creek, Carroll Inlet</t>
  </si>
  <si>
    <t>hc1742_p02</t>
  </si>
  <si>
    <t>Kendall</t>
  </si>
  <si>
    <t>Village of Enosburg Falls</t>
  </si>
  <si>
    <t>P-2905</t>
  </si>
  <si>
    <t>041504070402</t>
  </si>
  <si>
    <t>hc1742_p01</t>
  </si>
  <si>
    <t>Village Plant</t>
  </si>
  <si>
    <t>hc1741_p01</t>
  </si>
  <si>
    <t>Big Island</t>
  </si>
  <si>
    <t>GP Big Island LLC</t>
  </si>
  <si>
    <t>P-2902</t>
  </si>
  <si>
    <t>Appalachian Power Co</t>
  </si>
  <si>
    <t>hc1740_p01</t>
  </si>
  <si>
    <t>Holcomb Rock</t>
  </si>
  <si>
    <t>P-2901</t>
  </si>
  <si>
    <t>020802030301</t>
  </si>
  <si>
    <t>hc1739_p01</t>
  </si>
  <si>
    <t>Milner Hydro</t>
  </si>
  <si>
    <t>P-2899</t>
  </si>
  <si>
    <t>170402091307</t>
  </si>
  <si>
    <t>hc1737_p05</t>
  </si>
  <si>
    <t>Yorba Linda</t>
  </si>
  <si>
    <t>P-2896</t>
  </si>
  <si>
    <t>hc1737_p04</t>
  </si>
  <si>
    <t>San Dimas</t>
  </si>
  <si>
    <t>hc1737_p03</t>
  </si>
  <si>
    <t>Foothill Feeder</t>
  </si>
  <si>
    <t>hc1737_p02</t>
  </si>
  <si>
    <t>Lake Mathews</t>
  </si>
  <si>
    <t>hc1736_p01</t>
  </si>
  <si>
    <t>Black Brook Dam</t>
  </si>
  <si>
    <t>P-2894</t>
  </si>
  <si>
    <t>hc1733_p01</t>
  </si>
  <si>
    <t>Fries Hydroelectric Project</t>
  </si>
  <si>
    <t>Grayson</t>
  </si>
  <si>
    <t>Aquenergy Systems Inc</t>
  </si>
  <si>
    <t>P-2883</t>
  </si>
  <si>
    <t>New River</t>
  </si>
  <si>
    <t>050500010602</t>
  </si>
  <si>
    <t>hc1732_p01</t>
  </si>
  <si>
    <t>Cherokee Falls</t>
  </si>
  <si>
    <t>Cherokee</t>
  </si>
  <si>
    <t>CHEROKEE FALLS HYDRO PROJECT, LLC</t>
  </si>
  <si>
    <t>P-2880</t>
  </si>
  <si>
    <t>Broad River</t>
  </si>
  <si>
    <t>030501051603</t>
  </si>
  <si>
    <t>Broad River Electric Coop, Inc</t>
  </si>
  <si>
    <t>hc1731_p01</t>
  </si>
  <si>
    <t>Bolton Falls</t>
  </si>
  <si>
    <t>P-2879</t>
  </si>
  <si>
    <t>041504030604</t>
  </si>
  <si>
    <t>hc1730_p01</t>
  </si>
  <si>
    <t>Drop No. 9</t>
  </si>
  <si>
    <t>P-2878</t>
  </si>
  <si>
    <t>Main Canal</t>
  </si>
  <si>
    <t>180400091402</t>
  </si>
  <si>
    <t>hc1729_p01</t>
  </si>
  <si>
    <t>Drop No. 1 Powerhouse (Turlock Lake)</t>
  </si>
  <si>
    <t>P-2871</t>
  </si>
  <si>
    <t>Turlock Lake</t>
  </si>
  <si>
    <t>180400020404</t>
  </si>
  <si>
    <t>hc1727_p01</t>
  </si>
  <si>
    <t>Pontook Hydro Facility</t>
  </si>
  <si>
    <t>Pontook Operating LP</t>
  </si>
  <si>
    <t>P-2861</t>
  </si>
  <si>
    <t>010400010604</t>
  </si>
  <si>
    <t>hc1725_p01</t>
  </si>
  <si>
    <t>Broadwater Power Project</t>
  </si>
  <si>
    <t>Broadwater</t>
  </si>
  <si>
    <t>Montana Dept-Natural Res&amp;Consv</t>
  </si>
  <si>
    <t>P-2853</t>
  </si>
  <si>
    <t>100301010504</t>
  </si>
  <si>
    <t>hc1724_p01</t>
  </si>
  <si>
    <t>Natural Dam</t>
  </si>
  <si>
    <t>BiOrigin Specialty Products</t>
  </si>
  <si>
    <t>DUNN PAPER</t>
  </si>
  <si>
    <t>P-2851</t>
  </si>
  <si>
    <t>hc1723_p01</t>
  </si>
  <si>
    <t>Emeryville</t>
  </si>
  <si>
    <t>Hampshire Paper Co Inc</t>
  </si>
  <si>
    <t>KE EMERYVILLE, LLC</t>
  </si>
  <si>
    <t>P-2850</t>
  </si>
  <si>
    <t>hc1722_p02</t>
  </si>
  <si>
    <t>Lower No 1</t>
  </si>
  <si>
    <t>P-2842</t>
  </si>
  <si>
    <t>hc1722_p01</t>
  </si>
  <si>
    <t>Lower No 2</t>
  </si>
  <si>
    <t>hc1721_p01</t>
  </si>
  <si>
    <t>City Power Plant</t>
  </si>
  <si>
    <t>hc1720_p01</t>
  </si>
  <si>
    <t>Upper Power Plant</t>
  </si>
  <si>
    <t>170402010503</t>
  </si>
  <si>
    <t>hc1719_p01</t>
  </si>
  <si>
    <t>Great Falls</t>
  </si>
  <si>
    <t>The Town of Lyndon Electric Department</t>
  </si>
  <si>
    <t>P-2839</t>
  </si>
  <si>
    <t>hc1718_p01</t>
  </si>
  <si>
    <t>Rainbow Falls</t>
  </si>
  <si>
    <t>P-2835</t>
  </si>
  <si>
    <t>hc1717_p01</t>
  </si>
  <si>
    <t>Cowlitz Falls</t>
  </si>
  <si>
    <t>P-2833</t>
  </si>
  <si>
    <t>Cowlitz River</t>
  </si>
  <si>
    <t>170800050201</t>
  </si>
  <si>
    <t>hc1715_p01</t>
  </si>
  <si>
    <t>Lower Beaver Falls</t>
  </si>
  <si>
    <t>Beaver Falls Hydro Associates</t>
  </si>
  <si>
    <t>P-2823</t>
  </si>
  <si>
    <t>041501011105</t>
  </si>
  <si>
    <t>hc1714_p01</t>
  </si>
  <si>
    <t>Portland No. 2</t>
  </si>
  <si>
    <t>Portland City of</t>
  </si>
  <si>
    <t>P-2821</t>
  </si>
  <si>
    <t>Bull Run River</t>
  </si>
  <si>
    <t>hc1713_p01</t>
  </si>
  <si>
    <t>Portland No. 1</t>
  </si>
  <si>
    <t>hc1712_p01</t>
  </si>
  <si>
    <t>City &amp; Borough of Sitka - (AK)</t>
  </si>
  <si>
    <t>Sitka City &amp; Borough of</t>
  </si>
  <si>
    <t>P-2818</t>
  </si>
  <si>
    <t>Vodopad River</t>
  </si>
  <si>
    <t>hc1711_p01</t>
  </si>
  <si>
    <t>Great Falls Hydro Project</t>
  </si>
  <si>
    <t>Great Falls Hydroelectric</t>
  </si>
  <si>
    <t>P-2814</t>
  </si>
  <si>
    <t>020301030802</t>
  </si>
  <si>
    <t>hc1710_p01</t>
  </si>
  <si>
    <t>American Tissue</t>
  </si>
  <si>
    <t>P-2809</t>
  </si>
  <si>
    <t>Cobbosseecontee Stream</t>
  </si>
  <si>
    <t>010300032309</t>
  </si>
  <si>
    <t>hc1709_p01</t>
  </si>
  <si>
    <t>Barker Lower</t>
  </si>
  <si>
    <t>P-2808</t>
  </si>
  <si>
    <t>hc1708_p01</t>
  </si>
  <si>
    <t>Lawrence Hydroelectric Associates</t>
  </si>
  <si>
    <t>Lawrence Hydroelectric Assoc</t>
  </si>
  <si>
    <t>P-2800</t>
  </si>
  <si>
    <t>Merrimack River</t>
  </si>
  <si>
    <t>010700061207</t>
  </si>
  <si>
    <t>hc1707_p01</t>
  </si>
  <si>
    <t>Lake Siskiyou</t>
  </si>
  <si>
    <t>Siskiyou Power Authority</t>
  </si>
  <si>
    <t>SISKIYOU CNTY FLOOD CNTL WATER DIST</t>
  </si>
  <si>
    <t>P-2796</t>
  </si>
  <si>
    <t>Sacramento River</t>
  </si>
  <si>
    <t>180200050104</t>
  </si>
  <si>
    <t>hc1706_p03</t>
  </si>
  <si>
    <t>Lower Pawtucket Locks</t>
  </si>
  <si>
    <t>Boott Hydropower, Inc. &amp; Eldred L. Field Hydroelectric Facility Trust</t>
  </si>
  <si>
    <t>P-2790</t>
  </si>
  <si>
    <t>Lower Pawtucket Canal</t>
  </si>
  <si>
    <t>010700061206</t>
  </si>
  <si>
    <t>hc1706_p02</t>
  </si>
  <si>
    <t>Swamp Locks</t>
  </si>
  <si>
    <t>Upper Pawtucket Canal</t>
  </si>
  <si>
    <t>hc1706_p01</t>
  </si>
  <si>
    <t>Boott Hydropower</t>
  </si>
  <si>
    <t>Boott Hydro, LLC - Hybrid</t>
  </si>
  <si>
    <t>Boott Hydropower Inc</t>
  </si>
  <si>
    <t>Eastern Canal</t>
  </si>
  <si>
    <t>hc1705_p01</t>
  </si>
  <si>
    <t>Colliersville</t>
  </si>
  <si>
    <t>Otsego</t>
  </si>
  <si>
    <t>GOODYEAR LAKE HYDRO, LLC</t>
  </si>
  <si>
    <t>P-2788</t>
  </si>
  <si>
    <t>North Branch Susquehanna River</t>
  </si>
  <si>
    <t>020501010605</t>
  </si>
  <si>
    <t>hc1704_p01</t>
  </si>
  <si>
    <t>Ottauquechee Hydro</t>
  </si>
  <si>
    <t>P-2787</t>
  </si>
  <si>
    <t>hc1702_p01</t>
  </si>
  <si>
    <t>Red Creek</t>
  </si>
  <si>
    <t>Parowan City Corp</t>
  </si>
  <si>
    <t>P-2782</t>
  </si>
  <si>
    <t>160300060109</t>
  </si>
  <si>
    <t>hc1701_p01</t>
  </si>
  <si>
    <t>Shoshone Falls</t>
  </si>
  <si>
    <t>P-2778</t>
  </si>
  <si>
    <t>hc1700_p01</t>
  </si>
  <si>
    <t>Upper Salmon A</t>
  </si>
  <si>
    <t>P-2777</t>
  </si>
  <si>
    <t>hc1699_p01</t>
  </si>
  <si>
    <t>Upper Salmon B</t>
  </si>
  <si>
    <t>hc1698_p01</t>
  </si>
  <si>
    <t>Chace Mill Winooski One</t>
  </si>
  <si>
    <t>City of Burlington Electric - (VT)</t>
  </si>
  <si>
    <t>City of Burlington, Vermont</t>
  </si>
  <si>
    <t>P-2756</t>
  </si>
  <si>
    <t>hc1697_p01</t>
  </si>
  <si>
    <t>Menominee Mill Marinette</t>
  </si>
  <si>
    <t>Menominee</t>
  </si>
  <si>
    <t>N E W Hydro Inc</t>
  </si>
  <si>
    <t>P-2744</t>
  </si>
  <si>
    <t>Menominee River</t>
  </si>
  <si>
    <t>Wisconsin Public Service Corp</t>
  </si>
  <si>
    <t>hc1696_p01</t>
  </si>
  <si>
    <t>Park Mill</t>
  </si>
  <si>
    <t>Marinette</t>
  </si>
  <si>
    <t>040301080913</t>
  </si>
  <si>
    <t>hc1695_p01</t>
  </si>
  <si>
    <t>Terror Lake</t>
  </si>
  <si>
    <t>Kodiak Division</t>
  </si>
  <si>
    <t>Kodiak Electric Assn Inc</t>
  </si>
  <si>
    <t>P-2743</t>
  </si>
  <si>
    <t>Terror River,  Marmont Bay</t>
  </si>
  <si>
    <t>190207010301</t>
  </si>
  <si>
    <t>hc1694_p01</t>
  </si>
  <si>
    <t>Solomon Gulch</t>
  </si>
  <si>
    <t>Valdez - Chitina - Whitt Div</t>
  </si>
  <si>
    <t>P-2742</t>
  </si>
  <si>
    <t>Solomon Gulch Creek, Solomon R</t>
  </si>
  <si>
    <t>hc1691_p01</t>
  </si>
  <si>
    <t>Kent Falls</t>
  </si>
  <si>
    <t>P-2738</t>
  </si>
  <si>
    <t>hc1690_p01</t>
  </si>
  <si>
    <t>Mill C</t>
  </si>
  <si>
    <t>hc1689_p01</t>
  </si>
  <si>
    <t>Cadyville</t>
  </si>
  <si>
    <t>041504060503</t>
  </si>
  <si>
    <t>hc1688_p01</t>
  </si>
  <si>
    <t>041504060502</t>
  </si>
  <si>
    <t>hc1687_p01</t>
  </si>
  <si>
    <t>Lower Middlebury</t>
  </si>
  <si>
    <t>P-2737</t>
  </si>
  <si>
    <t>041504020307</t>
  </si>
  <si>
    <t>hc1685_p01</t>
  </si>
  <si>
    <t>Weybridge</t>
  </si>
  <si>
    <t>P-2731</t>
  </si>
  <si>
    <t>hc1684_p01</t>
  </si>
  <si>
    <t>PPL Ellsworth Hydro Station</t>
  </si>
  <si>
    <t>Brookfield Black Bear Hydro, LLC</t>
  </si>
  <si>
    <t>Black Bear Hydro Partners LLC</t>
  </si>
  <si>
    <t>P-2727</t>
  </si>
  <si>
    <t>Union River</t>
  </si>
  <si>
    <t>010500021302</t>
  </si>
  <si>
    <t>Versant Power</t>
  </si>
  <si>
    <t>hc1683_p01</t>
  </si>
  <si>
    <t>Lower Malad</t>
  </si>
  <si>
    <t>P-2726</t>
  </si>
  <si>
    <t>hc1682_p01</t>
  </si>
  <si>
    <t>Upper Malad</t>
  </si>
  <si>
    <t>hc1680_p01</t>
  </si>
  <si>
    <t>City of Hamilton - (OH)</t>
  </si>
  <si>
    <t>City of Hamilton</t>
  </si>
  <si>
    <t>P-2724</t>
  </si>
  <si>
    <t>Greatmiami River</t>
  </si>
  <si>
    <t>050800020902</t>
  </si>
  <si>
    <t>hc1678_p01</t>
  </si>
  <si>
    <t>Sturgeon Falls</t>
  </si>
  <si>
    <t>Dickinson</t>
  </si>
  <si>
    <t>City of Norway</t>
  </si>
  <si>
    <t>P-2720</t>
  </si>
  <si>
    <t>040301080707</t>
  </si>
  <si>
    <t>hc1676_p01</t>
  </si>
  <si>
    <t>Combined Locks</t>
  </si>
  <si>
    <t>Outagamie</t>
  </si>
  <si>
    <t>City of Kaukauna</t>
  </si>
  <si>
    <t>P-2715</t>
  </si>
  <si>
    <t>Fox River</t>
  </si>
  <si>
    <t>hc1675_p01</t>
  </si>
  <si>
    <t>P-2713</t>
  </si>
  <si>
    <t>041503020603</t>
  </si>
  <si>
    <t>hc1674_p01</t>
  </si>
  <si>
    <t>Heuvelton</t>
  </si>
  <si>
    <t>041503021002</t>
  </si>
  <si>
    <t>hc1673_p01</t>
  </si>
  <si>
    <t>Eel Weir</t>
  </si>
  <si>
    <t>hc1672_p01</t>
  </si>
  <si>
    <t>South Edwards</t>
  </si>
  <si>
    <t>hc1671_p01</t>
  </si>
  <si>
    <t>Flat Rock</t>
  </si>
  <si>
    <t>hc1670_p01</t>
  </si>
  <si>
    <t>Browns Falls</t>
  </si>
  <si>
    <t>hc1669_p02</t>
  </si>
  <si>
    <t>Stillwater B</t>
  </si>
  <si>
    <t>P-2712</t>
  </si>
  <si>
    <t>Penobscot River</t>
  </si>
  <si>
    <t>010200050510</t>
  </si>
  <si>
    <t>hc1669_p01</t>
  </si>
  <si>
    <t>Stillwater Hydro Station</t>
  </si>
  <si>
    <t>Stillwater River</t>
  </si>
  <si>
    <t>hc1668_p01</t>
  </si>
  <si>
    <t>Trego</t>
  </si>
  <si>
    <t>Washburn</t>
  </si>
  <si>
    <t>P-2711</t>
  </si>
  <si>
    <t>Namakagon River</t>
  </si>
  <si>
    <t>070300020403</t>
  </si>
  <si>
    <t>hc1667_p02</t>
  </si>
  <si>
    <t>Orono B</t>
  </si>
  <si>
    <t>P-2710</t>
  </si>
  <si>
    <t>hc1667_p01</t>
  </si>
  <si>
    <t>Orono</t>
  </si>
  <si>
    <t>hc1666_p01</t>
  </si>
  <si>
    <t>Newhalem</t>
  </si>
  <si>
    <t>P-2705</t>
  </si>
  <si>
    <t>Newhalem Creek,  Skagit River</t>
  </si>
  <si>
    <t>171100050408</t>
  </si>
  <si>
    <t>hc1665_p01</t>
  </si>
  <si>
    <t>Prospect</t>
  </si>
  <si>
    <t>P-2701</t>
  </si>
  <si>
    <t>hc1664_p01</t>
  </si>
  <si>
    <t>Trenton Falls</t>
  </si>
  <si>
    <t>hc1663_p01</t>
  </si>
  <si>
    <t>Angels</t>
  </si>
  <si>
    <t>Utica Water &amp; Power Authority</t>
  </si>
  <si>
    <t>Utica Power Authority</t>
  </si>
  <si>
    <t>P-2699</t>
  </si>
  <si>
    <t>Angels Creek</t>
  </si>
  <si>
    <t>180400110103</t>
  </si>
  <si>
    <t>hc1662_p01</t>
  </si>
  <si>
    <t>Cedar Cliff</t>
  </si>
  <si>
    <t>P-2698</t>
  </si>
  <si>
    <t>East Fork Tuckasegee River</t>
  </si>
  <si>
    <t>060102030104</t>
  </si>
  <si>
    <t>hc1661_p01</t>
  </si>
  <si>
    <t>Bear Creek</t>
  </si>
  <si>
    <t>hc1660_p01</t>
  </si>
  <si>
    <t>East Fork</t>
  </si>
  <si>
    <t>060102030101</t>
  </si>
  <si>
    <t>hc1659_p01</t>
  </si>
  <si>
    <t>P-2697</t>
  </si>
  <si>
    <t>070500071003</t>
  </si>
  <si>
    <t>hc1658_p01</t>
  </si>
  <si>
    <t>Stuyvesant Falls</t>
  </si>
  <si>
    <t>P-2696</t>
  </si>
  <si>
    <t>hc1657_p01</t>
  </si>
  <si>
    <t>Dexter Plant</t>
  </si>
  <si>
    <t>P-2695</t>
  </si>
  <si>
    <t>hc1656_p01</t>
  </si>
  <si>
    <t>Queens Creek</t>
  </si>
  <si>
    <t>Macon</t>
  </si>
  <si>
    <t>P-2694</t>
  </si>
  <si>
    <t>Queens Creek, Nantahala River</t>
  </si>
  <si>
    <t>060102020305</t>
  </si>
  <si>
    <t>hc1655_p01</t>
  </si>
  <si>
    <t>Nantahala</t>
  </si>
  <si>
    <t>P-2692</t>
  </si>
  <si>
    <t>Nantahala River</t>
  </si>
  <si>
    <t>060102020303</t>
  </si>
  <si>
    <t>hc1654_p01</t>
  </si>
  <si>
    <t>Oconto Falls Lower</t>
  </si>
  <si>
    <t>Oconto</t>
  </si>
  <si>
    <t>P-2689</t>
  </si>
  <si>
    <t>Oconto River</t>
  </si>
  <si>
    <t>040301040505</t>
  </si>
  <si>
    <t>hc1653_p01</t>
  </si>
  <si>
    <t>Pit 1</t>
  </si>
  <si>
    <t>P-2687</t>
  </si>
  <si>
    <t>Fall River</t>
  </si>
  <si>
    <t>180200030507</t>
  </si>
  <si>
    <t>hc1652_p01</t>
  </si>
  <si>
    <t>Thorpe</t>
  </si>
  <si>
    <t>P-2686</t>
  </si>
  <si>
    <t>West Fork Tuckasegee River</t>
  </si>
  <si>
    <t>060102030102</t>
  </si>
  <si>
    <t>hc1651_p01</t>
  </si>
  <si>
    <t>Tuckasegee</t>
  </si>
  <si>
    <t>060102030103</t>
  </si>
  <si>
    <t>hc1649_p01</t>
  </si>
  <si>
    <t>Arpin Dam</t>
  </si>
  <si>
    <t>P-2684</t>
  </si>
  <si>
    <t>070500010509</t>
  </si>
  <si>
    <t>North Central Power Co Inc</t>
  </si>
  <si>
    <t>hc1647_p01</t>
  </si>
  <si>
    <t>Vergennes 9</t>
  </si>
  <si>
    <t>P-2674</t>
  </si>
  <si>
    <t>041504020502</t>
  </si>
  <si>
    <t>hc1646_p01</t>
  </si>
  <si>
    <t>Dells</t>
  </si>
  <si>
    <t>Eau Claire</t>
  </si>
  <si>
    <t>P-2670</t>
  </si>
  <si>
    <t>070500050502</t>
  </si>
  <si>
    <t>hc1645_p01</t>
  </si>
  <si>
    <t>Fife Brook</t>
  </si>
  <si>
    <t>hc1643_p01</t>
  </si>
  <si>
    <t>Medway</t>
  </si>
  <si>
    <t>P-2666</t>
  </si>
  <si>
    <t>West Branch Penobscot River</t>
  </si>
  <si>
    <t>010200011007</t>
  </si>
  <si>
    <t>hc1642_p01</t>
  </si>
  <si>
    <t>Pillager</t>
  </si>
  <si>
    <t>Morrison</t>
  </si>
  <si>
    <t>Minnesota Power Inc</t>
  </si>
  <si>
    <t>P-2663</t>
  </si>
  <si>
    <t>Crow Wing</t>
  </si>
  <si>
    <t>070101061106</t>
  </si>
  <si>
    <t>hc1641_p01</t>
  </si>
  <si>
    <t>Scotland Dam</t>
  </si>
  <si>
    <t>P-2662</t>
  </si>
  <si>
    <t>hc1640_p01</t>
  </si>
  <si>
    <t>Hat Creek 2</t>
  </si>
  <si>
    <t>P-2661</t>
  </si>
  <si>
    <t>Hat Creek - Os</t>
  </si>
  <si>
    <t>180200030710</t>
  </si>
  <si>
    <t>hc1639_p01</t>
  </si>
  <si>
    <t>Hat Creek 1</t>
  </si>
  <si>
    <t>hc1638_p02</t>
  </si>
  <si>
    <t>Farmers ID No. 2</t>
  </si>
  <si>
    <t>P-7532</t>
  </si>
  <si>
    <t>Farmers Ditch From Hood River</t>
  </si>
  <si>
    <t>hc1637_p01</t>
  </si>
  <si>
    <t>Big Fork</t>
  </si>
  <si>
    <t>P-2652</t>
  </si>
  <si>
    <t>Swan River</t>
  </si>
  <si>
    <t>170102110402</t>
  </si>
  <si>
    <t>hc1636_p01</t>
  </si>
  <si>
    <t>Elkhart</t>
  </si>
  <si>
    <t>P-2651</t>
  </si>
  <si>
    <t>hc1635_p01</t>
  </si>
  <si>
    <t>P-2645</t>
  </si>
  <si>
    <t>041501011103</t>
  </si>
  <si>
    <t>hc1634_p01</t>
  </si>
  <si>
    <t>Belfort</t>
  </si>
  <si>
    <t>hc1633_p01</t>
  </si>
  <si>
    <t>Taylorville</t>
  </si>
  <si>
    <t>hc1632_p01</t>
  </si>
  <si>
    <t>Elmer</t>
  </si>
  <si>
    <t>hc1631_p01</t>
  </si>
  <si>
    <t>Moshier</t>
  </si>
  <si>
    <t>hc1630_p01</t>
  </si>
  <si>
    <t>hc1629_p01</t>
  </si>
  <si>
    <t>Soft Maple</t>
  </si>
  <si>
    <t>hc1628_p01</t>
  </si>
  <si>
    <t>Effley</t>
  </si>
  <si>
    <t>hc1627_p01</t>
  </si>
  <si>
    <t>Kansas River</t>
  </si>
  <si>
    <t>Bowersock Mills &amp; Power Co</t>
  </si>
  <si>
    <t>P-13526</t>
  </si>
  <si>
    <t>102701040503</t>
  </si>
  <si>
    <t>Evergy Kansas Central, Inc</t>
  </si>
  <si>
    <t>hc1626_p01</t>
  </si>
  <si>
    <t>Flambeau River Papers</t>
  </si>
  <si>
    <t>P-2640</t>
  </si>
  <si>
    <t>070500020503</t>
  </si>
  <si>
    <t>hc1625_p01</t>
  </si>
  <si>
    <t>Cornell</t>
  </si>
  <si>
    <t>Chippewa</t>
  </si>
  <si>
    <t>P-2639</t>
  </si>
  <si>
    <t>070500050104</t>
  </si>
  <si>
    <t>hc1624_p01</t>
  </si>
  <si>
    <t>Woronoco</t>
  </si>
  <si>
    <t>P-2631</t>
  </si>
  <si>
    <t>hc1623_p01</t>
  </si>
  <si>
    <t>Prospect 1</t>
  </si>
  <si>
    <t>P-2630</t>
  </si>
  <si>
    <t>None</t>
  </si>
  <si>
    <t>171003070113</t>
  </si>
  <si>
    <t>hc1622_p02</t>
  </si>
  <si>
    <t>Prospect 4</t>
  </si>
  <si>
    <t>North Fork, Rogue River</t>
  </si>
  <si>
    <t>hc1622_p01</t>
  </si>
  <si>
    <t>Prospect 2</t>
  </si>
  <si>
    <t>hc1621_p01</t>
  </si>
  <si>
    <t>Village of Morrisville - (VT)</t>
  </si>
  <si>
    <t>Village of Morrisville</t>
  </si>
  <si>
    <t>P-2629</t>
  </si>
  <si>
    <t>041504050105</t>
  </si>
  <si>
    <t>hc1620_p01</t>
  </si>
  <si>
    <t>Morrisville</t>
  </si>
  <si>
    <t>041504050106</t>
  </si>
  <si>
    <t>hc1619_p01</t>
  </si>
  <si>
    <t>Cadys Falls</t>
  </si>
  <si>
    <t>hc1618_p01</t>
  </si>
  <si>
    <t>Harris</t>
  </si>
  <si>
    <t>Alabama Power Co</t>
  </si>
  <si>
    <t>P-2628</t>
  </si>
  <si>
    <t>Tallapoosa River</t>
  </si>
  <si>
    <t>031501090105</t>
  </si>
  <si>
    <t>hc1617_p01</t>
  </si>
  <si>
    <t>Lockhart</t>
  </si>
  <si>
    <t>P-2620</t>
  </si>
  <si>
    <t>030501060301</t>
  </si>
  <si>
    <t>hc1616_p01</t>
  </si>
  <si>
    <t>Mission</t>
  </si>
  <si>
    <t>Northbrook Carolina Hydro II, LLC</t>
  </si>
  <si>
    <t>P-2619</t>
  </si>
  <si>
    <t>Hiwassee River</t>
  </si>
  <si>
    <t>060200020203</t>
  </si>
  <si>
    <t>hc1615_p01</t>
  </si>
  <si>
    <t>Johnsonville</t>
  </si>
  <si>
    <t>P-2616</t>
  </si>
  <si>
    <t>020200031002</t>
  </si>
  <si>
    <t>hc1614_p01</t>
  </si>
  <si>
    <t>Schaghticoke</t>
  </si>
  <si>
    <t>hc1613_p01</t>
  </si>
  <si>
    <t>Brassua Hydroelectric Project</t>
  </si>
  <si>
    <t>Brassua Hydroelectric LP</t>
  </si>
  <si>
    <t>P-2615</t>
  </si>
  <si>
    <t>010300010404</t>
  </si>
  <si>
    <t>hc1612_p01</t>
  </si>
  <si>
    <t>Hydro Kennebec Project</t>
  </si>
  <si>
    <t>Hydro Kennebec LLC</t>
  </si>
  <si>
    <t>P-2611</t>
  </si>
  <si>
    <t>Kennebec River</t>
  </si>
  <si>
    <t>010300031507</t>
  </si>
  <si>
    <t>hc1611_p01</t>
  </si>
  <si>
    <t>Saxon Falls</t>
  </si>
  <si>
    <t>Gogebic</t>
  </si>
  <si>
    <t>P-2610</t>
  </si>
  <si>
    <t>Montreal River</t>
  </si>
  <si>
    <t>040103020109</t>
  </si>
  <si>
    <t>hc1610_p02</t>
  </si>
  <si>
    <t>Palmer</t>
  </si>
  <si>
    <t>Palmer Hydroelectric</t>
  </si>
  <si>
    <t>EPCOR Generation Inc</t>
  </si>
  <si>
    <t>P-2609</t>
  </si>
  <si>
    <t>020200030501</t>
  </si>
  <si>
    <t>hc1610_p01</t>
  </si>
  <si>
    <t>Curtis</t>
  </si>
  <si>
    <t>hc1609_p01</t>
  </si>
  <si>
    <t>Spencer Mountain</t>
  </si>
  <si>
    <t>Spencer Mountain Hydropower, LLC</t>
  </si>
  <si>
    <t>P-2607</t>
  </si>
  <si>
    <t>hc1608_p01</t>
  </si>
  <si>
    <t>P-2603</t>
  </si>
  <si>
    <t>Little Tennessee River</t>
  </si>
  <si>
    <t>060102020401</t>
  </si>
  <si>
    <t>hc1606_p01</t>
  </si>
  <si>
    <t>Bryson</t>
  </si>
  <si>
    <t>Swain</t>
  </si>
  <si>
    <t>Nantahala Power &amp; Light Co</t>
  </si>
  <si>
    <t>P-2601</t>
  </si>
  <si>
    <t>Oconaluftee River</t>
  </si>
  <si>
    <t>060102030207</t>
  </si>
  <si>
    <t>hc1605_p01</t>
  </si>
  <si>
    <t>West Enfield</t>
  </si>
  <si>
    <t>Bangor Pacific Operating Co</t>
  </si>
  <si>
    <t>P-2600</t>
  </si>
  <si>
    <t>010200050208</t>
  </si>
  <si>
    <t>hc1604_p01</t>
  </si>
  <si>
    <t>Hodenpyl</t>
  </si>
  <si>
    <t>Wexford</t>
  </si>
  <si>
    <t>P-2599</t>
  </si>
  <si>
    <t>Manistee River</t>
  </si>
  <si>
    <t>040601030308</t>
  </si>
  <si>
    <t>hc1603_p01</t>
  </si>
  <si>
    <t>P-2595</t>
  </si>
  <si>
    <t>Peshtigo River</t>
  </si>
  <si>
    <t>040301050407</t>
  </si>
  <si>
    <t>hc1602_p01</t>
  </si>
  <si>
    <t>Champion International Corp</t>
  </si>
  <si>
    <t>P-2594</t>
  </si>
  <si>
    <t>Lake Creek, Kootenai River</t>
  </si>
  <si>
    <t>170101011105</t>
  </si>
  <si>
    <t>hc1601_p01</t>
  </si>
  <si>
    <t>Upper Beaver Falls</t>
  </si>
  <si>
    <t>P-2593</t>
  </si>
  <si>
    <t>hc1600_p01</t>
  </si>
  <si>
    <t>Whiting</t>
  </si>
  <si>
    <t>Portage</t>
  </si>
  <si>
    <t>P-2590</t>
  </si>
  <si>
    <t>070700030304</t>
  </si>
  <si>
    <t>hc1599_p01</t>
  </si>
  <si>
    <t>Tourist Park</t>
  </si>
  <si>
    <t>City of Marquette</t>
  </si>
  <si>
    <t>P-2589</t>
  </si>
  <si>
    <t>hc1598_p01</t>
  </si>
  <si>
    <t>City of Marquette - (MI)</t>
  </si>
  <si>
    <t>hc1597_p01</t>
  </si>
  <si>
    <t>Superior Falls</t>
  </si>
  <si>
    <t>P-2587</t>
  </si>
  <si>
    <t>hc1596_p01</t>
  </si>
  <si>
    <t>Point A</t>
  </si>
  <si>
    <t>Covington</t>
  </si>
  <si>
    <t>PowerSouth Energy Cooperative</t>
  </si>
  <si>
    <t>P-2586</t>
  </si>
  <si>
    <t>Conecuh River, Patsaliga River</t>
  </si>
  <si>
    <t>031403010501</t>
  </si>
  <si>
    <t>hc1595_p01</t>
  </si>
  <si>
    <t>Gantt</t>
  </si>
  <si>
    <t>Conecuh River</t>
  </si>
  <si>
    <t>031403010405</t>
  </si>
  <si>
    <t>hc1594_p01</t>
  </si>
  <si>
    <t>Rochester 26</t>
  </si>
  <si>
    <t>P-2584</t>
  </si>
  <si>
    <t>Genesee River</t>
  </si>
  <si>
    <t>041300030704</t>
  </si>
  <si>
    <t>hc1593_p01</t>
  </si>
  <si>
    <t>Rochester 5</t>
  </si>
  <si>
    <t>P-2583</t>
  </si>
  <si>
    <t>hc1592_p01</t>
  </si>
  <si>
    <t>Rochester 2</t>
  </si>
  <si>
    <t>P-2582</t>
  </si>
  <si>
    <t>hc1591_p01</t>
  </si>
  <si>
    <t>Peshtigo</t>
  </si>
  <si>
    <t>P-2581</t>
  </si>
  <si>
    <t>040301050606</t>
  </si>
  <si>
    <t>hc1590_p01</t>
  </si>
  <si>
    <t>Tippy</t>
  </si>
  <si>
    <t>Manistee</t>
  </si>
  <si>
    <t>P-2580</t>
  </si>
  <si>
    <t>040601030701</t>
  </si>
  <si>
    <t>hc1589_p01</t>
  </si>
  <si>
    <t>Twin Branch</t>
  </si>
  <si>
    <t>P-2579</t>
  </si>
  <si>
    <t>040500012203</t>
  </si>
  <si>
    <t>hc1588_p01</t>
  </si>
  <si>
    <t>Falls Village</t>
  </si>
  <si>
    <t>011000050306</t>
  </si>
  <si>
    <t>hc1587_p01</t>
  </si>
  <si>
    <t>Stevenson</t>
  </si>
  <si>
    <t>hc1585_p01</t>
  </si>
  <si>
    <t>Bulls Bridge</t>
  </si>
  <si>
    <t>011000050402</t>
  </si>
  <si>
    <t>hc1584_p01</t>
  </si>
  <si>
    <t>Shepaug</t>
  </si>
  <si>
    <t>011000050803</t>
  </si>
  <si>
    <t>hc1583_p02</t>
  </si>
  <si>
    <t>Lockwood - New</t>
  </si>
  <si>
    <t>Merimil Ltd Partnership</t>
  </si>
  <si>
    <t>P-2574</t>
  </si>
  <si>
    <t>hc1583_p01</t>
  </si>
  <si>
    <t>Lockwood - Old</t>
  </si>
  <si>
    <t>hc1582_p01</t>
  </si>
  <si>
    <t>Sewalls</t>
  </si>
  <si>
    <t>P-2569</t>
  </si>
  <si>
    <t>hc1581_p01</t>
  </si>
  <si>
    <t>hc1580_p01</t>
  </si>
  <si>
    <t>Kamargo</t>
  </si>
  <si>
    <t>hc1579_p01</t>
  </si>
  <si>
    <t>Deferiet</t>
  </si>
  <si>
    <t>hc1578_p01</t>
  </si>
  <si>
    <t>Herrings</t>
  </si>
  <si>
    <t>hc1577_p01</t>
  </si>
  <si>
    <t>Porterdale Hydro</t>
  </si>
  <si>
    <t>Newton</t>
  </si>
  <si>
    <t>VC Porterdale Hydroelectric, LLC</t>
  </si>
  <si>
    <t>P-2568</t>
  </si>
  <si>
    <t>030701030502</t>
  </si>
  <si>
    <t>hc1576_p01</t>
  </si>
  <si>
    <t>Wissota</t>
  </si>
  <si>
    <t>P-2567</t>
  </si>
  <si>
    <t>070500050308</t>
  </si>
  <si>
    <t>hc1575_p01</t>
  </si>
  <si>
    <t>Webber</t>
  </si>
  <si>
    <t>Iona</t>
  </si>
  <si>
    <t>P-2566</t>
  </si>
  <si>
    <t>AECI</t>
  </si>
  <si>
    <t>hc1573_p01</t>
  </si>
  <si>
    <t>Potato Rapids</t>
  </si>
  <si>
    <t>P-2560</t>
  </si>
  <si>
    <t>040301050604</t>
  </si>
  <si>
    <t>hc1572_p01</t>
  </si>
  <si>
    <t>Beldens</t>
  </si>
  <si>
    <t>P-2558</t>
  </si>
  <si>
    <t>hc1571_p01</t>
  </si>
  <si>
    <t>Proctor</t>
  </si>
  <si>
    <t>041504020109</t>
  </si>
  <si>
    <t>hc1570_p01</t>
  </si>
  <si>
    <t>Huntington Falls</t>
  </si>
  <si>
    <t>hc1569_p01</t>
  </si>
  <si>
    <t>Oakland</t>
  </si>
  <si>
    <t>Messalonskee Stream Hydro LLC</t>
  </si>
  <si>
    <t>P-2556</t>
  </si>
  <si>
    <t>Messalonskee Stream</t>
  </si>
  <si>
    <t>010300032205</t>
  </si>
  <si>
    <t>hc1568_p01</t>
  </si>
  <si>
    <t>Rice Rips</t>
  </si>
  <si>
    <t>hc1567_p01</t>
  </si>
  <si>
    <t>Union Gas</t>
  </si>
  <si>
    <t>hc1566_p01</t>
  </si>
  <si>
    <t>Automatic</t>
  </si>
  <si>
    <t>P-2555</t>
  </si>
  <si>
    <t>hc1565_p01</t>
  </si>
  <si>
    <t>Feeder Dam</t>
  </si>
  <si>
    <t>P-2554</t>
  </si>
  <si>
    <t>hc1564_p01</t>
  </si>
  <si>
    <t>P-2551</t>
  </si>
  <si>
    <t>hc1563_p01</t>
  </si>
  <si>
    <t>Weyauwega</t>
  </si>
  <si>
    <t>P-2550</t>
  </si>
  <si>
    <t>Waupaca River</t>
  </si>
  <si>
    <t>040302021810</t>
  </si>
  <si>
    <t>hc1562_p01</t>
  </si>
  <si>
    <t>Lyons Falls</t>
  </si>
  <si>
    <t>Northbrook Lyons Falls LLC</t>
  </si>
  <si>
    <t>P-2548</t>
  </si>
  <si>
    <t>041501010801</t>
  </si>
  <si>
    <t>hc1561_p01</t>
  </si>
  <si>
    <t>Gouldtown</t>
  </si>
  <si>
    <t>hc1560_p01</t>
  </si>
  <si>
    <t>Kosterville</t>
  </si>
  <si>
    <t>hc1559_p01</t>
  </si>
  <si>
    <t>Highgate Falls</t>
  </si>
  <si>
    <t>Village of Swanton - (VT)</t>
  </si>
  <si>
    <t>Village of Swanton</t>
  </si>
  <si>
    <t>P-2547</t>
  </si>
  <si>
    <t>hc1558_p01</t>
  </si>
  <si>
    <t>Sandstone Rapids</t>
  </si>
  <si>
    <t>P-2546</t>
  </si>
  <si>
    <t>040301050408</t>
  </si>
  <si>
    <t>hc1557_p01</t>
  </si>
  <si>
    <t>Post Falls</t>
  </si>
  <si>
    <t>Kootenai</t>
  </si>
  <si>
    <t>P-2545</t>
  </si>
  <si>
    <t>170103050200</t>
  </si>
  <si>
    <t>hc1556_p01</t>
  </si>
  <si>
    <t>Long Lake</t>
  </si>
  <si>
    <t>Lincoln, Stevens</t>
  </si>
  <si>
    <t>170103070107</t>
  </si>
  <si>
    <t>hc1555_p01</t>
  </si>
  <si>
    <t>Nine Mile</t>
  </si>
  <si>
    <t>170103070105</t>
  </si>
  <si>
    <t>hc1554_p01</t>
  </si>
  <si>
    <t>Upper Falls</t>
  </si>
  <si>
    <t>hc1553_p01</t>
  </si>
  <si>
    <t>Monroe Street</t>
  </si>
  <si>
    <t>hc1552_p01</t>
  </si>
  <si>
    <t>Meyers Falls</t>
  </si>
  <si>
    <t>Hydro Technology Systems Inc</t>
  </si>
  <si>
    <t>P-2544</t>
  </si>
  <si>
    <t>Colville River</t>
  </si>
  <si>
    <t>170200030406</t>
  </si>
  <si>
    <t>hc1551_p01</t>
  </si>
  <si>
    <t>School Street</t>
  </si>
  <si>
    <t>P-2539</t>
  </si>
  <si>
    <t>hc1550_p01</t>
  </si>
  <si>
    <t>Beebee Island</t>
  </si>
  <si>
    <t>P-2538</t>
  </si>
  <si>
    <t>hc1549_p01</t>
  </si>
  <si>
    <t>Little Quinnesec Falls</t>
  </si>
  <si>
    <t>NewPage Corporation</t>
  </si>
  <si>
    <t>P-2536</t>
  </si>
  <si>
    <t>040301080705</t>
  </si>
  <si>
    <t>hc1548_p01</t>
  </si>
  <si>
    <t>Stevens Creek</t>
  </si>
  <si>
    <t>P-2535</t>
  </si>
  <si>
    <t>Savannah River</t>
  </si>
  <si>
    <t>hc1547_p01</t>
  </si>
  <si>
    <t>PPL Milford Hydro Station</t>
  </si>
  <si>
    <t>P-2534</t>
  </si>
  <si>
    <t>010200050603</t>
  </si>
  <si>
    <t>hc1546_p01</t>
  </si>
  <si>
    <t>Brainerd</t>
  </si>
  <si>
    <t>Brainerd Public Utilities</t>
  </si>
  <si>
    <t>City of Brainerd &amp; Pub Utilities Com.</t>
  </si>
  <si>
    <t>P-2533</t>
  </si>
  <si>
    <t>070101040505</t>
  </si>
  <si>
    <t>hc1545_p01</t>
  </si>
  <si>
    <t>P-2532</t>
  </si>
  <si>
    <t>070101040906</t>
  </si>
  <si>
    <t>hc1544_p01</t>
  </si>
  <si>
    <t>West Buxton</t>
  </si>
  <si>
    <t>P-2531</t>
  </si>
  <si>
    <t>010600021102</t>
  </si>
  <si>
    <t>hc1543_p01</t>
  </si>
  <si>
    <t>Hiram</t>
  </si>
  <si>
    <t>P-2530</t>
  </si>
  <si>
    <t>010600020504</t>
  </si>
  <si>
    <t>hc1542_p01</t>
  </si>
  <si>
    <t>Bonny Eagle</t>
  </si>
  <si>
    <t>P-2529</t>
  </si>
  <si>
    <t>hc1541_p01</t>
  </si>
  <si>
    <t>P-2528</t>
  </si>
  <si>
    <t>010600021105</t>
  </si>
  <si>
    <t>hc1540_p01</t>
  </si>
  <si>
    <t>Skelton</t>
  </si>
  <si>
    <t>P-2527</t>
  </si>
  <si>
    <t>010600021103</t>
  </si>
  <si>
    <t>hc1539_p01</t>
  </si>
  <si>
    <t>Caldron Falls</t>
  </si>
  <si>
    <t>P-2525</t>
  </si>
  <si>
    <t>hc1537_p01</t>
  </si>
  <si>
    <t>Oconto Falls</t>
  </si>
  <si>
    <t>P-2523</t>
  </si>
  <si>
    <t>hc1536_p01</t>
  </si>
  <si>
    <t>Johnson Falls</t>
  </si>
  <si>
    <t>P-2522</t>
  </si>
  <si>
    <t>hc1535_p01</t>
  </si>
  <si>
    <t>North Gorham</t>
  </si>
  <si>
    <t>P-2519</t>
  </si>
  <si>
    <t>hc1534_p01</t>
  </si>
  <si>
    <t>Dam 5</t>
  </si>
  <si>
    <t>Berkeley</t>
  </si>
  <si>
    <t>WV</t>
  </si>
  <si>
    <t>PE Hydro Generation, LLC.</t>
  </si>
  <si>
    <t>P-2517</t>
  </si>
  <si>
    <t>Potomac River</t>
  </si>
  <si>
    <t>020700041103</t>
  </si>
  <si>
    <t>West Penn Power Company</t>
  </si>
  <si>
    <t>hc1533_p01</t>
  </si>
  <si>
    <t>Dam 4</t>
  </si>
  <si>
    <t>P-2516</t>
  </si>
  <si>
    <t>020700041106</t>
  </si>
  <si>
    <t>hc1532_p01</t>
  </si>
  <si>
    <t>Buck</t>
  </si>
  <si>
    <t>P-2514</t>
  </si>
  <si>
    <t>050500010704</t>
  </si>
  <si>
    <t>hc1531_p01</t>
  </si>
  <si>
    <t>hc1530_p01</t>
  </si>
  <si>
    <t>Essex Junction 19</t>
  </si>
  <si>
    <t>P-2513</t>
  </si>
  <si>
    <t>hc1529_p01</t>
  </si>
  <si>
    <t>Hawks Nest Hydro</t>
  </si>
  <si>
    <t>Fayette</t>
  </si>
  <si>
    <t>Hawks Nest Hydro LLC</t>
  </si>
  <si>
    <t>P-2512</t>
  </si>
  <si>
    <t>050500040306</t>
  </si>
  <si>
    <t>hc1528_p01</t>
  </si>
  <si>
    <t>Glen Ferris Hydro</t>
  </si>
  <si>
    <t>P-14439</t>
  </si>
  <si>
    <t>Kanawha River</t>
  </si>
  <si>
    <t>050500060304</t>
  </si>
  <si>
    <t>hc1527_p01</t>
  </si>
  <si>
    <t>Page</t>
  </si>
  <si>
    <t>P-2509</t>
  </si>
  <si>
    <t>South Fork Shenan.</t>
  </si>
  <si>
    <t>020700050901</t>
  </si>
  <si>
    <t>hc1526_p03</t>
  </si>
  <si>
    <t>Boney Falls</t>
  </si>
  <si>
    <t>P-2506</t>
  </si>
  <si>
    <t>Escanaba</t>
  </si>
  <si>
    <t>040301100307</t>
  </si>
  <si>
    <t>hc1526_p01</t>
  </si>
  <si>
    <t>Escanaba No 1</t>
  </si>
  <si>
    <t>040301100308</t>
  </si>
  <si>
    <t>City of Escanaba</t>
  </si>
  <si>
    <t>hc1524_p01</t>
  </si>
  <si>
    <t>Keowee</t>
  </si>
  <si>
    <t>030601010802</t>
  </si>
  <si>
    <t>hc1523_p01</t>
  </si>
  <si>
    <t>Unionville Hydro Project 2499 NY</t>
  </si>
  <si>
    <t>P-2499</t>
  </si>
  <si>
    <t>hc1522_p01</t>
  </si>
  <si>
    <t>Hewittville Hydroelectric</t>
  </si>
  <si>
    <t>P-2498</t>
  </si>
  <si>
    <t>hc1521_p01</t>
  </si>
  <si>
    <t>Walterville</t>
  </si>
  <si>
    <t>Lane</t>
  </si>
  <si>
    <t>P-2496</t>
  </si>
  <si>
    <t>McKenzie River</t>
  </si>
  <si>
    <t>170900040706</t>
  </si>
  <si>
    <t>hc1519_p02</t>
  </si>
  <si>
    <t>Snoqualmie 2</t>
  </si>
  <si>
    <t>P-2493</t>
  </si>
  <si>
    <t>Snoqualmie River</t>
  </si>
  <si>
    <t>171100100404</t>
  </si>
  <si>
    <t>hc1519_p01</t>
  </si>
  <si>
    <t>Snoqualmie</t>
  </si>
  <si>
    <t>hc1518_p01</t>
  </si>
  <si>
    <t>Jim Falls</t>
  </si>
  <si>
    <t>P-2491</t>
  </si>
  <si>
    <t>070500050108</t>
  </si>
  <si>
    <t>hc1517_p01</t>
  </si>
  <si>
    <t>Taftsville</t>
  </si>
  <si>
    <t>P-2490</t>
  </si>
  <si>
    <t>hc1516_p01</t>
  </si>
  <si>
    <t>Cavendish</t>
  </si>
  <si>
    <t>P-2489</t>
  </si>
  <si>
    <t>010801060502</t>
  </si>
  <si>
    <t>hc1515_p01</t>
  </si>
  <si>
    <t>Bradford</t>
  </si>
  <si>
    <t>P-2488</t>
  </si>
  <si>
    <t>Waits River</t>
  </si>
  <si>
    <t>010801040104</t>
  </si>
  <si>
    <t>hc1514_p01</t>
  </si>
  <si>
    <t>Hoosick Falls</t>
  </si>
  <si>
    <t>P-2487</t>
  </si>
  <si>
    <t>020200030804</t>
  </si>
  <si>
    <t>hc1511_p01</t>
  </si>
  <si>
    <t>Upper Weed</t>
  </si>
  <si>
    <t>Village of Gresham</t>
  </si>
  <si>
    <t>P-2484</t>
  </si>
  <si>
    <t>Red River</t>
  </si>
  <si>
    <t>040302020505</t>
  </si>
  <si>
    <t>hc1510_p01</t>
  </si>
  <si>
    <t>Spier Falls</t>
  </si>
  <si>
    <t>P-2482</t>
  </si>
  <si>
    <t>020200030502</t>
  </si>
  <si>
    <t>hc1509_p01</t>
  </si>
  <si>
    <t>Sherman Island</t>
  </si>
  <si>
    <t>hc1508_p01</t>
  </si>
  <si>
    <t>Jersey</t>
  </si>
  <si>
    <t>P-2476</t>
  </si>
  <si>
    <t>Tomahawk River</t>
  </si>
  <si>
    <t>070700011306</t>
  </si>
  <si>
    <t>hc1507_p01</t>
  </si>
  <si>
    <t>Thornapple</t>
  </si>
  <si>
    <t>Rusk</t>
  </si>
  <si>
    <t>P-2475</t>
  </si>
  <si>
    <t>Flambeau</t>
  </si>
  <si>
    <t>070500020703</t>
  </si>
  <si>
    <t>hc1506_p01</t>
  </si>
  <si>
    <t>Varick</t>
  </si>
  <si>
    <t>P-2474</t>
  </si>
  <si>
    <t>hc1505_p01</t>
  </si>
  <si>
    <t>Minetto</t>
  </si>
  <si>
    <t>hc1504_p02</t>
  </si>
  <si>
    <t>Granby</t>
  </si>
  <si>
    <t>P-2837</t>
  </si>
  <si>
    <t>hc1504_p01</t>
  </si>
  <si>
    <t>hc1503_p01</t>
  </si>
  <si>
    <t>Flambeau Crowley Rapids Project</t>
  </si>
  <si>
    <t>P-2473</t>
  </si>
  <si>
    <t>070500020505</t>
  </si>
  <si>
    <t>hc1502_p01</t>
  </si>
  <si>
    <t>Croton</t>
  </si>
  <si>
    <t>Newaygo</t>
  </si>
  <si>
    <t>P-2468</t>
  </si>
  <si>
    <t>Muskegon River</t>
  </si>
  <si>
    <t>hc1501_p01</t>
  </si>
  <si>
    <t>Merced Falls</t>
  </si>
  <si>
    <t>MERCED IRRIGATION DISTRICT     (CA)</t>
  </si>
  <si>
    <t>P-2467</t>
  </si>
  <si>
    <t>Merced River</t>
  </si>
  <si>
    <t>180400080802</t>
  </si>
  <si>
    <t>hc1500_p01</t>
  </si>
  <si>
    <t>Roanoke</t>
  </si>
  <si>
    <t>P-2466</t>
  </si>
  <si>
    <t>Roanoke River</t>
  </si>
  <si>
    <t>030101010404</t>
  </si>
  <si>
    <t>hc1499_p01</t>
  </si>
  <si>
    <t>Weed</t>
  </si>
  <si>
    <t>P-2464</t>
  </si>
  <si>
    <t>hc1498_p01</t>
  </si>
  <si>
    <t>Lake Lynn Power Station</t>
  </si>
  <si>
    <t>Monongalia</t>
  </si>
  <si>
    <t>Lake Lynn Generation, LLC</t>
  </si>
  <si>
    <t>P-2459</t>
  </si>
  <si>
    <t>Cheat River</t>
  </si>
  <si>
    <t>050200040707</t>
  </si>
  <si>
    <t>hc1497_p01</t>
  </si>
  <si>
    <t>McKay</t>
  </si>
  <si>
    <t>Great Lakes Hydro America LLC</t>
  </si>
  <si>
    <t>P-2572</t>
  </si>
  <si>
    <t>010200010509</t>
  </si>
  <si>
    <t>hc1496_p01</t>
  </si>
  <si>
    <t>Mattaceunk (Weldon)</t>
  </si>
  <si>
    <t>P-2520</t>
  </si>
  <si>
    <t>010200050104</t>
  </si>
  <si>
    <t>hc1495_p01</t>
  </si>
  <si>
    <t>North Twin</t>
  </si>
  <si>
    <t>P-2458</t>
  </si>
  <si>
    <t>hc1494_p01</t>
  </si>
  <si>
    <t>Millinocket</t>
  </si>
  <si>
    <t>010200010907</t>
  </si>
  <si>
    <t>hc1493_p01</t>
  </si>
  <si>
    <t>Dolby</t>
  </si>
  <si>
    <t>hc1492_p01</t>
  </si>
  <si>
    <t>East Millinocket</t>
  </si>
  <si>
    <t>hc1491_p01</t>
  </si>
  <si>
    <t>Eastman Falls</t>
  </si>
  <si>
    <t>P-2457</t>
  </si>
  <si>
    <t>Pemigewasset River</t>
  </si>
  <si>
    <t>010700010804</t>
  </si>
  <si>
    <t>hc1490_p01</t>
  </si>
  <si>
    <t>Ayers Island</t>
  </si>
  <si>
    <t>P-2456</t>
  </si>
  <si>
    <t>hc1489_p01</t>
  </si>
  <si>
    <t>Sylvan</t>
  </si>
  <si>
    <t>P-2454</t>
  </si>
  <si>
    <t>070101061108</t>
  </si>
  <si>
    <t>hc1488_p01</t>
  </si>
  <si>
    <t>Five Channels</t>
  </si>
  <si>
    <t>Iosco</t>
  </si>
  <si>
    <t>P-2453</t>
  </si>
  <si>
    <t>Au Sable River</t>
  </si>
  <si>
    <t>040700070707</t>
  </si>
  <si>
    <t>hc1487_p01</t>
  </si>
  <si>
    <t>Hardy</t>
  </si>
  <si>
    <t>P-2452</t>
  </si>
  <si>
    <t>040601020706</t>
  </si>
  <si>
    <t>hc1486_p01</t>
  </si>
  <si>
    <t>Rogers</t>
  </si>
  <si>
    <t>Mecosta</t>
  </si>
  <si>
    <t>P-2451</t>
  </si>
  <si>
    <t>040601020704</t>
  </si>
  <si>
    <t>hc1485_p01</t>
  </si>
  <si>
    <t>Cooke</t>
  </si>
  <si>
    <t>P-2450</t>
  </si>
  <si>
    <t>040700070708</t>
  </si>
  <si>
    <t>hc1484_p01</t>
  </si>
  <si>
    <t>Loud</t>
  </si>
  <si>
    <t>P-2449</t>
  </si>
  <si>
    <t>040700070706</t>
  </si>
  <si>
    <t>hc1483_p01</t>
  </si>
  <si>
    <t>Mio</t>
  </si>
  <si>
    <t>Oscoda</t>
  </si>
  <si>
    <t>P-2448</t>
  </si>
  <si>
    <t>040700070502</t>
  </si>
  <si>
    <t>hc1482_p01</t>
  </si>
  <si>
    <t>Alcona</t>
  </si>
  <si>
    <t>P-2447</t>
  </si>
  <si>
    <t>hc1481_p01</t>
  </si>
  <si>
    <t>Dixon</t>
  </si>
  <si>
    <t>Lee</t>
  </si>
  <si>
    <t>P-2446</t>
  </si>
  <si>
    <t>070900050606</t>
  </si>
  <si>
    <t>hc1480_p01</t>
  </si>
  <si>
    <t>Center Rutland</t>
  </si>
  <si>
    <t>P-2445</t>
  </si>
  <si>
    <t>hc1479_p01</t>
  </si>
  <si>
    <t>Ashland</t>
  </si>
  <si>
    <t>P-2444</t>
  </si>
  <si>
    <t>040103020611</t>
  </si>
  <si>
    <t>hc1478_p01</t>
  </si>
  <si>
    <t>Watertown</t>
  </si>
  <si>
    <t>City of Watertown - (NY)</t>
  </si>
  <si>
    <t>City of Watertown</t>
  </si>
  <si>
    <t>P-2442</t>
  </si>
  <si>
    <t>hc1477_p02</t>
  </si>
  <si>
    <t>Tenth Street</t>
  </si>
  <si>
    <t>City of Norwich - (CT)</t>
  </si>
  <si>
    <t>P-2441</t>
  </si>
  <si>
    <t>hc1477_p01</t>
  </si>
  <si>
    <t>Second Street</t>
  </si>
  <si>
    <t>hc1476_p01</t>
  </si>
  <si>
    <t>Chippewa Falls</t>
  </si>
  <si>
    <t>P-2440</t>
  </si>
  <si>
    <t>070500050501</t>
  </si>
  <si>
    <t>hc1475_p01</t>
  </si>
  <si>
    <t>Waterloo</t>
  </si>
  <si>
    <t>C-S Canal Hydro, LLC</t>
  </si>
  <si>
    <t>C-S CANAL HYDRO, LLC</t>
  </si>
  <si>
    <t>P-2438</t>
  </si>
  <si>
    <t>Seneca Canal</t>
  </si>
  <si>
    <t>041402010905</t>
  </si>
  <si>
    <t>hc1474_p01</t>
  </si>
  <si>
    <t>Seneca Falls Hydroelectric Project</t>
  </si>
  <si>
    <t>Seneca River/Canal</t>
  </si>
  <si>
    <t>041402010906</t>
  </si>
  <si>
    <t>hc1473_p01</t>
  </si>
  <si>
    <t>Foote</t>
  </si>
  <si>
    <t>P-2436</t>
  </si>
  <si>
    <t>040700070709</t>
  </si>
  <si>
    <t>hc1472_p01</t>
  </si>
  <si>
    <t>Grand Rapids</t>
  </si>
  <si>
    <t>P-2433</t>
  </si>
  <si>
    <t>hc1471_p01</t>
  </si>
  <si>
    <t>Brule</t>
  </si>
  <si>
    <t>P-2431</t>
  </si>
  <si>
    <t>Brule River</t>
  </si>
  <si>
    <t>040301060504</t>
  </si>
  <si>
    <t>hc1470_p01</t>
  </si>
  <si>
    <t>Ladysmith</t>
  </si>
  <si>
    <t>P-2430</t>
  </si>
  <si>
    <t>hc1469_p01</t>
  </si>
  <si>
    <t>Piedmont Hydro Power Project</t>
  </si>
  <si>
    <t>P-2428</t>
  </si>
  <si>
    <t>hc1468_p01</t>
  </si>
  <si>
    <t>Devil Canyon</t>
  </si>
  <si>
    <t>California Dept. of Water Resources</t>
  </si>
  <si>
    <t>California Department of Water Resources</t>
  </si>
  <si>
    <t>P-2426</t>
  </si>
  <si>
    <t>Devil Canyon Creek</t>
  </si>
  <si>
    <t>180702030304</t>
  </si>
  <si>
    <t>hc1467_p01</t>
  </si>
  <si>
    <t>W E Warne</t>
  </si>
  <si>
    <t>West Branch CA Aqueduct</t>
  </si>
  <si>
    <t>180701020507</t>
  </si>
  <si>
    <t>hc1466_p01</t>
  </si>
  <si>
    <t>Mojave Siphon</t>
  </si>
  <si>
    <t>P-14580</t>
  </si>
  <si>
    <t>Mojave River</t>
  </si>
  <si>
    <t>hc1465_p02</t>
  </si>
  <si>
    <t>Castaic</t>
  </si>
  <si>
    <t>Piru Creek</t>
  </si>
  <si>
    <t>180701020509</t>
  </si>
  <si>
    <t>hc1465_p01</t>
  </si>
  <si>
    <t>Alamo</t>
  </si>
  <si>
    <t>P-14579</t>
  </si>
  <si>
    <t>hc1464_p01</t>
  </si>
  <si>
    <t>Newport</t>
  </si>
  <si>
    <t>P-2425</t>
  </si>
  <si>
    <t>South Fork Shenandoah River</t>
  </si>
  <si>
    <t>020700050903</t>
  </si>
  <si>
    <t>Shenandoah Valley Elec Coop</t>
  </si>
  <si>
    <t>hc1463_p01</t>
  </si>
  <si>
    <t>Luray</t>
  </si>
  <si>
    <t>020700050905</t>
  </si>
  <si>
    <t>hc1462_p01</t>
  </si>
  <si>
    <t>Hydraulic Race</t>
  </si>
  <si>
    <t>P-2424</t>
  </si>
  <si>
    <t>Barge Canal</t>
  </si>
  <si>
    <t>041300010703</t>
  </si>
  <si>
    <t>hc1461_p01</t>
  </si>
  <si>
    <t>Flambeau Lower Project</t>
  </si>
  <si>
    <t>P-2421</t>
  </si>
  <si>
    <t>hc1460_p01</t>
  </si>
  <si>
    <t>Cutler</t>
  </si>
  <si>
    <t>P-2420</t>
  </si>
  <si>
    <t>hc1459_p01</t>
  </si>
  <si>
    <t>Hayward Hydro</t>
  </si>
  <si>
    <t>P-2417</t>
  </si>
  <si>
    <t>Namekagon River</t>
  </si>
  <si>
    <t>070300020202</t>
  </si>
  <si>
    <t>hc1457_p01</t>
  </si>
  <si>
    <t>Wallace Dam</t>
  </si>
  <si>
    <t>Putnam, Hancock</t>
  </si>
  <si>
    <t>P-2413</t>
  </si>
  <si>
    <t>Oconee River</t>
  </si>
  <si>
    <t>030701011306</t>
  </si>
  <si>
    <t>hc1456_p01</t>
  </si>
  <si>
    <t>Schoolfield Dam</t>
  </si>
  <si>
    <t>Pittsylvania</t>
  </si>
  <si>
    <t>P-2411</t>
  </si>
  <si>
    <t>030101030906</t>
  </si>
  <si>
    <t>hc1454_p01</t>
  </si>
  <si>
    <t>Collierville Powerhouse</t>
  </si>
  <si>
    <t>Tuolumne, Calaveras</t>
  </si>
  <si>
    <t>Northern California Power Agny</t>
  </si>
  <si>
    <t>P-2409</t>
  </si>
  <si>
    <t>North Fork Stanislaus River</t>
  </si>
  <si>
    <t>180400100306</t>
  </si>
  <si>
    <t>hc1453_p01</t>
  </si>
  <si>
    <t>Spicer Meadow Project</t>
  </si>
  <si>
    <t>Highland Creek</t>
  </si>
  <si>
    <t>180400100302</t>
  </si>
  <si>
    <t>hc1452_p01</t>
  </si>
  <si>
    <t>Thurlow Dam</t>
  </si>
  <si>
    <t>Elmore, Tallapoosa</t>
  </si>
  <si>
    <t>P-2407</t>
  </si>
  <si>
    <t>031501100406</t>
  </si>
  <si>
    <t>hc1451_p01</t>
  </si>
  <si>
    <t>Yates Dam</t>
  </si>
  <si>
    <t>hc1450_p01</t>
  </si>
  <si>
    <t>Hillman</t>
  </si>
  <si>
    <t>Montmorency</t>
  </si>
  <si>
    <t>Thunder Bay Power Co</t>
  </si>
  <si>
    <t>P-2404</t>
  </si>
  <si>
    <t>Thunder Bay</t>
  </si>
  <si>
    <t>040700060309</t>
  </si>
  <si>
    <t>hc1449_p01</t>
  </si>
  <si>
    <t>Norway Point</t>
  </si>
  <si>
    <t>Alpena</t>
  </si>
  <si>
    <t>040700060605</t>
  </si>
  <si>
    <t>Alpena Power Co</t>
  </si>
  <si>
    <t>hc1448_p01</t>
  </si>
  <si>
    <t>Four Mile</t>
  </si>
  <si>
    <t>hc1447_p01</t>
  </si>
  <si>
    <t>Ninth Street</t>
  </si>
  <si>
    <t>hc1446_p01</t>
  </si>
  <si>
    <t>Prickett</t>
  </si>
  <si>
    <t>Baraga</t>
  </si>
  <si>
    <t>P-2402</t>
  </si>
  <si>
    <t>Sturgeon River</t>
  </si>
  <si>
    <t>040201040108</t>
  </si>
  <si>
    <t>hc1445_p01</t>
  </si>
  <si>
    <t>Passumpsic</t>
  </si>
  <si>
    <t>P-2400</t>
  </si>
  <si>
    <t>hc1444_p01</t>
  </si>
  <si>
    <t>Arnold Falls</t>
  </si>
  <si>
    <t>P-2399</t>
  </si>
  <si>
    <t>hc1443_p01</t>
  </si>
  <si>
    <t>Gage</t>
  </si>
  <si>
    <t>P-2397</t>
  </si>
  <si>
    <t>hc1442_p01</t>
  </si>
  <si>
    <t>Pierce Mills</t>
  </si>
  <si>
    <t>P-2396</t>
  </si>
  <si>
    <t>hc1441_p01</t>
  </si>
  <si>
    <t>Chalk Hill</t>
  </si>
  <si>
    <t>P-2394</t>
  </si>
  <si>
    <t>040301080711</t>
  </si>
  <si>
    <t>hc1440_p01</t>
  </si>
  <si>
    <t>Gilman Mill</t>
  </si>
  <si>
    <t>Ampersand Gilman Hydro LP</t>
  </si>
  <si>
    <t>P-2392</t>
  </si>
  <si>
    <t>010801030201</t>
  </si>
  <si>
    <t>hc1439_p01</t>
  </si>
  <si>
    <t>P-2391</t>
  </si>
  <si>
    <t>Shenandoah River</t>
  </si>
  <si>
    <t>020700070102</t>
  </si>
  <si>
    <t>hc1438_p01</t>
  </si>
  <si>
    <t>Big Falls</t>
  </si>
  <si>
    <t>P-2390</t>
  </si>
  <si>
    <t>070500020702</t>
  </si>
  <si>
    <t>hc1437_p03</t>
  </si>
  <si>
    <t>Glens Falls</t>
  </si>
  <si>
    <t>Warren, Saratoga</t>
  </si>
  <si>
    <t>FH OPCO LLC</t>
  </si>
  <si>
    <t>P-2385</t>
  </si>
  <si>
    <t>hc1437_p01</t>
  </si>
  <si>
    <t>South Glens Falls</t>
  </si>
  <si>
    <t>P-5461</t>
  </si>
  <si>
    <t>hc1436_p01</t>
  </si>
  <si>
    <t>St Anthony</t>
  </si>
  <si>
    <t>P-14552</t>
  </si>
  <si>
    <t>Henrys Fork Snake River</t>
  </si>
  <si>
    <t>170402020702</t>
  </si>
  <si>
    <t>hc1435_p01</t>
  </si>
  <si>
    <t>Ashton</t>
  </si>
  <si>
    <t>P-2381</t>
  </si>
  <si>
    <t>Henrys Fork, Snake River</t>
  </si>
  <si>
    <t>hc1434_p01</t>
  </si>
  <si>
    <t>Duke Energy Progress, Inc.</t>
  </si>
  <si>
    <t>P-2380</t>
  </si>
  <si>
    <t>hc1433_p01</t>
  </si>
  <si>
    <t>Reusens</t>
  </si>
  <si>
    <t>Amherst</t>
  </si>
  <si>
    <t>EAGLE CREEK REUSENS HYDRO, LLC</t>
  </si>
  <si>
    <t>P-2376</t>
  </si>
  <si>
    <t>hc1432_p01</t>
  </si>
  <si>
    <t>Verso Paper Androscoggin LLC</t>
  </si>
  <si>
    <t>P-2375</t>
  </si>
  <si>
    <t>hc1431_p01</t>
  </si>
  <si>
    <t>Jay</t>
  </si>
  <si>
    <t>hc1430_p01</t>
  </si>
  <si>
    <t>Livermore Falls</t>
  </si>
  <si>
    <t>hc1429_p01</t>
  </si>
  <si>
    <t>Rockton</t>
  </si>
  <si>
    <t>Winnebago</t>
  </si>
  <si>
    <t>Midwest Hydro Inc</t>
  </si>
  <si>
    <t>P-2373</t>
  </si>
  <si>
    <t>070900031604</t>
  </si>
  <si>
    <t>hc1428_p01</t>
  </si>
  <si>
    <t>Squa Pan Hydro Station</t>
  </si>
  <si>
    <t>Aroostook</t>
  </si>
  <si>
    <t>Algonquin Northern Maine</t>
  </si>
  <si>
    <t>WPS New England Generation Inc</t>
  </si>
  <si>
    <t>P-2368</t>
  </si>
  <si>
    <t>Squa Pan Stream</t>
  </si>
  <si>
    <t>010100040901</t>
  </si>
  <si>
    <t>hc1426_p01</t>
  </si>
  <si>
    <t>Anson</t>
  </si>
  <si>
    <t>EAGLE CREEK MADISON HYDRO, LLC</t>
  </si>
  <si>
    <t>P-2365</t>
  </si>
  <si>
    <t>010300031301</t>
  </si>
  <si>
    <t>Town of Madison - (ME)</t>
  </si>
  <si>
    <t>hc1425_p01</t>
  </si>
  <si>
    <t>Abenaki</t>
  </si>
  <si>
    <t>P-2364</t>
  </si>
  <si>
    <t>hc1424_p01</t>
  </si>
  <si>
    <t>Cloquet</t>
  </si>
  <si>
    <t>Carlton</t>
  </si>
  <si>
    <t>Sappi Cloquet LLC</t>
  </si>
  <si>
    <t>P-2363</t>
  </si>
  <si>
    <t>St Louis River</t>
  </si>
  <si>
    <t>040102011503</t>
  </si>
  <si>
    <t>hc1423_p01</t>
  </si>
  <si>
    <t>Itasca</t>
  </si>
  <si>
    <t>P-2362</t>
  </si>
  <si>
    <t>070101030301</t>
  </si>
  <si>
    <t>hc1422_p01</t>
  </si>
  <si>
    <t>Prairie River</t>
  </si>
  <si>
    <t>P-2361</t>
  </si>
  <si>
    <t>Prairie Creek</t>
  </si>
  <si>
    <t>070101030207</t>
  </si>
  <si>
    <t>hc1421_p01</t>
  </si>
  <si>
    <t>Knife Falls</t>
  </si>
  <si>
    <t>P-2360</t>
  </si>
  <si>
    <t>hc1420_p01</t>
  </si>
  <si>
    <t>Scanlon</t>
  </si>
  <si>
    <t>hc1419_p01</t>
  </si>
  <si>
    <t>Thomson</t>
  </si>
  <si>
    <t>040102011505</t>
  </si>
  <si>
    <t>hc1418_p01</t>
  </si>
  <si>
    <t>Fond Du Lac</t>
  </si>
  <si>
    <t>040102011601</t>
  </si>
  <si>
    <t>hc1415_p01</t>
  </si>
  <si>
    <t>Burton</t>
  </si>
  <si>
    <t>Rabun</t>
  </si>
  <si>
    <t>P-2354</t>
  </si>
  <si>
    <t>Tallulah River</t>
  </si>
  <si>
    <t>hc1414_p01</t>
  </si>
  <si>
    <t>Nacoochee</t>
  </si>
  <si>
    <t>hc1413_p01</t>
  </si>
  <si>
    <t>Terrora</t>
  </si>
  <si>
    <t>030601020108</t>
  </si>
  <si>
    <t>hc1412_p01</t>
  </si>
  <si>
    <t>Tallulah Falls</t>
  </si>
  <si>
    <t>hc1411_p01</t>
  </si>
  <si>
    <t>Tugalo</t>
  </si>
  <si>
    <t>Habersham</t>
  </si>
  <si>
    <t>hc1410_p01</t>
  </si>
  <si>
    <t>Yonah</t>
  </si>
  <si>
    <t>Stephens</t>
  </si>
  <si>
    <t>Tugaloo River</t>
  </si>
  <si>
    <t>030601020403</t>
  </si>
  <si>
    <t>hc1408_p01</t>
  </si>
  <si>
    <t>Riverview</t>
  </si>
  <si>
    <t>P-2350</t>
  </si>
  <si>
    <t>Chattahoochee River</t>
  </si>
  <si>
    <t>031300020908</t>
  </si>
  <si>
    <t>hc1407_p01</t>
  </si>
  <si>
    <t>Janesville</t>
  </si>
  <si>
    <t>Rock</t>
  </si>
  <si>
    <t>Midwest Hydro LLC</t>
  </si>
  <si>
    <t>P-2347</t>
  </si>
  <si>
    <t>070900021303</t>
  </si>
  <si>
    <t>hc1406_p01</t>
  </si>
  <si>
    <t>Millville</t>
  </si>
  <si>
    <t>P-2343</t>
  </si>
  <si>
    <t>020700070304</t>
  </si>
  <si>
    <t>hc1404_p01</t>
  </si>
  <si>
    <t>Prospect 3</t>
  </si>
  <si>
    <t>P-2337</t>
  </si>
  <si>
    <t>South Fork Rogue River</t>
  </si>
  <si>
    <t>hc1403_p01</t>
  </si>
  <si>
    <t>Lloyd Shoals</t>
  </si>
  <si>
    <t>Butts</t>
  </si>
  <si>
    <t>P-2336</t>
  </si>
  <si>
    <t>Ocmulgee River</t>
  </si>
  <si>
    <t>030701031003</t>
  </si>
  <si>
    <t>hc1402_p01</t>
  </si>
  <si>
    <t>Williams</t>
  </si>
  <si>
    <t>P-2335</t>
  </si>
  <si>
    <t>hc1401_p01</t>
  </si>
  <si>
    <t>Gardners Falls</t>
  </si>
  <si>
    <t>NAUTILUS HYDRO, LLC</t>
  </si>
  <si>
    <t>P-2334</t>
  </si>
  <si>
    <t>010802030502</t>
  </si>
  <si>
    <t>hc1400_p01</t>
  </si>
  <si>
    <t>Rumford Falls Power</t>
  </si>
  <si>
    <t>P-2333</t>
  </si>
  <si>
    <t>010400020406</t>
  </si>
  <si>
    <t>hc1399_p01</t>
  </si>
  <si>
    <t>Gaston Shoals</t>
  </si>
  <si>
    <t>P-2332</t>
  </si>
  <si>
    <t>030501051601</t>
  </si>
  <si>
    <t>hc1398_p01</t>
  </si>
  <si>
    <t>99 Islands</t>
  </si>
  <si>
    <t>P-2331</t>
  </si>
  <si>
    <t>hc1397_p01</t>
  </si>
  <si>
    <t>Norwood</t>
  </si>
  <si>
    <t>P-2330</t>
  </si>
  <si>
    <t>hc1396_p01</t>
  </si>
  <si>
    <t>East Norfolk</t>
  </si>
  <si>
    <t>hc1395_p01</t>
  </si>
  <si>
    <t>Norfolk</t>
  </si>
  <si>
    <t>hc1394_p01</t>
  </si>
  <si>
    <t>Raymondville</t>
  </si>
  <si>
    <t>hc1393_p01</t>
  </si>
  <si>
    <t>Wyman Hydro</t>
  </si>
  <si>
    <t>P-2329</t>
  </si>
  <si>
    <t>010300030106</t>
  </si>
  <si>
    <t>hc1392_p01</t>
  </si>
  <si>
    <t>P-2325</t>
  </si>
  <si>
    <t>hc1391_p01</t>
  </si>
  <si>
    <t>Searsburg</t>
  </si>
  <si>
    <t>P-2323</t>
  </si>
  <si>
    <t>010802030105</t>
  </si>
  <si>
    <t>hc1390_p01</t>
  </si>
  <si>
    <t>Harriman</t>
  </si>
  <si>
    <t>New England Power Company</t>
  </si>
  <si>
    <t>hc1389_p01</t>
  </si>
  <si>
    <t>Sherman</t>
  </si>
  <si>
    <t>hc1388_p01</t>
  </si>
  <si>
    <t>Deerfield No. 4</t>
  </si>
  <si>
    <t>010802030205</t>
  </si>
  <si>
    <t>hc1387_p01</t>
  </si>
  <si>
    <t>Deerfield No. 3</t>
  </si>
  <si>
    <t>hc1386_p01</t>
  </si>
  <si>
    <t>Deerfield No. 2</t>
  </si>
  <si>
    <t>hc1385_p01</t>
  </si>
  <si>
    <t>Deerfield No. 5</t>
  </si>
  <si>
    <t>hc1384_p01</t>
  </si>
  <si>
    <t>Shawmut</t>
  </si>
  <si>
    <t>P-2322</t>
  </si>
  <si>
    <t>hc1383_p01</t>
  </si>
  <si>
    <t>Higley</t>
  </si>
  <si>
    <t>P-2320</t>
  </si>
  <si>
    <t>041503050604</t>
  </si>
  <si>
    <t>hc1382_p01</t>
  </si>
  <si>
    <t>Colton</t>
  </si>
  <si>
    <t>hc1381_p01</t>
  </si>
  <si>
    <t>Hannawa</t>
  </si>
  <si>
    <t>hc1380_p01</t>
  </si>
  <si>
    <t>Sugar Island</t>
  </si>
  <si>
    <t>hc1379_p01</t>
  </si>
  <si>
    <t>E J West</t>
  </si>
  <si>
    <t>P-2318</t>
  </si>
  <si>
    <t>020200020706</t>
  </si>
  <si>
    <t>hc1378_p01</t>
  </si>
  <si>
    <t>Neal Shoals</t>
  </si>
  <si>
    <t>Chester, Union</t>
  </si>
  <si>
    <t>P-2315</t>
  </si>
  <si>
    <t>030501060303</t>
  </si>
  <si>
    <t>hc1377_p01</t>
  </si>
  <si>
    <t>Alta</t>
  </si>
  <si>
    <t>P-2310</t>
  </si>
  <si>
    <t>Little Bear River</t>
  </si>
  <si>
    <t>hc1376_p01</t>
  </si>
  <si>
    <t>P-14530</t>
  </si>
  <si>
    <t>180201250801</t>
  </si>
  <si>
    <t>hc1375_p01</t>
  </si>
  <si>
    <t>Wise</t>
  </si>
  <si>
    <t>Auburn Ravine</t>
  </si>
  <si>
    <t>hc1374_p01</t>
  </si>
  <si>
    <t>Halsey</t>
  </si>
  <si>
    <t>180201610201</t>
  </si>
  <si>
    <t>hc1373_p01</t>
  </si>
  <si>
    <t>Dutch Flat</t>
  </si>
  <si>
    <t>Nevada, Placer</t>
  </si>
  <si>
    <t>hc1372_p02</t>
  </si>
  <si>
    <t>Drum 2</t>
  </si>
  <si>
    <t>Drum Canal</t>
  </si>
  <si>
    <t>hc1372_p01</t>
  </si>
  <si>
    <t>Drum 1</t>
  </si>
  <si>
    <t>hc1371_p02</t>
  </si>
  <si>
    <t>Spaulding 2</t>
  </si>
  <si>
    <t>South Yuba River</t>
  </si>
  <si>
    <t>180201250604</t>
  </si>
  <si>
    <t>hc1371_p01</t>
  </si>
  <si>
    <t>Spaulding 1</t>
  </si>
  <si>
    <t>hc1370_p01</t>
  </si>
  <si>
    <t>Spaulding 3</t>
  </si>
  <si>
    <t>hc1369_p01</t>
  </si>
  <si>
    <t>Newcastle</t>
  </si>
  <si>
    <t>Texas Creek</t>
  </si>
  <si>
    <t>180201250603</t>
  </si>
  <si>
    <t>hc1367_p01</t>
  </si>
  <si>
    <t>Annex Creek</t>
  </si>
  <si>
    <t>Juneau Division</t>
  </si>
  <si>
    <t>P-2307</t>
  </si>
  <si>
    <t>Annex Creek, Taku Inlet</t>
  </si>
  <si>
    <t>190103040905</t>
  </si>
  <si>
    <t>hc1366_p01</t>
  </si>
  <si>
    <t>Salmon Creek 1</t>
  </si>
  <si>
    <t>Salmon Creek, Gastineau Inlet</t>
  </si>
  <si>
    <t>hc1365_p01</t>
  </si>
  <si>
    <t>West Charleston</t>
  </si>
  <si>
    <t>Great Bay Hydro Corp</t>
  </si>
  <si>
    <t>P-2306</t>
  </si>
  <si>
    <t>hc1364_p01</t>
  </si>
  <si>
    <t>hc1363_p01</t>
  </si>
  <si>
    <t>Toledo Bend</t>
  </si>
  <si>
    <t>P-2305</t>
  </si>
  <si>
    <t>Sabine River</t>
  </si>
  <si>
    <t>120100050403</t>
  </si>
  <si>
    <t>hc1362_p04</t>
  </si>
  <si>
    <t>Androscog Mill Lower</t>
  </si>
  <si>
    <t>P-2302</t>
  </si>
  <si>
    <t>Lewiston Canal - Gully Brook</t>
  </si>
  <si>
    <t>hc1362_p01</t>
  </si>
  <si>
    <t>Charles E Monty</t>
  </si>
  <si>
    <t>010400020803</t>
  </si>
  <si>
    <t>hc1361_p01</t>
  </si>
  <si>
    <t>Mystic Lake</t>
  </si>
  <si>
    <t>Stillwater</t>
  </si>
  <si>
    <t>P-2301</t>
  </si>
  <si>
    <t>West Rosebud Creek</t>
  </si>
  <si>
    <t>100700050402</t>
  </si>
  <si>
    <t>hc1360_p01</t>
  </si>
  <si>
    <t>P-2423</t>
  </si>
  <si>
    <t>010400010606</t>
  </si>
  <si>
    <t>hc1359_p01</t>
  </si>
  <si>
    <t>Sawmill</t>
  </si>
  <si>
    <t>P-2422</t>
  </si>
  <si>
    <t>hc1358_p01</t>
  </si>
  <si>
    <t>P-2327</t>
  </si>
  <si>
    <t>010400010607</t>
  </si>
  <si>
    <t>hc1357_p01</t>
  </si>
  <si>
    <t>Cross Power</t>
  </si>
  <si>
    <t>P-2326</t>
  </si>
  <si>
    <t>hc1356_p01</t>
  </si>
  <si>
    <t>Gorham</t>
  </si>
  <si>
    <t>P-2311</t>
  </si>
  <si>
    <t>010400020101</t>
  </si>
  <si>
    <t>hc1355_p01</t>
  </si>
  <si>
    <t>Shelburne</t>
  </si>
  <si>
    <t>P-2300</t>
  </si>
  <si>
    <t>010400020103</t>
  </si>
  <si>
    <t>hc1354_p01</t>
  </si>
  <si>
    <t>Don Pedro</t>
  </si>
  <si>
    <t>P-2299</t>
  </si>
  <si>
    <t>180400091206</t>
  </si>
  <si>
    <t>hc1353_p01</t>
  </si>
  <si>
    <t>Nekoosa</t>
  </si>
  <si>
    <t>Domtar Industries Inc</t>
  </si>
  <si>
    <t>P-2292</t>
  </si>
  <si>
    <t>070700030704</t>
  </si>
  <si>
    <t>hc1352_p01</t>
  </si>
  <si>
    <t>Kern River No. 3</t>
  </si>
  <si>
    <t>P-2290</t>
  </si>
  <si>
    <t>North Fork Kern River</t>
  </si>
  <si>
    <t>180300010506</t>
  </si>
  <si>
    <t>hc1351_p01</t>
  </si>
  <si>
    <t>P-2288</t>
  </si>
  <si>
    <t>010400020102</t>
  </si>
  <si>
    <t>hc1350_p01</t>
  </si>
  <si>
    <t>Smith</t>
  </si>
  <si>
    <t>P-2287</t>
  </si>
  <si>
    <t>hc1349_p01</t>
  </si>
  <si>
    <t>P-2284</t>
  </si>
  <si>
    <t>hc1348_p01</t>
  </si>
  <si>
    <t>Gulf Island</t>
  </si>
  <si>
    <t>P-2283</t>
  </si>
  <si>
    <t>hc1347_p01</t>
  </si>
  <si>
    <t>Deer Rips</t>
  </si>
  <si>
    <t>hc1345_p01</t>
  </si>
  <si>
    <t>Salida No. 2</t>
  </si>
  <si>
    <t>P-2275</t>
  </si>
  <si>
    <t>South Fork Arkansas River</t>
  </si>
  <si>
    <t>110200010603</t>
  </si>
  <si>
    <t>hc1344_p01</t>
  </si>
  <si>
    <t>Salida No. 1</t>
  </si>
  <si>
    <t>Fooses Creek</t>
  </si>
  <si>
    <t>110200010601</t>
  </si>
  <si>
    <t>hc1343_p01</t>
  </si>
  <si>
    <t>Rollins</t>
  </si>
  <si>
    <t>P-2266</t>
  </si>
  <si>
    <t>hc1342_p01</t>
  </si>
  <si>
    <t>Chicago Park</t>
  </si>
  <si>
    <t>Chicago Park Conduit</t>
  </si>
  <si>
    <t>hc1341_p01</t>
  </si>
  <si>
    <t>Dutch Flat 2</t>
  </si>
  <si>
    <t>Dutch Flat Canal</t>
  </si>
  <si>
    <t>hc1338_p02</t>
  </si>
  <si>
    <t>Port Edwards</t>
  </si>
  <si>
    <t>P-2291</t>
  </si>
  <si>
    <t>hc1338_p01</t>
  </si>
  <si>
    <t>Centralia</t>
  </si>
  <si>
    <t>P-2255</t>
  </si>
  <si>
    <t>hc1337_p03</t>
  </si>
  <si>
    <t>Narrows 2</t>
  </si>
  <si>
    <t>Yuba County Water Agency</t>
  </si>
  <si>
    <t>P-2246</t>
  </si>
  <si>
    <t>North Yuba River</t>
  </si>
  <si>
    <t>180201250405</t>
  </si>
  <si>
    <t>hc1337_p02</t>
  </si>
  <si>
    <t>Fish Power</t>
  </si>
  <si>
    <t>hc1337_p01</t>
  </si>
  <si>
    <t>Colgate</t>
  </si>
  <si>
    <t>hc1336_p01</t>
  </si>
  <si>
    <t>Packwood</t>
  </si>
  <si>
    <t>Energy Northwest</t>
  </si>
  <si>
    <t>P-2244</t>
  </si>
  <si>
    <t>Lake Creek, Cowlitz River</t>
  </si>
  <si>
    <t>170800040201</t>
  </si>
  <si>
    <t>hc1335_p01</t>
  </si>
  <si>
    <t>Carmen Smith</t>
  </si>
  <si>
    <t>P-2242</t>
  </si>
  <si>
    <t>hc1334_p01</t>
  </si>
  <si>
    <t>Kings Dam</t>
  </si>
  <si>
    <t>Tomahawk Power &amp; Pulp Co</t>
  </si>
  <si>
    <t>P-2239</t>
  </si>
  <si>
    <t>070700011305</t>
  </si>
  <si>
    <t>hc1333_p01</t>
  </si>
  <si>
    <t>Morgan Falls</t>
  </si>
  <si>
    <t>Fulton, Cobb</t>
  </si>
  <si>
    <t>P-2237</t>
  </si>
  <si>
    <t>031300011102</t>
  </si>
  <si>
    <t>hc1331_p01</t>
  </si>
  <si>
    <t>Bridgewater</t>
  </si>
  <si>
    <t>Burke</t>
  </si>
  <si>
    <t>P-2232</t>
  </si>
  <si>
    <t>Linville River</t>
  </si>
  <si>
    <t>030501010303</t>
  </si>
  <si>
    <t>hc1330_p01</t>
  </si>
  <si>
    <t>Rhodhiss</t>
  </si>
  <si>
    <t>Caldwell</t>
  </si>
  <si>
    <t>Catawba River</t>
  </si>
  <si>
    <t>hc1329_p01</t>
  </si>
  <si>
    <t>Catawba</t>
  </si>
  <si>
    <t>030501011005</t>
  </si>
  <si>
    <t>hc1328_p01</t>
  </si>
  <si>
    <t>Lookout Shoals</t>
  </si>
  <si>
    <t>Iredell</t>
  </si>
  <si>
    <t>hc1327_p01</t>
  </si>
  <si>
    <t>Cowans Ford</t>
  </si>
  <si>
    <t>030501011402</t>
  </si>
  <si>
    <t>hc1326_p01</t>
  </si>
  <si>
    <t>Mountain Island</t>
  </si>
  <si>
    <t>hc1325_p01</t>
  </si>
  <si>
    <t>Wylie</t>
  </si>
  <si>
    <t>030501011508</t>
  </si>
  <si>
    <t>hc1324_p01</t>
  </si>
  <si>
    <t>Fishing Creek</t>
  </si>
  <si>
    <t>030501030606</t>
  </si>
  <si>
    <t>hc1323_p02</t>
  </si>
  <si>
    <t>Dearborn</t>
  </si>
  <si>
    <t>hc1323_p01</t>
  </si>
  <si>
    <t>hc1322_p02</t>
  </si>
  <si>
    <t>Cedar Creek</t>
  </si>
  <si>
    <t>Fairfield, Lancaster</t>
  </si>
  <si>
    <t>hc1321_p01</t>
  </si>
  <si>
    <t>Wateree</t>
  </si>
  <si>
    <t>Kershaw</t>
  </si>
  <si>
    <t>hc1320_p03</t>
  </si>
  <si>
    <t>Blue Lake Fish Valve</t>
  </si>
  <si>
    <t>P-2230</t>
  </si>
  <si>
    <t>Sawmill Creek</t>
  </si>
  <si>
    <t>190102121103</t>
  </si>
  <si>
    <t>hc1320_p02</t>
  </si>
  <si>
    <t>Blue Lake Pulp Mill</t>
  </si>
  <si>
    <t>hc1320_p01</t>
  </si>
  <si>
    <t>Blue Lake</t>
  </si>
  <si>
    <t>hc1319_p01</t>
  </si>
  <si>
    <t>Ozark Beach</t>
  </si>
  <si>
    <t>Taney</t>
  </si>
  <si>
    <t>Empire District Electric Co</t>
  </si>
  <si>
    <t>P-2221</t>
  </si>
  <si>
    <t>110100030110</t>
  </si>
  <si>
    <t>hc1318_p01</t>
  </si>
  <si>
    <t>Garkane Energy Coop, Inc</t>
  </si>
  <si>
    <t>P-2219</t>
  </si>
  <si>
    <t>West Fork Boulder Creek</t>
  </si>
  <si>
    <t>140700050206</t>
  </si>
  <si>
    <t>hc1316_p01</t>
  </si>
  <si>
    <t>Robert Moses Niagara</t>
  </si>
  <si>
    <t>hc1315_p01</t>
  </si>
  <si>
    <t>Swift 2</t>
  </si>
  <si>
    <t>Skamania, Cowlitz</t>
  </si>
  <si>
    <t>P-2213</t>
  </si>
  <si>
    <t>Lewis River</t>
  </si>
  <si>
    <t>170800020401</t>
  </si>
  <si>
    <t>hc1314_p01</t>
  </si>
  <si>
    <t>Rothschild</t>
  </si>
  <si>
    <t>Marathon</t>
  </si>
  <si>
    <t>Domtar Paper Company Rothschild</t>
  </si>
  <si>
    <t>P-2212</t>
  </si>
  <si>
    <t>070700021403</t>
  </si>
  <si>
    <t>hc1313_p01</t>
  </si>
  <si>
    <t>Smith Mountain</t>
  </si>
  <si>
    <t>Bedford, Pittsylvania</t>
  </si>
  <si>
    <t>P-2210</t>
  </si>
  <si>
    <t>030101010705</t>
  </si>
  <si>
    <t>hc1312_p01</t>
  </si>
  <si>
    <t>Leesville</t>
  </si>
  <si>
    <t>Campbell, Pittsylvania</t>
  </si>
  <si>
    <t>030101011302</t>
  </si>
  <si>
    <t>hc1311_p01</t>
  </si>
  <si>
    <t>Mosinee</t>
  </si>
  <si>
    <t>Ahlstrom-Munksjo NA Specialty Solutions, LLC</t>
  </si>
  <si>
    <t>Specialty Papers Acquisition, LLC</t>
  </si>
  <si>
    <t>P-2207</t>
  </si>
  <si>
    <t>070700021807</t>
  </si>
  <si>
    <t>hc1310_p01</t>
  </si>
  <si>
    <t>Tillery</t>
  </si>
  <si>
    <t>Stanly, Montgomery</t>
  </si>
  <si>
    <t>Duke Energy Progress, LLC</t>
  </si>
  <si>
    <t>P-2206</t>
  </si>
  <si>
    <t>Pee Dee River</t>
  </si>
  <si>
    <t>030401040205</t>
  </si>
  <si>
    <t>hc1309_p01</t>
  </si>
  <si>
    <t>Blewett</t>
  </si>
  <si>
    <t>Anson, Richmond</t>
  </si>
  <si>
    <t>030401040506</t>
  </si>
  <si>
    <t>hc1308_p01</t>
  </si>
  <si>
    <t>Fairfax Falls</t>
  </si>
  <si>
    <t>P-2205</t>
  </si>
  <si>
    <t>041504050304</t>
  </si>
  <si>
    <t>hc1307_p01</t>
  </si>
  <si>
    <t>Clark Falls</t>
  </si>
  <si>
    <t>041504050306</t>
  </si>
  <si>
    <t>hc1306_p01</t>
  </si>
  <si>
    <t>Milton</t>
  </si>
  <si>
    <t>hc1305_p01</t>
  </si>
  <si>
    <t>Peterson</t>
  </si>
  <si>
    <t>hc1304_p01</t>
  </si>
  <si>
    <t>Williams Fork Hydro Plant</t>
  </si>
  <si>
    <t>Grand</t>
  </si>
  <si>
    <t>P-2204</t>
  </si>
  <si>
    <t>Williams Fork River</t>
  </si>
  <si>
    <t>140100010407</t>
  </si>
  <si>
    <t>Mountain Parks Electric, Inc</t>
  </si>
  <si>
    <t>hc1303_p01</t>
  </si>
  <si>
    <t>High Rock</t>
  </si>
  <si>
    <t>Davidson, Rowan</t>
  </si>
  <si>
    <t>CUBE YADKIN GENERATION, LLC.</t>
  </si>
  <si>
    <t>P-2197</t>
  </si>
  <si>
    <t>Yadkin River</t>
  </si>
  <si>
    <t>030401030604</t>
  </si>
  <si>
    <t>YAD</t>
  </si>
  <si>
    <t>hc1302_p01</t>
  </si>
  <si>
    <t>Tuckertown</t>
  </si>
  <si>
    <t>hc1301_p01</t>
  </si>
  <si>
    <t>Narrows</t>
  </si>
  <si>
    <t>030401030605</t>
  </si>
  <si>
    <t>hc1300_p01</t>
  </si>
  <si>
    <t>Falls</t>
  </si>
  <si>
    <t>hc1299_p01</t>
  </si>
  <si>
    <t>Oak Grove</t>
  </si>
  <si>
    <t>hc1298_p01</t>
  </si>
  <si>
    <t>River Mill</t>
  </si>
  <si>
    <t>hc1296_p01</t>
  </si>
  <si>
    <t>North Fork</t>
  </si>
  <si>
    <t>170900110406</t>
  </si>
  <si>
    <t>hc1293_p01</t>
  </si>
  <si>
    <t>Madison River</t>
  </si>
  <si>
    <t>100200071501</t>
  </si>
  <si>
    <t>hc1290_p01</t>
  </si>
  <si>
    <t>Black Eagle</t>
  </si>
  <si>
    <t>100301021201</t>
  </si>
  <si>
    <t>hc1289_p01</t>
  </si>
  <si>
    <t>100301021204</t>
  </si>
  <si>
    <t>hc1288_p01</t>
  </si>
  <si>
    <t>Cochrane</t>
  </si>
  <si>
    <t>hc1287_p01</t>
  </si>
  <si>
    <t>Ryan</t>
  </si>
  <si>
    <t>hc1286_p01</t>
  </si>
  <si>
    <t>Morony</t>
  </si>
  <si>
    <t>hc1285_p01</t>
  </si>
  <si>
    <t>P-2187</t>
  </si>
  <si>
    <t>hc1284_p01</t>
  </si>
  <si>
    <t>Markham Ferry</t>
  </si>
  <si>
    <t>P-2183</t>
  </si>
  <si>
    <t>Neosho River</t>
  </si>
  <si>
    <t>110702090508</t>
  </si>
  <si>
    <t>hc1283_p01</t>
  </si>
  <si>
    <t>Menomonie</t>
  </si>
  <si>
    <t>P-2181</t>
  </si>
  <si>
    <t>070500071006</t>
  </si>
  <si>
    <t>hc1282_p01</t>
  </si>
  <si>
    <t>Exchequer</t>
  </si>
  <si>
    <t>Mariposa</t>
  </si>
  <si>
    <t>P-2179</t>
  </si>
  <si>
    <t>180400080801</t>
  </si>
  <si>
    <t>hc1281_p01</t>
  </si>
  <si>
    <t>McSwain</t>
  </si>
  <si>
    <t>hc1280_p01</t>
  </si>
  <si>
    <t>Goat Rock</t>
  </si>
  <si>
    <t>P-2177</t>
  </si>
  <si>
    <t>031300021306</t>
  </si>
  <si>
    <t>hc1279_p01</t>
  </si>
  <si>
    <t>Oliver</t>
  </si>
  <si>
    <t>Muscogee</t>
  </si>
  <si>
    <t>hc1278_p01</t>
  </si>
  <si>
    <t>North Highlands</t>
  </si>
  <si>
    <t>031300030104</t>
  </si>
  <si>
    <t>hc1277_p01</t>
  </si>
  <si>
    <t>Big Creek 2</t>
  </si>
  <si>
    <t>P-2175</t>
  </si>
  <si>
    <t>180400060904</t>
  </si>
  <si>
    <t>hc1276_p01</t>
  </si>
  <si>
    <t>Big Creek 1</t>
  </si>
  <si>
    <t>hc1275_p01</t>
  </si>
  <si>
    <t>Portal</t>
  </si>
  <si>
    <t>P-2174</t>
  </si>
  <si>
    <t>Camp 61 Creek</t>
  </si>
  <si>
    <t>180400060206</t>
  </si>
  <si>
    <t>hc1274_p01</t>
  </si>
  <si>
    <t>Cooper Lake</t>
  </si>
  <si>
    <t>Seward Division</t>
  </si>
  <si>
    <t>P-2170</t>
  </si>
  <si>
    <t>Cooper Creek, Kenai River</t>
  </si>
  <si>
    <t>hc1273_p01</t>
  </si>
  <si>
    <t>Cheoah</t>
  </si>
  <si>
    <t>Graham</t>
  </si>
  <si>
    <t>Brookfield Smoky Mountain Hydropower LP</t>
  </si>
  <si>
    <t>Brookfield Smoky Mountain Hyd LLC</t>
  </si>
  <si>
    <t>P-2169</t>
  </si>
  <si>
    <t>060102040403</t>
  </si>
  <si>
    <t>hc1272_p01</t>
  </si>
  <si>
    <t>Santeetlah</t>
  </si>
  <si>
    <t>Cheoah River</t>
  </si>
  <si>
    <t>060102040106</t>
  </si>
  <si>
    <t>hc1271_p01</t>
  </si>
  <si>
    <t>Calderwood</t>
  </si>
  <si>
    <t>Blount</t>
  </si>
  <si>
    <t>hc1270_p01</t>
  </si>
  <si>
    <t>Chilhowee</t>
  </si>
  <si>
    <t>Monroe, Blount</t>
  </si>
  <si>
    <t>060102040406</t>
  </si>
  <si>
    <t>hc1269_p01</t>
  </si>
  <si>
    <t>Lewis Smith</t>
  </si>
  <si>
    <t>Walker, Cullman</t>
  </si>
  <si>
    <t>P-2165</t>
  </si>
  <si>
    <t>Sipsey Fork, Warrior River</t>
  </si>
  <si>
    <t>031601100507</t>
  </si>
  <si>
    <t>hc1268_p01</t>
  </si>
  <si>
    <t>Rhinelander</t>
  </si>
  <si>
    <t>Ahlstrom-Munksjo</t>
  </si>
  <si>
    <t>P-2161</t>
  </si>
  <si>
    <t>070700010603</t>
  </si>
  <si>
    <t>hc1267_p01</t>
  </si>
  <si>
    <t>Snohomish County PUD No 1</t>
  </si>
  <si>
    <t>P-2157</t>
  </si>
  <si>
    <t>Sultan River,  Skykomish River</t>
  </si>
  <si>
    <t>hc1266_p01</t>
  </si>
  <si>
    <t>Chili Bar</t>
  </si>
  <si>
    <t>P-2155</t>
  </si>
  <si>
    <t>South Fork American River</t>
  </si>
  <si>
    <t>180201290504</t>
  </si>
  <si>
    <t>hc1265_p01</t>
  </si>
  <si>
    <t>Santa Felicia Dam</t>
  </si>
  <si>
    <t>United Water Conservation District</t>
  </si>
  <si>
    <t>United Water Conservation Dist</t>
  </si>
  <si>
    <t>P-2153</t>
  </si>
  <si>
    <t>180701020603</t>
  </si>
  <si>
    <t>hc1264_p01</t>
  </si>
  <si>
    <t>Lower Baker</t>
  </si>
  <si>
    <t>P-2150</t>
  </si>
  <si>
    <t>Baker River</t>
  </si>
  <si>
    <t>hc1263_p01</t>
  </si>
  <si>
    <t>Upper Baker</t>
  </si>
  <si>
    <t>hc1262_p01</t>
  </si>
  <si>
    <t>Wells</t>
  </si>
  <si>
    <t>PUD No 1 of Douglas County</t>
  </si>
  <si>
    <t>P-2149</t>
  </si>
  <si>
    <t>Columbia River</t>
  </si>
  <si>
    <t>170200050505</t>
  </si>
  <si>
    <t>DOPD</t>
  </si>
  <si>
    <t>hc1261_p01</t>
  </si>
  <si>
    <t>Weiss Dam</t>
  </si>
  <si>
    <t>P-2146</t>
  </si>
  <si>
    <t>Coosa River</t>
  </si>
  <si>
    <t>031501051003</t>
  </si>
  <si>
    <t>hc1260_p01</t>
  </si>
  <si>
    <t>H Neely Henry Dam</t>
  </si>
  <si>
    <t>Calhoun, St Clair</t>
  </si>
  <si>
    <t>031501060409</t>
  </si>
  <si>
    <t>hc1259_p01</t>
  </si>
  <si>
    <t>Logan Martin Dam</t>
  </si>
  <si>
    <t>St Clair, Talladega</t>
  </si>
  <si>
    <t>hc1258_p01</t>
  </si>
  <si>
    <t>Lay Dam</t>
  </si>
  <si>
    <t>Chilton, Coosa</t>
  </si>
  <si>
    <t>031501070503</t>
  </si>
  <si>
    <t>hc1257_p01</t>
  </si>
  <si>
    <t>Walter Bouldin Dam</t>
  </si>
  <si>
    <t>031502010101</t>
  </si>
  <si>
    <t>hc1256_p01</t>
  </si>
  <si>
    <t>Rocky Reach</t>
  </si>
  <si>
    <t>PUD No 1 of Chelan County</t>
  </si>
  <si>
    <t>P-2145</t>
  </si>
  <si>
    <t>CHPD</t>
  </si>
  <si>
    <t>hc1255_p01</t>
  </si>
  <si>
    <t>P-2144</t>
  </si>
  <si>
    <t>Pend Oreille River</t>
  </si>
  <si>
    <t>170102160308</t>
  </si>
  <si>
    <t>hc1254_p01</t>
  </si>
  <si>
    <t>Indian Pond</t>
  </si>
  <si>
    <t>P-2142</t>
  </si>
  <si>
    <t>010300010610</t>
  </si>
  <si>
    <t>hc1253_p01</t>
  </si>
  <si>
    <t>Kingsford</t>
  </si>
  <si>
    <t>P-2131</t>
  </si>
  <si>
    <t>hc1252_p01</t>
  </si>
  <si>
    <t>Spring Gap</t>
  </si>
  <si>
    <t>P-2130</t>
  </si>
  <si>
    <t>South Fork Stanislaus River</t>
  </si>
  <si>
    <t>180400100501</t>
  </si>
  <si>
    <t>hc1251_p01</t>
  </si>
  <si>
    <t>North Fork Stanislaus River-os</t>
  </si>
  <si>
    <t>180400100602</t>
  </si>
  <si>
    <t>hc1250_p01</t>
  </si>
  <si>
    <t>Wanapum</t>
  </si>
  <si>
    <t>P-2114</t>
  </si>
  <si>
    <t>170200100507</t>
  </si>
  <si>
    <t>hc1248_p01</t>
  </si>
  <si>
    <t>Swift 1</t>
  </si>
  <si>
    <t>Skamania</t>
  </si>
  <si>
    <t>P-2111</t>
  </si>
  <si>
    <t>170800020305</t>
  </si>
  <si>
    <t>hc1247_p01</t>
  </si>
  <si>
    <t>Stevens Point</t>
  </si>
  <si>
    <t>P-2110</t>
  </si>
  <si>
    <t>hc1246_p01</t>
  </si>
  <si>
    <t>Poe</t>
  </si>
  <si>
    <t>P-2107</t>
  </si>
  <si>
    <t>North Fork Feather River</t>
  </si>
  <si>
    <t>hc1245_p01</t>
  </si>
  <si>
    <t>Pit 7</t>
  </si>
  <si>
    <t>P-2106</t>
  </si>
  <si>
    <t>Pit River</t>
  </si>
  <si>
    <t>180200031301</t>
  </si>
  <si>
    <t>hc1244_p01</t>
  </si>
  <si>
    <t>Pit 6</t>
  </si>
  <si>
    <t>hc1243_p01</t>
  </si>
  <si>
    <t>James B Black</t>
  </si>
  <si>
    <t>Iron Canyon Creek</t>
  </si>
  <si>
    <t>180200031007</t>
  </si>
  <si>
    <t>hc1242_p02</t>
  </si>
  <si>
    <t>Oak Flat</t>
  </si>
  <si>
    <t>P-2105</t>
  </si>
  <si>
    <t>180201210408</t>
  </si>
  <si>
    <t>hc1242_p01</t>
  </si>
  <si>
    <t>Belden</t>
  </si>
  <si>
    <t>hc1241_p02</t>
  </si>
  <si>
    <t>Caribou 2</t>
  </si>
  <si>
    <t>Butt Creek</t>
  </si>
  <si>
    <t>180201210302</t>
  </si>
  <si>
    <t>hc1241_p01</t>
  </si>
  <si>
    <t>Caribou 1</t>
  </si>
  <si>
    <t>hc1240_p01</t>
  </si>
  <si>
    <t>Butt Valley</t>
  </si>
  <si>
    <t>hc1239_p03</t>
  </si>
  <si>
    <t>Jones Fork</t>
  </si>
  <si>
    <t>P-2101</t>
  </si>
  <si>
    <t>Slab Creek</t>
  </si>
  <si>
    <t>180201290502</t>
  </si>
  <si>
    <t>BANC</t>
  </si>
  <si>
    <t>hc1239_p02</t>
  </si>
  <si>
    <t>White Rock/Slab Creek</t>
  </si>
  <si>
    <t>hc1239_p01</t>
  </si>
  <si>
    <t>hc1238_p01</t>
  </si>
  <si>
    <t>Camino</t>
  </si>
  <si>
    <t>Silver Creek</t>
  </si>
  <si>
    <t>180201290205</t>
  </si>
  <si>
    <t>hc1237_p01</t>
  </si>
  <si>
    <t>Jaybird</t>
  </si>
  <si>
    <t>South Fork Silver Creek</t>
  </si>
  <si>
    <t>hc1236_p01</t>
  </si>
  <si>
    <t>Union Valley</t>
  </si>
  <si>
    <t>Big Silver Creek</t>
  </si>
  <si>
    <t>hc1235_p01</t>
  </si>
  <si>
    <t>Robbs Peak</t>
  </si>
  <si>
    <t>South Fork Rubicon</t>
  </si>
  <si>
    <t>180201280205</t>
  </si>
  <si>
    <t>hc1234_p01</t>
  </si>
  <si>
    <t>Loon Lake</t>
  </si>
  <si>
    <t>Gerle Creek</t>
  </si>
  <si>
    <t>180201280204</t>
  </si>
  <si>
    <t>hc1233_p01</t>
  </si>
  <si>
    <t>Thermalito</t>
  </si>
  <si>
    <t>P-2100</t>
  </si>
  <si>
    <t>Feather River - Os</t>
  </si>
  <si>
    <t>180201590201</t>
  </si>
  <si>
    <t>hc1232_p01</t>
  </si>
  <si>
    <t>Thermalito Diverson Dam</t>
  </si>
  <si>
    <t>Feather River</t>
  </si>
  <si>
    <t>180201590202</t>
  </si>
  <si>
    <t>hc1231_p01</t>
  </si>
  <si>
    <t>Edward C Hyatt</t>
  </si>
  <si>
    <t>hc1230_p01</t>
  </si>
  <si>
    <t>Waterbury 22</t>
  </si>
  <si>
    <t>P-2090</t>
  </si>
  <si>
    <t>Waterbury River</t>
  </si>
  <si>
    <t>041504030603</t>
  </si>
  <si>
    <t>hc1229_p01</t>
  </si>
  <si>
    <t>Sly Creek</t>
  </si>
  <si>
    <t>South Feather Water and Power Agency</t>
  </si>
  <si>
    <t>P-2088</t>
  </si>
  <si>
    <t>180201230602</t>
  </si>
  <si>
    <t>hc1228_p01</t>
  </si>
  <si>
    <t>Woodleaf</t>
  </si>
  <si>
    <t>hc1227_p01</t>
  </si>
  <si>
    <t>Forbestown</t>
  </si>
  <si>
    <t>South Fork Feather River</t>
  </si>
  <si>
    <t>180201230604</t>
  </si>
  <si>
    <t>hc1226_p01</t>
  </si>
  <si>
    <t>Kelly Ridge</t>
  </si>
  <si>
    <t>West Fork of North Fork Honcut</t>
  </si>
  <si>
    <t>180201590102</t>
  </si>
  <si>
    <t>hc1224_p01</t>
  </si>
  <si>
    <t>Stark</t>
  </si>
  <si>
    <t>P-2084</t>
  </si>
  <si>
    <t>041503050507</t>
  </si>
  <si>
    <t>hc1223_p01</t>
  </si>
  <si>
    <t>Blake</t>
  </si>
  <si>
    <t>hc1222_p01</t>
  </si>
  <si>
    <t>041503050602</t>
  </si>
  <si>
    <t>hc1221_p01</t>
  </si>
  <si>
    <t>Five Falls</t>
  </si>
  <si>
    <t>hc1220_p01</t>
  </si>
  <si>
    <t>South Colton</t>
  </si>
  <si>
    <t>hc1214_p01</t>
  </si>
  <si>
    <t>Oxbow</t>
  </si>
  <si>
    <t>P-2079</t>
  </si>
  <si>
    <t>Rubicon River</t>
  </si>
  <si>
    <t>180201280503</t>
  </si>
  <si>
    <t>hc1213_p01</t>
  </si>
  <si>
    <t>Ralston</t>
  </si>
  <si>
    <t>Middle Fork American River</t>
  </si>
  <si>
    <t>180201280303</t>
  </si>
  <si>
    <t>hc1212_p02</t>
  </si>
  <si>
    <t>Middle Fork</t>
  </si>
  <si>
    <t>180201280206</t>
  </si>
  <si>
    <t>hc1212_p01</t>
  </si>
  <si>
    <t>Hell Hole</t>
  </si>
  <si>
    <t>hc1211_p01</t>
  </si>
  <si>
    <t>French Meadows</t>
  </si>
  <si>
    <t>180201280302</t>
  </si>
  <si>
    <t>hc1209_p01</t>
  </si>
  <si>
    <t>Comerford</t>
  </si>
  <si>
    <t>010801030205</t>
  </si>
  <si>
    <t>Town of Littleton - (NH)</t>
  </si>
  <si>
    <t>hc1208_p01</t>
  </si>
  <si>
    <t>Mcindoes</t>
  </si>
  <si>
    <t>hc1207_p01</t>
  </si>
  <si>
    <t>Hemlock Falls</t>
  </si>
  <si>
    <t>P-2074</t>
  </si>
  <si>
    <t>040301070306</t>
  </si>
  <si>
    <t>hc1206_p01</t>
  </si>
  <si>
    <t>Michigamme Falls</t>
  </si>
  <si>
    <t>P-2073</t>
  </si>
  <si>
    <t>hc1205_p01</t>
  </si>
  <si>
    <t>Lower Paint</t>
  </si>
  <si>
    <t>P-2072</t>
  </si>
  <si>
    <t>hc1204_p01</t>
  </si>
  <si>
    <t>Yale</t>
  </si>
  <si>
    <t>P-2071</t>
  </si>
  <si>
    <t>170800020405</t>
  </si>
  <si>
    <t>hc1203_p01</t>
  </si>
  <si>
    <t>Tulloch</t>
  </si>
  <si>
    <t>Oakdale&amp;South San Joaquin Irrigation D.</t>
  </si>
  <si>
    <t>P-2067</t>
  </si>
  <si>
    <t>Stanislaus River</t>
  </si>
  <si>
    <t>180400100701</t>
  </si>
  <si>
    <t>hc1202_p01</t>
  </si>
  <si>
    <t>Winter</t>
  </si>
  <si>
    <t>P-2064</t>
  </si>
  <si>
    <t>East Fork Chippewa</t>
  </si>
  <si>
    <t>070500010213</t>
  </si>
  <si>
    <t>hc1201_p01</t>
  </si>
  <si>
    <t>Lower Salmon</t>
  </si>
  <si>
    <t>Twin Falls, Gooding</t>
  </si>
  <si>
    <t>P-2061</t>
  </si>
  <si>
    <t>hc1200_p01</t>
  </si>
  <si>
    <t>Cabinet Gorge</t>
  </si>
  <si>
    <t>P-2058</t>
  </si>
  <si>
    <t>Clark Fork</t>
  </si>
  <si>
    <t>170102131309</t>
  </si>
  <si>
    <t>hc1199_p01</t>
  </si>
  <si>
    <t>Noxon Rapids</t>
  </si>
  <si>
    <t>Sanders</t>
  </si>
  <si>
    <t>Clark Fork River, Pend Oreille</t>
  </si>
  <si>
    <t>hc1198_p01</t>
  </si>
  <si>
    <t>C J Strike</t>
  </si>
  <si>
    <t>Owyhee, Elmore</t>
  </si>
  <si>
    <t>P-2055</t>
  </si>
  <si>
    <t>hc1197_p01</t>
  </si>
  <si>
    <t>Stewarts Bridge</t>
  </si>
  <si>
    <t>P-2047</t>
  </si>
  <si>
    <t>hc1196_p01</t>
  </si>
  <si>
    <t>PUD No 1 of Pend Oreille County</t>
  </si>
  <si>
    <t>P-2042</t>
  </si>
  <si>
    <t>170102160302</t>
  </si>
  <si>
    <t>hc1195_p01</t>
  </si>
  <si>
    <t>Gross</t>
  </si>
  <si>
    <t>P-2035</t>
  </si>
  <si>
    <t>South Boulder Creek</t>
  </si>
  <si>
    <t>101900050503</t>
  </si>
  <si>
    <t>hc1194_p01</t>
  </si>
  <si>
    <t>Lower Valley Energy Inc</t>
  </si>
  <si>
    <t>P-2032</t>
  </si>
  <si>
    <t>Strawberry Creek, Salt River</t>
  </si>
  <si>
    <t>170401050302</t>
  </si>
  <si>
    <t>hc1193_p03</t>
  </si>
  <si>
    <t>Upper Bartholomew</t>
  </si>
  <si>
    <t>City of Springville</t>
  </si>
  <si>
    <t>P-2031</t>
  </si>
  <si>
    <t>Left Fork Hobble Creek</t>
  </si>
  <si>
    <t>160202020403</t>
  </si>
  <si>
    <t>hc1193_p02</t>
  </si>
  <si>
    <t>Hobble Creek</t>
  </si>
  <si>
    <t>hc1193_p01</t>
  </si>
  <si>
    <t>Bartholomew</t>
  </si>
  <si>
    <t>City of Springville - (UT)</t>
  </si>
  <si>
    <t>hc1192_p01</t>
  </si>
  <si>
    <t>Warm Springs Power Enterprises</t>
  </si>
  <si>
    <t>P-2030</t>
  </si>
  <si>
    <t>170703060304</t>
  </si>
  <si>
    <t>hc1191_p01</t>
  </si>
  <si>
    <t>Pelton</t>
  </si>
  <si>
    <t>hc1190_p01</t>
  </si>
  <si>
    <t>Round Butte</t>
  </si>
  <si>
    <t>170703060103</t>
  </si>
  <si>
    <t>hc1189_p01</t>
  </si>
  <si>
    <t>Murphys</t>
  </si>
  <si>
    <t>P-2019</t>
  </si>
  <si>
    <t>180400100604</t>
  </si>
  <si>
    <t>hc1188_p01</t>
  </si>
  <si>
    <t>Big Creek 4</t>
  </si>
  <si>
    <t>P-2017</t>
  </si>
  <si>
    <t>180400061004</t>
  </si>
  <si>
    <t>hc1187_p01</t>
  </si>
  <si>
    <t>Mayfield</t>
  </si>
  <si>
    <t>P-2016</t>
  </si>
  <si>
    <t>hc1186_p01</t>
  </si>
  <si>
    <t>Mossyrock</t>
  </si>
  <si>
    <t>hc1185_p01</t>
  </si>
  <si>
    <t>P-2009</t>
  </si>
  <si>
    <t>030101060402</t>
  </si>
  <si>
    <t>hc1184_p01</t>
  </si>
  <si>
    <t>Roanoke Rapids</t>
  </si>
  <si>
    <t>030101070101</t>
  </si>
  <si>
    <t>hc1183_p01</t>
  </si>
  <si>
    <t>Donnells</t>
  </si>
  <si>
    <t>P-2005</t>
  </si>
  <si>
    <t>Middle Fork Stanislaus River</t>
  </si>
  <si>
    <t>180400100402</t>
  </si>
  <si>
    <t>hc1182_p01</t>
  </si>
  <si>
    <t>Beardsley</t>
  </si>
  <si>
    <t>hc1181_p01</t>
  </si>
  <si>
    <t>Chemical</t>
  </si>
  <si>
    <t>P-2004</t>
  </si>
  <si>
    <t>City of Holyoke - (MA)</t>
  </si>
  <si>
    <t>hc1180_p10</t>
  </si>
  <si>
    <t>Holyoke No. 3 Hydro Station</t>
  </si>
  <si>
    <t>P-2388</t>
  </si>
  <si>
    <t>hc1180_p01</t>
  </si>
  <si>
    <t>hc1179_p05</t>
  </si>
  <si>
    <t>Holyoke No. 4 Hydro Station</t>
  </si>
  <si>
    <t>P-7758</t>
  </si>
  <si>
    <t>hc1179_p04</t>
  </si>
  <si>
    <t>Holyoke No. 1</t>
  </si>
  <si>
    <t>P-2386</t>
  </si>
  <si>
    <t>hc1179_p03</t>
  </si>
  <si>
    <t>Skinner</t>
  </si>
  <si>
    <t>Holyoke Water Power Company</t>
  </si>
  <si>
    <t>hc1179_p02</t>
  </si>
  <si>
    <t>Beebe Holbrook</t>
  </si>
  <si>
    <t>hc1179_p01</t>
  </si>
  <si>
    <t>Boatlock</t>
  </si>
  <si>
    <t>hc1178_p01</t>
  </si>
  <si>
    <t>hc1177_p01</t>
  </si>
  <si>
    <t>Robert Moses - St. Lawrence</t>
  </si>
  <si>
    <t>P-2000</t>
  </si>
  <si>
    <t>St. Lawrence River</t>
  </si>
  <si>
    <t>hc1176_p01</t>
  </si>
  <si>
    <t>Wausau</t>
  </si>
  <si>
    <t>P-1999</t>
  </si>
  <si>
    <t>hc1174_p01</t>
  </si>
  <si>
    <t>Moyie Springs</t>
  </si>
  <si>
    <t>City of Bonners Ferry</t>
  </si>
  <si>
    <t>P-1991</t>
  </si>
  <si>
    <t>Moyie River</t>
  </si>
  <si>
    <t>170101050305</t>
  </si>
  <si>
    <t>hc1173_p01</t>
  </si>
  <si>
    <t>Merrill</t>
  </si>
  <si>
    <t>P-1989</t>
  </si>
  <si>
    <t>070700021401</t>
  </si>
  <si>
    <t>hc1172_p02</t>
  </si>
  <si>
    <t>Kings River</t>
  </si>
  <si>
    <t>P-1988</t>
  </si>
  <si>
    <t>North Fork Kings River</t>
  </si>
  <si>
    <t>180300100605</t>
  </si>
  <si>
    <t>hc1172_p01</t>
  </si>
  <si>
    <t>Haas</t>
  </si>
  <si>
    <t>hc1171_p01</t>
  </si>
  <si>
    <t>Petenwell</t>
  </si>
  <si>
    <t>Wisconsin River Power Company</t>
  </si>
  <si>
    <t>P-1984</t>
  </si>
  <si>
    <t>hc1170_p01</t>
  </si>
  <si>
    <t>Castle Rock</t>
  </si>
  <si>
    <t>070700031809</t>
  </si>
  <si>
    <t>hc1169_p01</t>
  </si>
  <si>
    <t>Holcombe</t>
  </si>
  <si>
    <t>P-1982</t>
  </si>
  <si>
    <t>hc1168_p01</t>
  </si>
  <si>
    <t>Stiles</t>
  </si>
  <si>
    <t>Oconto Electric Cooperative</t>
  </si>
  <si>
    <t>P-1981</t>
  </si>
  <si>
    <t>hc1167_p02</t>
  </si>
  <si>
    <t>Old Quinnesec Falls</t>
  </si>
  <si>
    <t>P-1980</t>
  </si>
  <si>
    <t>040301080704</t>
  </si>
  <si>
    <t>hc1167_p01</t>
  </si>
  <si>
    <t>Big Quinnesec Falls</t>
  </si>
  <si>
    <t>hc1166_p01</t>
  </si>
  <si>
    <t>Alexander</t>
  </si>
  <si>
    <t>P-1979</t>
  </si>
  <si>
    <t>070700020404</t>
  </si>
  <si>
    <t>hc1165_p01</t>
  </si>
  <si>
    <t>Bliss</t>
  </si>
  <si>
    <t>Gooding, Elmore</t>
  </si>
  <si>
    <t>P-1975</t>
  </si>
  <si>
    <t>170402121304</t>
  </si>
  <si>
    <t>hc1163_p01</t>
  </si>
  <si>
    <t>170502010703</t>
  </si>
  <si>
    <t>hc1162_p01</t>
  </si>
  <si>
    <t>Brownlee</t>
  </si>
  <si>
    <t>170502010701</t>
  </si>
  <si>
    <t>hc1161_p01</t>
  </si>
  <si>
    <t>Hat Rapids</t>
  </si>
  <si>
    <t>P-1968</t>
  </si>
  <si>
    <t>070700011302</t>
  </si>
  <si>
    <t>hc1160_p01</t>
  </si>
  <si>
    <t>Grandfather Falls</t>
  </si>
  <si>
    <t>P-1966</t>
  </si>
  <si>
    <t>hc1159_p01</t>
  </si>
  <si>
    <t>P-1962</t>
  </si>
  <si>
    <t>180201210603</t>
  </si>
  <si>
    <t>hc1158_p01</t>
  </si>
  <si>
    <t>Cresta</t>
  </si>
  <si>
    <t>hc1157_p01</t>
  </si>
  <si>
    <t>Dairyland Power Coop</t>
  </si>
  <si>
    <t>P-1960</t>
  </si>
  <si>
    <t>hc1156_p01</t>
  </si>
  <si>
    <t>Otter Rapids</t>
  </si>
  <si>
    <t>Vilas</t>
  </si>
  <si>
    <t>P-1957</t>
  </si>
  <si>
    <t>070700010404</t>
  </si>
  <si>
    <t>hc1155_p01</t>
  </si>
  <si>
    <t>Du Bay</t>
  </si>
  <si>
    <t>P-1953</t>
  </si>
  <si>
    <t>hc1154_p01</t>
  </si>
  <si>
    <t>Sinclair</t>
  </si>
  <si>
    <t>Baldwin</t>
  </si>
  <si>
    <t>P-1951</t>
  </si>
  <si>
    <t>030701011805</t>
  </si>
  <si>
    <t>hc1153_p02</t>
  </si>
  <si>
    <t>Packaging of America Tomahawk Mill</t>
  </si>
  <si>
    <t>PCA-Tomahawk Mill</t>
  </si>
  <si>
    <t>Packaging Corp of America</t>
  </si>
  <si>
    <t>P-1940</t>
  </si>
  <si>
    <t>hc1153_p01</t>
  </si>
  <si>
    <t>Tomahawk</t>
  </si>
  <si>
    <t>hc1152_p03</t>
  </si>
  <si>
    <t>Mill Creek 3</t>
  </si>
  <si>
    <t>P-1934</t>
  </si>
  <si>
    <t>180702030501</t>
  </si>
  <si>
    <t>hc1152_p02</t>
  </si>
  <si>
    <t>Mill Creek 2</t>
  </si>
  <si>
    <t>hc1152_p01</t>
  </si>
  <si>
    <t>Mill Creek 1</t>
  </si>
  <si>
    <t>hc1151_p03</t>
  </si>
  <si>
    <t>Santa Ana 3</t>
  </si>
  <si>
    <t>P-1933</t>
  </si>
  <si>
    <t>Santa Ana River</t>
  </si>
  <si>
    <t>180702030502</t>
  </si>
  <si>
    <t>hc1151_p02</t>
  </si>
  <si>
    <t>Santa Ana 2</t>
  </si>
  <si>
    <t>hc1151_p01</t>
  </si>
  <si>
    <t>Santa Ana 1</t>
  </si>
  <si>
    <t>hc1150_p01</t>
  </si>
  <si>
    <t>Lytle Creek</t>
  </si>
  <si>
    <t>P-1932</t>
  </si>
  <si>
    <t>hc1149_p01</t>
  </si>
  <si>
    <t>Kern River No. 1</t>
  </si>
  <si>
    <t>P-1930</t>
  </si>
  <si>
    <t>180300030107</t>
  </si>
  <si>
    <t>hc1148_p01</t>
  </si>
  <si>
    <t>Lemolo 1</t>
  </si>
  <si>
    <t>P-1927</t>
  </si>
  <si>
    <t>North Umpqua River</t>
  </si>
  <si>
    <t>171003010205</t>
  </si>
  <si>
    <t>hc1147_p01</t>
  </si>
  <si>
    <t>Lemolo 2</t>
  </si>
  <si>
    <t>North Umpqua - Off Stream</t>
  </si>
  <si>
    <t>171003010505</t>
  </si>
  <si>
    <t>hc1146_p01</t>
  </si>
  <si>
    <t>Clearwater 1</t>
  </si>
  <si>
    <t>Clearwater No. 1 Canal</t>
  </si>
  <si>
    <t>171003010303</t>
  </si>
  <si>
    <t>hc1145_p01</t>
  </si>
  <si>
    <t>Clearwater 2</t>
  </si>
  <si>
    <t>Clearwater No. 2 Canal</t>
  </si>
  <si>
    <t>hc1144_p01</t>
  </si>
  <si>
    <t>Toketee</t>
  </si>
  <si>
    <t>North Umpqua</t>
  </si>
  <si>
    <t>hc1143_p01</t>
  </si>
  <si>
    <t>Fish Creek Canal</t>
  </si>
  <si>
    <t>hc1142_p01</t>
  </si>
  <si>
    <t>Slide Creek</t>
  </si>
  <si>
    <t>hc1141_p01</t>
  </si>
  <si>
    <t>Soda Springs</t>
  </si>
  <si>
    <t>hc1140_p01</t>
  </si>
  <si>
    <t>Beaver Falls</t>
  </si>
  <si>
    <t>P-1922</t>
  </si>
  <si>
    <t>Beaver Falls Creek, George Inl</t>
  </si>
  <si>
    <t>190101020509</t>
  </si>
  <si>
    <t>hc1139_p01</t>
  </si>
  <si>
    <t>Silvis Lake</t>
  </si>
  <si>
    <t>hc1138_p01</t>
  </si>
  <si>
    <t>Vernon</t>
  </si>
  <si>
    <t>P-1904</t>
  </si>
  <si>
    <t>hc1137_p01</t>
  </si>
  <si>
    <t>Columbia Canal</t>
  </si>
  <si>
    <t>City of Columbia SC</t>
  </si>
  <si>
    <t>P-1895</t>
  </si>
  <si>
    <t>030501060708</t>
  </si>
  <si>
    <t>hc1135_p01</t>
  </si>
  <si>
    <t>Parr</t>
  </si>
  <si>
    <t>Newberry, Fairfield</t>
  </si>
  <si>
    <t>030501060406</t>
  </si>
  <si>
    <t>hc1134_p01</t>
  </si>
  <si>
    <t>Garvins Falls</t>
  </si>
  <si>
    <t>P-1893</t>
  </si>
  <si>
    <t>010700060302</t>
  </si>
  <si>
    <t>hc1133_p01</t>
  </si>
  <si>
    <t>Hooksett</t>
  </si>
  <si>
    <t>010700060802</t>
  </si>
  <si>
    <t>hc1132_p01</t>
  </si>
  <si>
    <t>Amoskeag</t>
  </si>
  <si>
    <t>hc1131_p01</t>
  </si>
  <si>
    <t>Wilder</t>
  </si>
  <si>
    <t>P-1892</t>
  </si>
  <si>
    <t>010801040402</t>
  </si>
  <si>
    <t>hc1130_p03</t>
  </si>
  <si>
    <t>Turners Falls</t>
  </si>
  <si>
    <t>P-2622</t>
  </si>
  <si>
    <t>Turners Falls Canal</t>
  </si>
  <si>
    <t>hc1130_p02</t>
  </si>
  <si>
    <t>Cabot</t>
  </si>
  <si>
    <t>P-1889</t>
  </si>
  <si>
    <t>hc1130_p01</t>
  </si>
  <si>
    <t>hc1129_p01</t>
  </si>
  <si>
    <t>York Haven</t>
  </si>
  <si>
    <t>York Haven Power Company LLC</t>
  </si>
  <si>
    <t>P-1888</t>
  </si>
  <si>
    <t>020503051011</t>
  </si>
  <si>
    <t>Metropolitan Edison Co</t>
  </si>
  <si>
    <t>hc1128_p01</t>
  </si>
  <si>
    <t>Holtwood</t>
  </si>
  <si>
    <t>BIF III Holtwood LLC</t>
  </si>
  <si>
    <t>Holtwood LLC</t>
  </si>
  <si>
    <t>P-1881</t>
  </si>
  <si>
    <t>PPL Electric Utilities Corp</t>
  </si>
  <si>
    <t>hc1127_p01</t>
  </si>
  <si>
    <t>Thompson Falls</t>
  </si>
  <si>
    <t>Northwestern Corporation</t>
  </si>
  <si>
    <t>P-1869</t>
  </si>
  <si>
    <t>hc1126_p01</t>
  </si>
  <si>
    <t>Victoria</t>
  </si>
  <si>
    <t>Ontonagon</t>
  </si>
  <si>
    <t>P-1864</t>
  </si>
  <si>
    <t>West Branch Ontonagon</t>
  </si>
  <si>
    <t>040201020408</t>
  </si>
  <si>
    <t>hc1125_p01</t>
  </si>
  <si>
    <t>LaGrande</t>
  </si>
  <si>
    <t>hc1124_p01</t>
  </si>
  <si>
    <t>Alder</t>
  </si>
  <si>
    <t>hc1123_p01</t>
  </si>
  <si>
    <t>Beaver City Lower</t>
  </si>
  <si>
    <t>P-1858</t>
  </si>
  <si>
    <t>hc1122_p01</t>
  </si>
  <si>
    <t>Bellows Falls</t>
  </si>
  <si>
    <t>P-1855</t>
  </si>
  <si>
    <t>hc1121_p01</t>
  </si>
  <si>
    <t>North Platte</t>
  </si>
  <si>
    <t>P-1835</t>
  </si>
  <si>
    <t>North &amp; South Platte</t>
  </si>
  <si>
    <t>hc1119_p01</t>
  </si>
  <si>
    <t>Way Dam</t>
  </si>
  <si>
    <t>P-1759</t>
  </si>
  <si>
    <t>hc1118_p01</t>
  </si>
  <si>
    <t>P-1744</t>
  </si>
  <si>
    <t>Weber River</t>
  </si>
  <si>
    <t>160201020407</t>
  </si>
  <si>
    <t>hc1117_p01</t>
  </si>
  <si>
    <t>Spring Creek</t>
  </si>
  <si>
    <t>P-1715</t>
  </si>
  <si>
    <t>160202020405</t>
  </si>
  <si>
    <t>hc1116_p01</t>
  </si>
  <si>
    <t>hc1115_p01</t>
  </si>
  <si>
    <t>Upper Monroe</t>
  </si>
  <si>
    <t>P-1517</t>
  </si>
  <si>
    <t>Left Hand Fork</t>
  </si>
  <si>
    <t>hc1114_p01</t>
  </si>
  <si>
    <t>Kaukauna</t>
  </si>
  <si>
    <t>P-1510</t>
  </si>
  <si>
    <t>040302040205</t>
  </si>
  <si>
    <t>hc1113_p01</t>
  </si>
  <si>
    <t>Pensacola</t>
  </si>
  <si>
    <t>P-1494</t>
  </si>
  <si>
    <t>Neosho</t>
  </si>
  <si>
    <t>110702090503</t>
  </si>
  <si>
    <t>hc1112_p01</t>
  </si>
  <si>
    <t>Kingsley</t>
  </si>
  <si>
    <t>Keith</t>
  </si>
  <si>
    <t>Central Nebraska Pub P&amp;I Dist</t>
  </si>
  <si>
    <t>P-1417</t>
  </si>
  <si>
    <t>North Platte River</t>
  </si>
  <si>
    <t>101800140406</t>
  </si>
  <si>
    <t>hc1111_p01</t>
  </si>
  <si>
    <t>Jeffrey</t>
  </si>
  <si>
    <t>Supplt Canal</t>
  </si>
  <si>
    <t>102001010304</t>
  </si>
  <si>
    <t>hc1110_p01</t>
  </si>
  <si>
    <t>Johnson 1</t>
  </si>
  <si>
    <t>Gosper</t>
  </si>
  <si>
    <t>Supply Canal</t>
  </si>
  <si>
    <t>102001010608</t>
  </si>
  <si>
    <t>hc1109_p01</t>
  </si>
  <si>
    <t>Johnson 2</t>
  </si>
  <si>
    <t>hc1108_p01</t>
  </si>
  <si>
    <t>P-1413</t>
  </si>
  <si>
    <t>Buffalo River, Henrys Fork, Sn</t>
  </si>
  <si>
    <t>170402020401</t>
  </si>
  <si>
    <t>hc1107_p01</t>
  </si>
  <si>
    <t>Bishop Creek 6</t>
  </si>
  <si>
    <t>P-1394</t>
  </si>
  <si>
    <t>Bishop Creek</t>
  </si>
  <si>
    <t>180901020603</t>
  </si>
  <si>
    <t>hc1106_p01</t>
  </si>
  <si>
    <t>Bishop Creek 5</t>
  </si>
  <si>
    <t>hc1105_p01</t>
  </si>
  <si>
    <t>Bishop Creek 4</t>
  </si>
  <si>
    <t>hc1104_p01</t>
  </si>
  <si>
    <t>Bishop Creek 3</t>
  </si>
  <si>
    <t>hc1103_p01</t>
  </si>
  <si>
    <t>Bishop Creek 2</t>
  </si>
  <si>
    <t>Middle Fork Bishop Creek</t>
  </si>
  <si>
    <t>180901020602</t>
  </si>
  <si>
    <t>hc1102_p01</t>
  </si>
  <si>
    <t>Lundy</t>
  </si>
  <si>
    <t>P-1390</t>
  </si>
  <si>
    <t>180901010402</t>
  </si>
  <si>
    <t>hc1101_p01</t>
  </si>
  <si>
    <t>Rush Creek</t>
  </si>
  <si>
    <t>P-1389</t>
  </si>
  <si>
    <t>180901010301</t>
  </si>
  <si>
    <t>hc1100_p01</t>
  </si>
  <si>
    <t>Poole</t>
  </si>
  <si>
    <t>P-1388</t>
  </si>
  <si>
    <t>Lee Vining Creek</t>
  </si>
  <si>
    <t>180901010401</t>
  </si>
  <si>
    <t>hc1099_p01</t>
  </si>
  <si>
    <t>A G Wishon</t>
  </si>
  <si>
    <t>P-1354</t>
  </si>
  <si>
    <t>North Fork Willow Creek</t>
  </si>
  <si>
    <t>180400061301</t>
  </si>
  <si>
    <t>hc1098_p02</t>
  </si>
  <si>
    <t>San Joaquin 1A</t>
  </si>
  <si>
    <t>180400061103</t>
  </si>
  <si>
    <t>hc1098_p01</t>
  </si>
  <si>
    <t>San Joaquin 2</t>
  </si>
  <si>
    <t>hc1097_p01</t>
  </si>
  <si>
    <t>San Joaquin 3</t>
  </si>
  <si>
    <t>180400061101</t>
  </si>
  <si>
    <t>hc1096_p01</t>
  </si>
  <si>
    <t>Crane Valley</t>
  </si>
  <si>
    <t>hc1095_p01</t>
  </si>
  <si>
    <t>Tule River</t>
  </si>
  <si>
    <t>P-1333</t>
  </si>
  <si>
    <t>North Fork Tule River</t>
  </si>
  <si>
    <t>180300060102</t>
  </si>
  <si>
    <t>hc1094_p01</t>
  </si>
  <si>
    <t>Center Creek</t>
  </si>
  <si>
    <t>Parowan City Corporation</t>
  </si>
  <si>
    <t>P-1273</t>
  </si>
  <si>
    <t>Parowan (Center) Creek</t>
  </si>
  <si>
    <t>160300060202</t>
  </si>
  <si>
    <t>hc1092_p01</t>
  </si>
  <si>
    <t>Platte</t>
  </si>
  <si>
    <t>Loup River Public Power Dist</t>
  </si>
  <si>
    <t>P-1256</t>
  </si>
  <si>
    <t>Loup &amp; Canal</t>
  </si>
  <si>
    <t>102100090409</t>
  </si>
  <si>
    <t>hc1091_p01</t>
  </si>
  <si>
    <t>Columbus</t>
  </si>
  <si>
    <t>102002010302</t>
  </si>
  <si>
    <t>hc1090_p01</t>
  </si>
  <si>
    <t>Azusa</t>
  </si>
  <si>
    <t>City of Pasadena - (CA)</t>
  </si>
  <si>
    <t>City of Pasadena</t>
  </si>
  <si>
    <t>P-1250</t>
  </si>
  <si>
    <t>hc1089_p01</t>
  </si>
  <si>
    <t>Radford</t>
  </si>
  <si>
    <t>City of Radford - (VA)</t>
  </si>
  <si>
    <t>City of Radford</t>
  </si>
  <si>
    <t>P-1235</t>
  </si>
  <si>
    <t>050500011705</t>
  </si>
  <si>
    <t>hc1088_p01</t>
  </si>
  <si>
    <t>Flint River</t>
  </si>
  <si>
    <t>Dougherty</t>
  </si>
  <si>
    <t>P-1218</t>
  </si>
  <si>
    <t>031300060905</t>
  </si>
  <si>
    <t>hc1087_p01</t>
  </si>
  <si>
    <t>Coleman</t>
  </si>
  <si>
    <t>P-1121</t>
  </si>
  <si>
    <t>South Fork Battle Creek - OS</t>
  </si>
  <si>
    <t>180201530302</t>
  </si>
  <si>
    <t>North Fork Battle Creek - Os</t>
  </si>
  <si>
    <t>hc1086_p01</t>
  </si>
  <si>
    <t>South</t>
  </si>
  <si>
    <t>hc1085_p02</t>
  </si>
  <si>
    <t>Volta 2</t>
  </si>
  <si>
    <t>hc1085_p01</t>
  </si>
  <si>
    <t>Volta 1</t>
  </si>
  <si>
    <t>hc1084_p01</t>
  </si>
  <si>
    <t>Reeder Gulch</t>
  </si>
  <si>
    <t>City of Ashland</t>
  </si>
  <si>
    <t>P-1107</t>
  </si>
  <si>
    <t>Ashland Crk, Bear Crk, Rogue R</t>
  </si>
  <si>
    <t>171003080106</t>
  </si>
  <si>
    <t>hc1083_p01</t>
  </si>
  <si>
    <t>Phoenix</t>
  </si>
  <si>
    <t>P-1061</t>
  </si>
  <si>
    <t>180400100502</t>
  </si>
  <si>
    <t>hc1082_p01</t>
  </si>
  <si>
    <t>Dewey Lakes</t>
  </si>
  <si>
    <t>P-1051</t>
  </si>
  <si>
    <t>Dewey Creek</t>
  </si>
  <si>
    <t>190103030502</t>
  </si>
  <si>
    <t>hc1081_p01</t>
  </si>
  <si>
    <t>Safe Harbor</t>
  </si>
  <si>
    <t>Safe Harbor Water Power Corp</t>
  </si>
  <si>
    <t>P-1025</t>
  </si>
  <si>
    <t>020503061706</t>
  </si>
  <si>
    <t>hc1080_p01</t>
  </si>
  <si>
    <t>Boulder Canyon Hydro</t>
  </si>
  <si>
    <t>TR South Boulder Creek</t>
  </si>
  <si>
    <t>hc1079_p01</t>
  </si>
  <si>
    <t>Hyrum</t>
  </si>
  <si>
    <t>Hyrum City Corporation</t>
  </si>
  <si>
    <t>P-946</t>
  </si>
  <si>
    <t>Blacksmith Fork Logan River</t>
  </si>
  <si>
    <t>160102030208</t>
  </si>
  <si>
    <t>hc1078_p01</t>
  </si>
  <si>
    <t>P-943</t>
  </si>
  <si>
    <t>170200100401</t>
  </si>
  <si>
    <t>hc1077_p01</t>
  </si>
  <si>
    <t>Merwin</t>
  </si>
  <si>
    <t>P-935</t>
  </si>
  <si>
    <t>170800020606</t>
  </si>
  <si>
    <t>hc1076_p01</t>
  </si>
  <si>
    <t>Ottumwa</t>
  </si>
  <si>
    <t>Wapello</t>
  </si>
  <si>
    <t>Ottumwa City of</t>
  </si>
  <si>
    <t>P-925</t>
  </si>
  <si>
    <t>071000090709</t>
  </si>
  <si>
    <t>hc1075_p01</t>
  </si>
  <si>
    <t>Cushaw</t>
  </si>
  <si>
    <t>Cushaw Hydro LLC</t>
  </si>
  <si>
    <t>P-906</t>
  </si>
  <si>
    <t>hc1074_p01</t>
  </si>
  <si>
    <t>Wells Rural Electric Co</t>
  </si>
  <si>
    <t>P-848</t>
  </si>
  <si>
    <t>TROUT CREEK</t>
  </si>
  <si>
    <t>160401010702</t>
  </si>
  <si>
    <t>hc1073_p01</t>
  </si>
  <si>
    <t>Upper Beaver</t>
  </si>
  <si>
    <t>P-814</t>
  </si>
  <si>
    <t>hc1072_p01</t>
  </si>
  <si>
    <t>Toadtown</t>
  </si>
  <si>
    <t>P-803</t>
  </si>
  <si>
    <t>West Branch Feather River</t>
  </si>
  <si>
    <t>hc1071_p01</t>
  </si>
  <si>
    <t>De Sabla</t>
  </si>
  <si>
    <t>hc1070_p01</t>
  </si>
  <si>
    <t>Calkins Bridge</t>
  </si>
  <si>
    <t>Allegan</t>
  </si>
  <si>
    <t>P-785</t>
  </si>
  <si>
    <t>040500030907</t>
  </si>
  <si>
    <t>hc1069_p02</t>
  </si>
  <si>
    <t>Manitou Springs</t>
  </si>
  <si>
    <t>hc1069_p01</t>
  </si>
  <si>
    <t>Ruxton Park</t>
  </si>
  <si>
    <t>hc1068_p01</t>
  </si>
  <si>
    <t>Claytor</t>
  </si>
  <si>
    <t>Pulaski</t>
  </si>
  <si>
    <t>P-739</t>
  </si>
  <si>
    <t>050500011506</t>
  </si>
  <si>
    <t>hc1067_p01</t>
  </si>
  <si>
    <t>P-710</t>
  </si>
  <si>
    <t>hc1066_p01</t>
  </si>
  <si>
    <t>Paris</t>
  </si>
  <si>
    <t>P-703</t>
  </si>
  <si>
    <t>Paris Creek</t>
  </si>
  <si>
    <t>160102010305</t>
  </si>
  <si>
    <t>hc1064_p01</t>
  </si>
  <si>
    <t>Lake Blackshear</t>
  </si>
  <si>
    <t>Worth</t>
  </si>
  <si>
    <t>Crisp County Power Comm</t>
  </si>
  <si>
    <t>P-659</t>
  </si>
  <si>
    <t>hc1063_p01</t>
  </si>
  <si>
    <t>P-637</t>
  </si>
  <si>
    <t>Chelan River</t>
  </si>
  <si>
    <t>170200090305</t>
  </si>
  <si>
    <t>hc1062_p01</t>
  </si>
  <si>
    <t>Lower Monroe</t>
  </si>
  <si>
    <t>P-632</t>
  </si>
  <si>
    <t>Monroe Creek</t>
  </si>
  <si>
    <t>hc1061_p01</t>
  </si>
  <si>
    <t>Bucks Creek</t>
  </si>
  <si>
    <t>P-619</t>
  </si>
  <si>
    <t>Grizzly Creek</t>
  </si>
  <si>
    <t>180201210605</t>
  </si>
  <si>
    <t>hc1060_p01</t>
  </si>
  <si>
    <t>Grizzly</t>
  </si>
  <si>
    <t>City of Santa Clara</t>
  </si>
  <si>
    <t>Brush Creek</t>
  </si>
  <si>
    <t>180201210602</t>
  </si>
  <si>
    <t>hc1059_p01</t>
  </si>
  <si>
    <t>Jordan Dam</t>
  </si>
  <si>
    <t>031501070906</t>
  </si>
  <si>
    <t>hc1056_p01</t>
  </si>
  <si>
    <t>Stairs</t>
  </si>
  <si>
    <t>P-597</t>
  </si>
  <si>
    <t>160202040201</t>
  </si>
  <si>
    <t>hc1055_p01</t>
  </si>
  <si>
    <t>Gorge</t>
  </si>
  <si>
    <t>P-553</t>
  </si>
  <si>
    <t>Skagit River</t>
  </si>
  <si>
    <t>hc1054_p01</t>
  </si>
  <si>
    <t>Diablo</t>
  </si>
  <si>
    <t>hc1053_p01</t>
  </si>
  <si>
    <t>Ross</t>
  </si>
  <si>
    <t>hc1052_p01</t>
  </si>
  <si>
    <t>Lexington</t>
  </si>
  <si>
    <t>P-516</t>
  </si>
  <si>
    <t>030501091403</t>
  </si>
  <si>
    <t>hc1050_p01</t>
  </si>
  <si>
    <t>Wallenpaupack</t>
  </si>
  <si>
    <t>Pike</t>
  </si>
  <si>
    <t>Wallenpuapack Hydro</t>
  </si>
  <si>
    <t>P-487</t>
  </si>
  <si>
    <t>Wallenpaupack Creek</t>
  </si>
  <si>
    <t>020401030505</t>
  </si>
  <si>
    <t>hc1049_p01</t>
  </si>
  <si>
    <t>Bartletts Ferry</t>
  </si>
  <si>
    <t>P-485</t>
  </si>
  <si>
    <t>031300021302</t>
  </si>
  <si>
    <t>hc1048_p01</t>
  </si>
  <si>
    <t>Winton</t>
  </si>
  <si>
    <t>P-469</t>
  </si>
  <si>
    <t>Kawishiwi River</t>
  </si>
  <si>
    <t>090300011105</t>
  </si>
  <si>
    <t>hc1047_p01</t>
  </si>
  <si>
    <t>Cushman 2</t>
  </si>
  <si>
    <t>P-460</t>
  </si>
  <si>
    <t>North Fork Skokomish River (Ho</t>
  </si>
  <si>
    <t>171100170203</t>
  </si>
  <si>
    <t>hc1046_p01</t>
  </si>
  <si>
    <t>Cushman 1</t>
  </si>
  <si>
    <t>North Fork Skokomish River</t>
  </si>
  <si>
    <t>hc1045_p01</t>
  </si>
  <si>
    <t>Osage</t>
  </si>
  <si>
    <t>Miller</t>
  </si>
  <si>
    <t>Union Electric Co</t>
  </si>
  <si>
    <t>P-459</t>
  </si>
  <si>
    <t>102901110203</t>
  </si>
  <si>
    <t>hc1044_p01</t>
  </si>
  <si>
    <t>Walters</t>
  </si>
  <si>
    <t>Haywood</t>
  </si>
  <si>
    <t>P-432</t>
  </si>
  <si>
    <t>Pigeon River</t>
  </si>
  <si>
    <t>060101060305</t>
  </si>
  <si>
    <t>hc1043_p01</t>
  </si>
  <si>
    <t>Ketchikan Lakes</t>
  </si>
  <si>
    <t>P-420</t>
  </si>
  <si>
    <t>190101020402</t>
  </si>
  <si>
    <t>hc1042_p01</t>
  </si>
  <si>
    <t>Conowingo</t>
  </si>
  <si>
    <t>Harford</t>
  </si>
  <si>
    <t>P-405</t>
  </si>
  <si>
    <t>hc1041_p01</t>
  </si>
  <si>
    <t>Mottville</t>
  </si>
  <si>
    <t>P-401</t>
  </si>
  <si>
    <t>040500011304</t>
  </si>
  <si>
    <t>hc1040_p01</t>
  </si>
  <si>
    <t>Ames</t>
  </si>
  <si>
    <t>P-400</t>
  </si>
  <si>
    <t>South Fork San Miguel River-tr</t>
  </si>
  <si>
    <t>140300030102</t>
  </si>
  <si>
    <t>hc1039_p01</t>
  </si>
  <si>
    <t>Tacoma</t>
  </si>
  <si>
    <t>La Plata</t>
  </si>
  <si>
    <t>P-12589</t>
  </si>
  <si>
    <t>Elbert Creek</t>
  </si>
  <si>
    <t>140801040502</t>
  </si>
  <si>
    <t>hc1038_p01</t>
  </si>
  <si>
    <t>Lower Tule</t>
  </si>
  <si>
    <t>P-372</t>
  </si>
  <si>
    <t>hc1037_p01</t>
  </si>
  <si>
    <t>Martin Dam</t>
  </si>
  <si>
    <t>P-349</t>
  </si>
  <si>
    <t>hc1036_p01</t>
  </si>
  <si>
    <t>Blanchard</t>
  </si>
  <si>
    <t>P-346</t>
  </si>
  <si>
    <t>070102010703</t>
  </si>
  <si>
    <t>hc1035_p02</t>
  </si>
  <si>
    <t>San Gorgonio 2</t>
  </si>
  <si>
    <t>P-344</t>
  </si>
  <si>
    <t>White Water River</t>
  </si>
  <si>
    <t>hc1034_p01</t>
  </si>
  <si>
    <t>Piney</t>
  </si>
  <si>
    <t>Clarion</t>
  </si>
  <si>
    <t>P-309</t>
  </si>
  <si>
    <t>Clarion River</t>
  </si>
  <si>
    <t>050100050704</t>
  </si>
  <si>
    <t>hc1033_p01</t>
  </si>
  <si>
    <t>Wallowa Falls</t>
  </si>
  <si>
    <t>P-308</t>
  </si>
  <si>
    <t>East Fork Wallowa River</t>
  </si>
  <si>
    <t>170601050101</t>
  </si>
  <si>
    <t>hc1032_p03</t>
  </si>
  <si>
    <t>Kaweah 3</t>
  </si>
  <si>
    <t>P-298</t>
  </si>
  <si>
    <t>East Fork Kaweah River</t>
  </si>
  <si>
    <t>hc1032_p02</t>
  </si>
  <si>
    <t>Kaweah 2</t>
  </si>
  <si>
    <t>hc1032_p01</t>
  </si>
  <si>
    <t>Kaweah 1</t>
  </si>
  <si>
    <t>hc1031_p01</t>
  </si>
  <si>
    <t>Dayton</t>
  </si>
  <si>
    <t>La Salle</t>
  </si>
  <si>
    <t>P-287</t>
  </si>
  <si>
    <t>071200070609</t>
  </si>
  <si>
    <t>Ameren Illinois Company</t>
  </si>
  <si>
    <t>hc1030_p01</t>
  </si>
  <si>
    <t>Carpenter</t>
  </si>
  <si>
    <t>Garland</t>
  </si>
  <si>
    <t>Entergy Arkansas LLC</t>
  </si>
  <si>
    <t>Entergy Arkansas Inc</t>
  </si>
  <si>
    <t>P-271</t>
  </si>
  <si>
    <t>Ouachita River</t>
  </si>
  <si>
    <t>hc1029_p01</t>
  </si>
  <si>
    <t>Remmel</t>
  </si>
  <si>
    <t>Hot Spring</t>
  </si>
  <si>
    <t>hc1028_p01</t>
  </si>
  <si>
    <t>Pit 5</t>
  </si>
  <si>
    <t>P-233</t>
  </si>
  <si>
    <t>180200031008</t>
  </si>
  <si>
    <t>hc1027_p01</t>
  </si>
  <si>
    <t>Pit 4</t>
  </si>
  <si>
    <t>180200031004</t>
  </si>
  <si>
    <t>hc1026_p01</t>
  </si>
  <si>
    <t>Pit 3</t>
  </si>
  <si>
    <t>hc1024_p01</t>
  </si>
  <si>
    <t>Centerville</t>
  </si>
  <si>
    <t>hc1023_p01</t>
  </si>
  <si>
    <t>Santee</t>
  </si>
  <si>
    <t>Berkeley, Clarendon</t>
  </si>
  <si>
    <t>South Carolina Public Service Authority</t>
  </si>
  <si>
    <t>South Carolina Pub Serv Auth</t>
  </si>
  <si>
    <t>P-199</t>
  </si>
  <si>
    <t>Santee River</t>
  </si>
  <si>
    <t>hc1022_p01</t>
  </si>
  <si>
    <t>Uintah</t>
  </si>
  <si>
    <t>Duchesne</t>
  </si>
  <si>
    <t>P-190</t>
  </si>
  <si>
    <t>Powerplant Canal</t>
  </si>
  <si>
    <t>140600031104</t>
  </si>
  <si>
    <t>hc1021_p01</t>
  </si>
  <si>
    <t>P-184</t>
  </si>
  <si>
    <t>North Fork Long Canyon</t>
  </si>
  <si>
    <t>hc1020_p01</t>
  </si>
  <si>
    <t>Kern Canyon</t>
  </si>
  <si>
    <t>Kern and Tule Hydro LLC</t>
  </si>
  <si>
    <t>P-178</t>
  </si>
  <si>
    <t>hc1019_p01</t>
  </si>
  <si>
    <t>Bear Valley</t>
  </si>
  <si>
    <t>City of Escondido - (CA)</t>
  </si>
  <si>
    <t>City of Escondido</t>
  </si>
  <si>
    <t>P-176</t>
  </si>
  <si>
    <t>Escondido Creek</t>
  </si>
  <si>
    <t>180703030401</t>
  </si>
  <si>
    <t>hc1018_p01</t>
  </si>
  <si>
    <t>Rincon</t>
  </si>
  <si>
    <t>San Luis Rey River</t>
  </si>
  <si>
    <t>180703030201</t>
  </si>
  <si>
    <t>hc1017_p02</t>
  </si>
  <si>
    <t>Balch 2</t>
  </si>
  <si>
    <t>P-175</t>
  </si>
  <si>
    <t>180300100606</t>
  </si>
  <si>
    <t>hc1017_p01</t>
  </si>
  <si>
    <t>Balch 1</t>
  </si>
  <si>
    <t>hc1016_p01</t>
  </si>
  <si>
    <t>Electra</t>
  </si>
  <si>
    <t>P-137</t>
  </si>
  <si>
    <t>South Fork Jackson Creek - TR</t>
  </si>
  <si>
    <t>180400120701</t>
  </si>
  <si>
    <t>hc1015_p01</t>
  </si>
  <si>
    <t>West Point</t>
  </si>
  <si>
    <t>North Fork Mokelumne River</t>
  </si>
  <si>
    <t>180400120405</t>
  </si>
  <si>
    <t>hc1014_p01</t>
  </si>
  <si>
    <t>Tiger Creek</t>
  </si>
  <si>
    <t>180400120404</t>
  </si>
  <si>
    <t>hc1013_p01</t>
  </si>
  <si>
    <t>Salt Springs</t>
  </si>
  <si>
    <t>180400120106</t>
  </si>
  <si>
    <t>hc1012_p01</t>
  </si>
  <si>
    <t>Big Creek 3</t>
  </si>
  <si>
    <t>P-120</t>
  </si>
  <si>
    <t>hc1011_p02</t>
  </si>
  <si>
    <t>Kerckhoff 2</t>
  </si>
  <si>
    <t>Fresno, Madera</t>
  </si>
  <si>
    <t>P-96</t>
  </si>
  <si>
    <t>hc1011_p01</t>
  </si>
  <si>
    <t>Kerckhoff</t>
  </si>
  <si>
    <t>hc1010_p01</t>
  </si>
  <si>
    <t>hc1009_p01</t>
  </si>
  <si>
    <t>Potter Valley</t>
  </si>
  <si>
    <t>P-77</t>
  </si>
  <si>
    <t>Eel River</t>
  </si>
  <si>
    <t>180101030503</t>
  </si>
  <si>
    <t>hc1007_p01</t>
  </si>
  <si>
    <t>Big Creek 8</t>
  </si>
  <si>
    <t>hc1006_p01</t>
  </si>
  <si>
    <t>Big Creek 2A</t>
  </si>
  <si>
    <t>Stevenson Creek</t>
  </si>
  <si>
    <t>hc1005_p01</t>
  </si>
  <si>
    <t>P-20</t>
  </si>
  <si>
    <t>160102020406</t>
  </si>
  <si>
    <t>hc1004_p01</t>
  </si>
  <si>
    <t>Grace</t>
  </si>
  <si>
    <t>hc1003_p01</t>
  </si>
  <si>
    <t>Soda</t>
  </si>
  <si>
    <t>hc1002_p01</t>
  </si>
  <si>
    <t>P-18</t>
  </si>
  <si>
    <t>hc1001_p01</t>
  </si>
  <si>
    <t>Selis Ksanka Qlispe</t>
  </si>
  <si>
    <t>Energy Keepers Inc</t>
  </si>
  <si>
    <t>P-5</t>
  </si>
  <si>
    <t>Flathead River</t>
  </si>
  <si>
    <t>hc0830_p01</t>
  </si>
  <si>
    <t>Wilson Dam</t>
  </si>
  <si>
    <t>Lauderdale</t>
  </si>
  <si>
    <t>Tennessee River</t>
  </si>
  <si>
    <t>060300050801</t>
  </si>
  <si>
    <t>hc0829_p01</t>
  </si>
  <si>
    <t>Wilbur</t>
  </si>
  <si>
    <t>Carter</t>
  </si>
  <si>
    <t>Watauga River</t>
  </si>
  <si>
    <t>060101030505</t>
  </si>
  <si>
    <t>hc0828_p01</t>
  </si>
  <si>
    <t>Wheeler Dam</t>
  </si>
  <si>
    <t>hc0827_p01</t>
  </si>
  <si>
    <t>Watts Bar Hydro</t>
  </si>
  <si>
    <t>Rhea</t>
  </si>
  <si>
    <t>060200010601</t>
  </si>
  <si>
    <t>hc0826_p01</t>
  </si>
  <si>
    <t>Watauga</t>
  </si>
  <si>
    <t>060101030306</t>
  </si>
  <si>
    <t>hc0825_p01</t>
  </si>
  <si>
    <t>Tims Ford</t>
  </si>
  <si>
    <t>Elk River</t>
  </si>
  <si>
    <t>060300030406</t>
  </si>
  <si>
    <t>hc0824_p01</t>
  </si>
  <si>
    <t>South Holston</t>
  </si>
  <si>
    <t>South Fork Holston River</t>
  </si>
  <si>
    <t>hc0822_p01</t>
  </si>
  <si>
    <t>Pickwick Landing Dam</t>
  </si>
  <si>
    <t>hc0821_p01</t>
  </si>
  <si>
    <t>Ocoee 3</t>
  </si>
  <si>
    <t>Ocoee River</t>
  </si>
  <si>
    <t>060200030210</t>
  </si>
  <si>
    <t>hc0820_p01</t>
  </si>
  <si>
    <t>Ocoee 2</t>
  </si>
  <si>
    <t>hc0819_p01</t>
  </si>
  <si>
    <t>Ocoee 1</t>
  </si>
  <si>
    <t>hc0818_p01</t>
  </si>
  <si>
    <t>Nottely</t>
  </si>
  <si>
    <t>Nottely River</t>
  </si>
  <si>
    <t>hc0817_p01</t>
  </si>
  <si>
    <t>Norris Dam</t>
  </si>
  <si>
    <t>hc0816_p01</t>
  </si>
  <si>
    <t>Nickajack</t>
  </si>
  <si>
    <t>hc0815_p01</t>
  </si>
  <si>
    <t>Melton Hill</t>
  </si>
  <si>
    <t>Loudon</t>
  </si>
  <si>
    <t>Clinch River</t>
  </si>
  <si>
    <t>060102070404</t>
  </si>
  <si>
    <t>hc0814_p01</t>
  </si>
  <si>
    <t>Kentucky Dam</t>
  </si>
  <si>
    <t>060400051005</t>
  </si>
  <si>
    <t>hc0813_p01</t>
  </si>
  <si>
    <t>Hiwassee Dam</t>
  </si>
  <si>
    <t>hc0812_p01</t>
  </si>
  <si>
    <t>Guntersville</t>
  </si>
  <si>
    <t>060300020902</t>
  </si>
  <si>
    <t>hc0811_p01</t>
  </si>
  <si>
    <t>Caney Fork River</t>
  </si>
  <si>
    <t>051301080601</t>
  </si>
  <si>
    <t>hc0810_p01</t>
  </si>
  <si>
    <t>Fort Patrick Henry</t>
  </si>
  <si>
    <t>060101020704</t>
  </si>
  <si>
    <t>hc0809_p01</t>
  </si>
  <si>
    <t>Fort Loudoun</t>
  </si>
  <si>
    <t>hc0808_p01</t>
  </si>
  <si>
    <t>Fontana Dam</t>
  </si>
  <si>
    <t>060102020505</t>
  </si>
  <si>
    <t>hc0807_p01</t>
  </si>
  <si>
    <t>Douglas Dam</t>
  </si>
  <si>
    <t>hc0806_p01</t>
  </si>
  <si>
    <t>Chickamauga</t>
  </si>
  <si>
    <t>hc0805_p01</t>
  </si>
  <si>
    <t>Cherokee Dam</t>
  </si>
  <si>
    <t>Holston River</t>
  </si>
  <si>
    <t>060101040301</t>
  </si>
  <si>
    <t>hc0804_p01</t>
  </si>
  <si>
    <t>Chatuge</t>
  </si>
  <si>
    <t>Clay</t>
  </si>
  <si>
    <t>hc0803_p01</t>
  </si>
  <si>
    <t>Boone Dam</t>
  </si>
  <si>
    <t>hc0802_p01</t>
  </si>
  <si>
    <t>Blue Ridge</t>
  </si>
  <si>
    <t>Fannin</t>
  </si>
  <si>
    <t>Toccoa (Ocoee) River</t>
  </si>
  <si>
    <t>hc0801_p01</t>
  </si>
  <si>
    <t>Apalachia</t>
  </si>
  <si>
    <t>hc0385_p01</t>
  </si>
  <si>
    <t>Kimberly Mill</t>
  </si>
  <si>
    <t>US ARMY CORP OF ENGINEERS</t>
  </si>
  <si>
    <t>P-10674</t>
  </si>
  <si>
    <t>hc0384_p01</t>
  </si>
  <si>
    <t>Kirby Mill</t>
  </si>
  <si>
    <t>Tolland</t>
  </si>
  <si>
    <t>MANSFIELD HOLLOW HYDRO, LLC</t>
  </si>
  <si>
    <t>P-12551</t>
  </si>
  <si>
    <t>NATCHAUG RIVER</t>
  </si>
  <si>
    <t>011000020206</t>
  </si>
  <si>
    <t>hc0378_p01</t>
  </si>
  <si>
    <t>Hopkinton</t>
  </si>
  <si>
    <t>P-5735</t>
  </si>
  <si>
    <t>010700030601</t>
  </si>
  <si>
    <t>hc0377_p01</t>
  </si>
  <si>
    <t>Wynoochee</t>
  </si>
  <si>
    <t>Grays Harbor</t>
  </si>
  <si>
    <t>P-6842</t>
  </si>
  <si>
    <t>Wynoochee River</t>
  </si>
  <si>
    <t>171001040202</t>
  </si>
  <si>
    <t>hc0376_p01</t>
  </si>
  <si>
    <t>Murray</t>
  </si>
  <si>
    <t>City of North Little Rock - (AR)</t>
  </si>
  <si>
    <t>CESWL</t>
  </si>
  <si>
    <t>P-3449</t>
  </si>
  <si>
    <t>111102070401</t>
  </si>
  <si>
    <t>hc0375_p01</t>
  </si>
  <si>
    <t>Sidney A Murray Jr Hydroelectric</t>
  </si>
  <si>
    <t>Concordia</t>
  </si>
  <si>
    <t>LA</t>
  </si>
  <si>
    <t>First National Bank-Commerce</t>
  </si>
  <si>
    <t>P-2854</t>
  </si>
  <si>
    <t>080403010503</t>
  </si>
  <si>
    <t>Entergy Louisiana LLC</t>
  </si>
  <si>
    <t>hc0374_p01</t>
  </si>
  <si>
    <t>Lockport Powerhouse</t>
  </si>
  <si>
    <t>Will</t>
  </si>
  <si>
    <t>Metro Wtr Recl Dist Grtr Chi</t>
  </si>
  <si>
    <t>P-2866</t>
  </si>
  <si>
    <t>Chicago Sanitary &amp; Ship Canal</t>
  </si>
  <si>
    <t>071200040705</t>
  </si>
  <si>
    <t>hc0373_p01</t>
  </si>
  <si>
    <t>Pine Flat</t>
  </si>
  <si>
    <t>Kings River Conservation Dist</t>
  </si>
  <si>
    <t>CESPK</t>
  </si>
  <si>
    <t>P-2741</t>
  </si>
  <si>
    <t>180300100806</t>
  </si>
  <si>
    <t>hc0372_p01</t>
  </si>
  <si>
    <t>Lower St. Anthony Falls Hydroelectric Project</t>
  </si>
  <si>
    <t>SAF Hydroelectric LLC</t>
  </si>
  <si>
    <t>CEMVP</t>
  </si>
  <si>
    <t>P-12451</t>
  </si>
  <si>
    <t>hc0370_p01</t>
  </si>
  <si>
    <t>Dorena Lake Dam Project</t>
  </si>
  <si>
    <t>Dorena Hydro, LLC</t>
  </si>
  <si>
    <t>CENWP</t>
  </si>
  <si>
    <t>P-11945</t>
  </si>
  <si>
    <t>Dorena Lake</t>
  </si>
  <si>
    <t>170900020205</t>
  </si>
  <si>
    <t>hc0368_p01</t>
  </si>
  <si>
    <t>Jordan</t>
  </si>
  <si>
    <t>Jordan Hydroelectric LTD PTP</t>
  </si>
  <si>
    <t>CESAW</t>
  </si>
  <si>
    <t>P-11437</t>
  </si>
  <si>
    <t>B.E. Jordan Lake</t>
  </si>
  <si>
    <t>030300020705</t>
  </si>
  <si>
    <t>hc0367_p01</t>
  </si>
  <si>
    <t>Cannelton</t>
  </si>
  <si>
    <t>American Mun Power-Ohio, Inc</t>
  </si>
  <si>
    <t>CELRL</t>
  </si>
  <si>
    <t>P-10228</t>
  </si>
  <si>
    <t>Ohio River</t>
  </si>
  <si>
    <t>051402010205</t>
  </si>
  <si>
    <t>Southern Indiana Gas &amp; Elec Co</t>
  </si>
  <si>
    <t>hc0366_p01</t>
  </si>
  <si>
    <t>Smithland</t>
  </si>
  <si>
    <t>Livingston</t>
  </si>
  <si>
    <t>P-6641</t>
  </si>
  <si>
    <t>051402030905</t>
  </si>
  <si>
    <t>Big Rivers Electric Corp</t>
  </si>
  <si>
    <t>hc0365_p01</t>
  </si>
  <si>
    <t>Townshend Dam Hydroelectric Project</t>
  </si>
  <si>
    <t>Blue Heron Hydro LLC, Vermont</t>
  </si>
  <si>
    <t>CENAE</t>
  </si>
  <si>
    <t>P-13368</t>
  </si>
  <si>
    <t>West River</t>
  </si>
  <si>
    <t>010801070402</t>
  </si>
  <si>
    <t>hc0363_p01</t>
  </si>
  <si>
    <t>Ball Mountain Dam Hydroelectric Project</t>
  </si>
  <si>
    <t>P-13226</t>
  </si>
  <si>
    <t>010801070305</t>
  </si>
  <si>
    <t>hc0361_p01</t>
  </si>
  <si>
    <t>FLANNAGAN</t>
  </si>
  <si>
    <t>Dickenson</t>
  </si>
  <si>
    <t>JORDAN HYDROELECTRIC L.P.</t>
  </si>
  <si>
    <t>CELRH</t>
  </si>
  <si>
    <t>P-12740</t>
  </si>
  <si>
    <t>POUND RIVER</t>
  </si>
  <si>
    <t>050702020507</t>
  </si>
  <si>
    <t>hc0359_p01</t>
  </si>
  <si>
    <t>Meldahl Hydroelectric Project</t>
  </si>
  <si>
    <t>Bracken</t>
  </si>
  <si>
    <t>P-12667</t>
  </si>
  <si>
    <t>050902011106</t>
  </si>
  <si>
    <t>Duke Energy Ohio Inc</t>
  </si>
  <si>
    <t>hc0356_p01</t>
  </si>
  <si>
    <t>Mahoning Creek Hydro Station</t>
  </si>
  <si>
    <t>Armstrong</t>
  </si>
  <si>
    <t>CELRP</t>
  </si>
  <si>
    <t>P-12555</t>
  </si>
  <si>
    <t>Mahoning Creek</t>
  </si>
  <si>
    <t>050100060707</t>
  </si>
  <si>
    <t>hc0354_p01</t>
  </si>
  <si>
    <t>Verney Mill Hydro Station</t>
  </si>
  <si>
    <t>hc0353_p01</t>
  </si>
  <si>
    <t>Willow Island Hydro Station</t>
  </si>
  <si>
    <t>Pleasants</t>
  </si>
  <si>
    <t>P-6902</t>
  </si>
  <si>
    <t>050302011009</t>
  </si>
  <si>
    <t>American Transmission Systems Inc</t>
  </si>
  <si>
    <t>hc0352_p01</t>
  </si>
  <si>
    <t>Hoague - Sprague</t>
  </si>
  <si>
    <t>P-4337</t>
  </si>
  <si>
    <t>hc0351_p01</t>
  </si>
  <si>
    <t>Appleton</t>
  </si>
  <si>
    <t>CELRE</t>
  </si>
  <si>
    <t>hc0350_p01</t>
  </si>
  <si>
    <t>Keokuk</t>
  </si>
  <si>
    <t>070801041806</t>
  </si>
  <si>
    <t>hc0349_p01</t>
  </si>
  <si>
    <t>Summersville</t>
  </si>
  <si>
    <t>Nicholas</t>
  </si>
  <si>
    <t>Central Rivers Power WV, LLC</t>
  </si>
  <si>
    <t>P-10813</t>
  </si>
  <si>
    <t>Gauley River</t>
  </si>
  <si>
    <t>050500050805</t>
  </si>
  <si>
    <t>hc0348_p01</t>
  </si>
  <si>
    <t>Isabella Hydro Project</t>
  </si>
  <si>
    <t>Isabella Partners</t>
  </si>
  <si>
    <t>P-8377</t>
  </si>
  <si>
    <t>180300030105</t>
  </si>
  <si>
    <t>hc0347_p01</t>
  </si>
  <si>
    <t>Abiquiu Dam</t>
  </si>
  <si>
    <t>Rio Arriba</t>
  </si>
  <si>
    <t>Los Alamos County</t>
  </si>
  <si>
    <t>CESPA</t>
  </si>
  <si>
    <t>P-7396</t>
  </si>
  <si>
    <t>Rio Chama</t>
  </si>
  <si>
    <t>Jemez Mountains Elec Coop, Inc</t>
  </si>
  <si>
    <t>hc0346_p01</t>
  </si>
  <si>
    <t>Belleville</t>
  </si>
  <si>
    <t>P-6939</t>
  </si>
  <si>
    <t>050302020404</t>
  </si>
  <si>
    <t>hc0345_p01</t>
  </si>
  <si>
    <t>Deweys Mill</t>
  </si>
  <si>
    <t>US Army Corps of Engineers - NAE</t>
  </si>
  <si>
    <t>P-5313</t>
  </si>
  <si>
    <t>hc0344_p01</t>
  </si>
  <si>
    <t>De Pere</t>
  </si>
  <si>
    <t>Brown</t>
  </si>
  <si>
    <t>International Paper Co</t>
  </si>
  <si>
    <t>P-4914</t>
  </si>
  <si>
    <t>040302040405</t>
  </si>
  <si>
    <t>hc0343_p01</t>
  </si>
  <si>
    <t>Hastings Lock &amp; Dam</t>
  </si>
  <si>
    <t>P-4306</t>
  </si>
  <si>
    <t>070102060903</t>
  </si>
  <si>
    <t>hc0341_p01</t>
  </si>
  <si>
    <t>City of Peru - (IL)</t>
  </si>
  <si>
    <t>P-4031</t>
  </si>
  <si>
    <t>Illinois River</t>
  </si>
  <si>
    <t>071300010203</t>
  </si>
  <si>
    <t>hc0340_p01</t>
  </si>
  <si>
    <t>Terminus Hydroelectric Project</t>
  </si>
  <si>
    <t>P-3947</t>
  </si>
  <si>
    <t>Lake Kaweah</t>
  </si>
  <si>
    <t>180300070902</t>
  </si>
  <si>
    <t>hc0339_p01</t>
  </si>
  <si>
    <t>Lewisville</t>
  </si>
  <si>
    <t>Denton</t>
  </si>
  <si>
    <t>City of Garland - (TX)</t>
  </si>
  <si>
    <t>CESWF</t>
  </si>
  <si>
    <t>P-3940</t>
  </si>
  <si>
    <t>Elm Fork, Trinity River</t>
  </si>
  <si>
    <t>City of Denton - (TX)</t>
  </si>
  <si>
    <t>hc0338_p01</t>
  </si>
  <si>
    <t>Comal</t>
  </si>
  <si>
    <t>P-3865</t>
  </si>
  <si>
    <t>121002020101</t>
  </si>
  <si>
    <t>City of New Braunfels - (TX)</t>
  </si>
  <si>
    <t>hc0337_p01</t>
  </si>
  <si>
    <t>Allegheny 5</t>
  </si>
  <si>
    <t>P-3671</t>
  </si>
  <si>
    <t>Allegheny River</t>
  </si>
  <si>
    <t>050100061107</t>
  </si>
  <si>
    <t>hc0336_p01</t>
  </si>
  <si>
    <t>Youghiogheny</t>
  </si>
  <si>
    <t>D/R Hydro Co</t>
  </si>
  <si>
    <t>P-3623</t>
  </si>
  <si>
    <t>Youghiogheny River</t>
  </si>
  <si>
    <t>050200060305</t>
  </si>
  <si>
    <t>hc0335_p01</t>
  </si>
  <si>
    <t>Allegheny 6</t>
  </si>
  <si>
    <t>P-3494</t>
  </si>
  <si>
    <t>hc0334_p01</t>
  </si>
  <si>
    <t>Warm Springs</t>
  </si>
  <si>
    <t>Sonoma County Water Agency</t>
  </si>
  <si>
    <t>CESPN</t>
  </si>
  <si>
    <t>P-3351</t>
  </si>
  <si>
    <t>hc0333_p01</t>
  </si>
  <si>
    <t>Conemaugh</t>
  </si>
  <si>
    <t>Westmoreland</t>
  </si>
  <si>
    <t>Pennsylvania Renewable Resources</t>
  </si>
  <si>
    <t>P-3207</t>
  </si>
  <si>
    <t>Conemaugh River</t>
  </si>
  <si>
    <t>050100071008</t>
  </si>
  <si>
    <t>hc0332_p01</t>
  </si>
  <si>
    <t>New Martinsville</t>
  </si>
  <si>
    <t>Wetzel</t>
  </si>
  <si>
    <t>New Martinsville Hannibal Hydro</t>
  </si>
  <si>
    <t>P-3206</t>
  </si>
  <si>
    <t>050302011004</t>
  </si>
  <si>
    <t>Monongahela Power Co</t>
  </si>
  <si>
    <t>hc0331_p01</t>
  </si>
  <si>
    <t>Black Butte</t>
  </si>
  <si>
    <t>P-3190</t>
  </si>
  <si>
    <t>hc0330_p01</t>
  </si>
  <si>
    <t>Kaw Hydro</t>
  </si>
  <si>
    <t>Kay</t>
  </si>
  <si>
    <t>Oklahoma Municipal Power Authority</t>
  </si>
  <si>
    <t>CESWT</t>
  </si>
  <si>
    <t>P-3083</t>
  </si>
  <si>
    <t>110600010501</t>
  </si>
  <si>
    <t>City of Ponca City - (OK)</t>
  </si>
  <si>
    <t>hc0329_p01</t>
  </si>
  <si>
    <t>Arthur Ormond Lock &amp; Dam</t>
  </si>
  <si>
    <t>Conway</t>
  </si>
  <si>
    <t>Arkansas Electric Coop Corp</t>
  </si>
  <si>
    <t>P-3044</t>
  </si>
  <si>
    <t>111102030304</t>
  </si>
  <si>
    <t>hc0328_p01</t>
  </si>
  <si>
    <t>James Trimble Lock and Dam</t>
  </si>
  <si>
    <t>P-3043</t>
  </si>
  <si>
    <t>111102010104</t>
  </si>
  <si>
    <t>Southwestern Electric Power Co</t>
  </si>
  <si>
    <t>hc0327_p01</t>
  </si>
  <si>
    <t>Success</t>
  </si>
  <si>
    <t>Lower Tule River Irrgtn Dist</t>
  </si>
  <si>
    <t>P-3038</t>
  </si>
  <si>
    <t>Lake Success</t>
  </si>
  <si>
    <t>180300060703</t>
  </si>
  <si>
    <t>hc0326_p01</t>
  </si>
  <si>
    <t>Dam 2</t>
  </si>
  <si>
    <t>Dumas</t>
  </si>
  <si>
    <t>P-3033</t>
  </si>
  <si>
    <t>hc0325_p01</t>
  </si>
  <si>
    <t>Allegheny 9</t>
  </si>
  <si>
    <t>Allegheny Hydro LP</t>
  </si>
  <si>
    <t>P-3021</t>
  </si>
  <si>
    <t>050100061105</t>
  </si>
  <si>
    <t>hc0324_p01</t>
  </si>
  <si>
    <t>Allegheny 8</t>
  </si>
  <si>
    <t>hc0323_p01</t>
  </si>
  <si>
    <t>New Hogan</t>
  </si>
  <si>
    <t>P-2903</t>
  </si>
  <si>
    <t>New Hogan Reservoir</t>
  </si>
  <si>
    <t>180400110306</t>
  </si>
  <si>
    <t>hc0322_p01</t>
  </si>
  <si>
    <t>Lake Mendocino</t>
  </si>
  <si>
    <t>City of Ukiah - (CA)</t>
  </si>
  <si>
    <t>P-2841</t>
  </si>
  <si>
    <t>180101100203</t>
  </si>
  <si>
    <t>hc0321_p01</t>
  </si>
  <si>
    <t>Lucky Peak</t>
  </si>
  <si>
    <t>Boise-Kuna Irrigation District</t>
  </si>
  <si>
    <t>CENWW</t>
  </si>
  <si>
    <t>P-2832</t>
  </si>
  <si>
    <t>170501120603</t>
  </si>
  <si>
    <t>hc0320_p01</t>
  </si>
  <si>
    <t>North Hartland</t>
  </si>
  <si>
    <t>Vermont Electric Coop Inc</t>
  </si>
  <si>
    <t>P-2816</t>
  </si>
  <si>
    <t>hc0319_p02</t>
  </si>
  <si>
    <t>New Badger</t>
  </si>
  <si>
    <t>P-2677</t>
  </si>
  <si>
    <t>hc0318_p01</t>
  </si>
  <si>
    <t>Rapide Croche</t>
  </si>
  <si>
    <t>hc0317_p01</t>
  </si>
  <si>
    <t>Greenup</t>
  </si>
  <si>
    <t>Sciota</t>
  </si>
  <si>
    <t>P-2614</t>
  </si>
  <si>
    <t>050901030107</t>
  </si>
  <si>
    <t>East Kentucky Power Coop, Inc</t>
  </si>
  <si>
    <t>hc0316_p01</t>
  </si>
  <si>
    <t>Little Chute</t>
  </si>
  <si>
    <t>P-2588</t>
  </si>
  <si>
    <t>hc0315_p01</t>
  </si>
  <si>
    <t>Racine</t>
  </si>
  <si>
    <t>Meigs</t>
  </si>
  <si>
    <t>P-2570</t>
  </si>
  <si>
    <t>050302020804</t>
  </si>
  <si>
    <t>hc0314_p01</t>
  </si>
  <si>
    <t>Seneca Generation LLC</t>
  </si>
  <si>
    <t>P-2280</t>
  </si>
  <si>
    <t>hc0313_p01</t>
  </si>
  <si>
    <t>Markland</t>
  </si>
  <si>
    <t>Switzerland</t>
  </si>
  <si>
    <t>Duke Energy Indiana, LLC</t>
  </si>
  <si>
    <t>P-2211</t>
  </si>
  <si>
    <t>Duke Energy Indiana Inc</t>
  </si>
  <si>
    <t>hc0312_p01</t>
  </si>
  <si>
    <t>Holt</t>
  </si>
  <si>
    <t>Tuscaloosa</t>
  </si>
  <si>
    <t>CESAM</t>
  </si>
  <si>
    <t>P-2203</t>
  </si>
  <si>
    <t>Black Warrior</t>
  </si>
  <si>
    <t>031601120505</t>
  </si>
  <si>
    <t>hc0311_p01</t>
  </si>
  <si>
    <t>Bankhead</t>
  </si>
  <si>
    <t>031601120203</t>
  </si>
  <si>
    <t>hc0310_p02</t>
  </si>
  <si>
    <t>Crown Mill Hydroelectric</t>
  </si>
  <si>
    <t>Crown Hydro Company</t>
  </si>
  <si>
    <t>P-11175</t>
  </si>
  <si>
    <t>hc0310_p01</t>
  </si>
  <si>
    <t>Hennepin Island</t>
  </si>
  <si>
    <t>P-2056</t>
  </si>
  <si>
    <t>hc0309_p01</t>
  </si>
  <si>
    <t>Raystown</t>
  </si>
  <si>
    <t>Allegheny Electric Coop Inc</t>
  </si>
  <si>
    <t>CENAB</t>
  </si>
  <si>
    <t>P-2769</t>
  </si>
  <si>
    <t>Raystown Branch Juniata River</t>
  </si>
  <si>
    <t>020503030804</t>
  </si>
  <si>
    <t>hc0308_p01</t>
  </si>
  <si>
    <t>P-1403</t>
  </si>
  <si>
    <t>Yuba River</t>
  </si>
  <si>
    <t>180201251002</t>
  </si>
  <si>
    <t>hc0307_p01</t>
  </si>
  <si>
    <t>Winfield</t>
  </si>
  <si>
    <t>P-1290</t>
  </si>
  <si>
    <t>Kanawa River</t>
  </si>
  <si>
    <t>050500080308</t>
  </si>
  <si>
    <t>hc0306_p01</t>
  </si>
  <si>
    <t>London</t>
  </si>
  <si>
    <t>Kanawha</t>
  </si>
  <si>
    <t>P-1175</t>
  </si>
  <si>
    <t>050500060306</t>
  </si>
  <si>
    <t>hc0305_p01</t>
  </si>
  <si>
    <t>Marmet</t>
  </si>
  <si>
    <t>050500060405</t>
  </si>
  <si>
    <t>hc0304_p01</t>
  </si>
  <si>
    <t>Mother Ann Lee</t>
  </si>
  <si>
    <t>Lock 7 Hydro Partners LLC</t>
  </si>
  <si>
    <t>US Army Corps of Engineers</t>
  </si>
  <si>
    <t>P-539</t>
  </si>
  <si>
    <t>hc0303_p01</t>
  </si>
  <si>
    <t>Twin City</t>
  </si>
  <si>
    <t>Twin Cities Hydro LLC</t>
  </si>
  <si>
    <t>P-362</t>
  </si>
  <si>
    <t>hc0302_p01</t>
  </si>
  <si>
    <t>Ohio Falls</t>
  </si>
  <si>
    <t>Louisville Gas &amp; Electric Co</t>
  </si>
  <si>
    <t>P-289</t>
  </si>
  <si>
    <t>051401010904</t>
  </si>
  <si>
    <t>hc0301_p01</t>
  </si>
  <si>
    <t>Green Island Hydroelectric Station</t>
  </si>
  <si>
    <t>CENAN</t>
  </si>
  <si>
    <t>P-13</t>
  </si>
  <si>
    <t>020200031107</t>
  </si>
  <si>
    <t>hc0275_p01</t>
  </si>
  <si>
    <t>Russell</t>
  </si>
  <si>
    <t>USCE-Nashville District</t>
  </si>
  <si>
    <t>Cumberland River</t>
  </si>
  <si>
    <t>051301030604</t>
  </si>
  <si>
    <t>hc0274_p01</t>
  </si>
  <si>
    <t>Whitney</t>
  </si>
  <si>
    <t>Bosque</t>
  </si>
  <si>
    <t>USACE-Fort Worth District</t>
  </si>
  <si>
    <t>USCE-Fort Worth District</t>
  </si>
  <si>
    <t>Brazos River</t>
  </si>
  <si>
    <t>Brazos Electric Power Coop Inc</t>
  </si>
  <si>
    <t>hc0273_p01</t>
  </si>
  <si>
    <t>Troup</t>
  </si>
  <si>
    <t>USCE-Mobile District</t>
  </si>
  <si>
    <t>031300020808</t>
  </si>
  <si>
    <t>hc0272_p01</t>
  </si>
  <si>
    <t>Webbers Falls</t>
  </si>
  <si>
    <t>Muskogee</t>
  </si>
  <si>
    <t>USCE-Tulsa District</t>
  </si>
  <si>
    <t>hc0271_p01</t>
  </si>
  <si>
    <t>Walter F George</t>
  </si>
  <si>
    <t>hc0270_p02</t>
  </si>
  <si>
    <t>The Dalles Fishway</t>
  </si>
  <si>
    <t>Northern Wasco County PUD</t>
  </si>
  <si>
    <t>P-7076</t>
  </si>
  <si>
    <t>PUD No 1 of Klickitat County</t>
  </si>
  <si>
    <t>hc0270_p01</t>
  </si>
  <si>
    <t>The Dalles</t>
  </si>
  <si>
    <t>USACE Northwestern Division</t>
  </si>
  <si>
    <t>USCE-North Pacific Division</t>
  </si>
  <si>
    <t>170701050401</t>
  </si>
  <si>
    <t>hc0269_p01</t>
  </si>
  <si>
    <t>Tenkiller Ferry</t>
  </si>
  <si>
    <t>Sequoyah</t>
  </si>
  <si>
    <t>111101030907</t>
  </si>
  <si>
    <t>hc0268_p01</t>
  </si>
  <si>
    <t>Table Rock</t>
  </si>
  <si>
    <t>USCE-Little Rock District</t>
  </si>
  <si>
    <t>Table Rock Lake</t>
  </si>
  <si>
    <t>hc0267_p01</t>
  </si>
  <si>
    <t>Stockton</t>
  </si>
  <si>
    <t>CEDAR</t>
  </si>
  <si>
    <t>Sac River</t>
  </si>
  <si>
    <t>102901060703</t>
  </si>
  <si>
    <t>Associated Electric Coop, Inc</t>
  </si>
  <si>
    <t>hc0266_p02</t>
  </si>
  <si>
    <t>Jefferies</t>
  </si>
  <si>
    <t>Cooper River</t>
  </si>
  <si>
    <t>hc0266_p01</t>
  </si>
  <si>
    <t>St Stephen</t>
  </si>
  <si>
    <t>Lake Moultrie</t>
  </si>
  <si>
    <t>030501120105</t>
  </si>
  <si>
    <t>hc0265_p02</t>
  </si>
  <si>
    <t>Edison Sault</t>
  </si>
  <si>
    <t>Cloverland Electric Co-op</t>
  </si>
  <si>
    <t>Edison Sault Electric Co</t>
  </si>
  <si>
    <t>Lake Superior/ St. Marys River</t>
  </si>
  <si>
    <t>hc0265_p01</t>
  </si>
  <si>
    <t>Saint Marys Falls</t>
  </si>
  <si>
    <t>USACE-Detroit District</t>
  </si>
  <si>
    <t>Lake Superior</t>
  </si>
  <si>
    <t>hc0264_p01</t>
  </si>
  <si>
    <t>Sam Rayburn</t>
  </si>
  <si>
    <t>Jasper</t>
  </si>
  <si>
    <t>Angelina River</t>
  </si>
  <si>
    <t>hc0263_p01</t>
  </si>
  <si>
    <t>Robert S Kerr</t>
  </si>
  <si>
    <t>hc0262_p01</t>
  </si>
  <si>
    <t>Richard B Russell</t>
  </si>
  <si>
    <t>Elbert</t>
  </si>
  <si>
    <t>USCE-Savannah District</t>
  </si>
  <si>
    <t>SEPA</t>
  </si>
  <si>
    <t>hc0261_p01</t>
  </si>
  <si>
    <t>Jones Bluff</t>
  </si>
  <si>
    <t>Autauga</t>
  </si>
  <si>
    <t>Alabama River</t>
  </si>
  <si>
    <t>hc0260_p01</t>
  </si>
  <si>
    <t>Robert D Willis</t>
  </si>
  <si>
    <t>Jasper-Newton Elec Coop, Inc</t>
  </si>
  <si>
    <t>hc0259_p01</t>
  </si>
  <si>
    <t>Philpott Lake</t>
  </si>
  <si>
    <t>USCE-Wilmington District</t>
  </si>
  <si>
    <t>Reservoir</t>
  </si>
  <si>
    <t>hc0258_p01</t>
  </si>
  <si>
    <t>Ozark</t>
  </si>
  <si>
    <t>111102010906</t>
  </si>
  <si>
    <t>hc0257_p01</t>
  </si>
  <si>
    <t>Old Hickory</t>
  </si>
  <si>
    <t>Sumner</t>
  </si>
  <si>
    <t>051302010605</t>
  </si>
  <si>
    <t>hc0256_p01</t>
  </si>
  <si>
    <t>Oahe</t>
  </si>
  <si>
    <t>Hughes</t>
  </si>
  <si>
    <t>USACE-Omaha</t>
  </si>
  <si>
    <t>USCE-Missouri River District</t>
  </si>
  <si>
    <t>hc0255_p01</t>
  </si>
  <si>
    <t>Norfork</t>
  </si>
  <si>
    <t>Baxter</t>
  </si>
  <si>
    <t>Norfork Lake</t>
  </si>
  <si>
    <t>110100061003</t>
  </si>
  <si>
    <t>hc0254_p01</t>
  </si>
  <si>
    <t>USCE -Vickburg District</t>
  </si>
  <si>
    <t>Little Missouri River</t>
  </si>
  <si>
    <t>080401030107</t>
  </si>
  <si>
    <t>hc0253_p01</t>
  </si>
  <si>
    <t>Millers Ferry</t>
  </si>
  <si>
    <t>Wilcox</t>
  </si>
  <si>
    <t>031502030701</t>
  </si>
  <si>
    <t>hc0252_p02</t>
  </si>
  <si>
    <t>McNary Fish</t>
  </si>
  <si>
    <t>P-10204</t>
  </si>
  <si>
    <t>170701010601</t>
  </si>
  <si>
    <t>hc0252_p01</t>
  </si>
  <si>
    <t>McNary</t>
  </si>
  <si>
    <t>Columbia And Snake Rivers</t>
  </si>
  <si>
    <t>hc0251_p01</t>
  </si>
  <si>
    <t>Lower Monumental</t>
  </si>
  <si>
    <t>hc0250_p01</t>
  </si>
  <si>
    <t>Lower Granite</t>
  </si>
  <si>
    <t>Whitman</t>
  </si>
  <si>
    <t>Snake And Columbia Rivers</t>
  </si>
  <si>
    <t>hc0249_p01</t>
  </si>
  <si>
    <t>Rogue River</t>
  </si>
  <si>
    <t>171003070300</t>
  </si>
  <si>
    <t>hc0248_p01</t>
  </si>
  <si>
    <t>Lookout Point</t>
  </si>
  <si>
    <t>Middle Fork Willamette River</t>
  </si>
  <si>
    <t>170900010703</t>
  </si>
  <si>
    <t>hc0247_p01</t>
  </si>
  <si>
    <t>Little Goose</t>
  </si>
  <si>
    <t>170601070807</t>
  </si>
  <si>
    <t>hc0246_p01</t>
  </si>
  <si>
    <t>Libby</t>
  </si>
  <si>
    <t>Kootenai River</t>
  </si>
  <si>
    <t>hc0245_p01</t>
  </si>
  <si>
    <t>Laurel</t>
  </si>
  <si>
    <t>Laurel River</t>
  </si>
  <si>
    <t>051301010806</t>
  </si>
  <si>
    <t>hc0244_p01</t>
  </si>
  <si>
    <t>Keystone</t>
  </si>
  <si>
    <t>Tulsa</t>
  </si>
  <si>
    <t>110600060709</t>
  </si>
  <si>
    <t>hc0243_p01</t>
  </si>
  <si>
    <t>John H Kerr</t>
  </si>
  <si>
    <t>hc0242_p01</t>
  </si>
  <si>
    <t>John Day</t>
  </si>
  <si>
    <t>hc0241_p01</t>
  </si>
  <si>
    <t>J Woodruff</t>
  </si>
  <si>
    <t>Gadsden</t>
  </si>
  <si>
    <t>FL</t>
  </si>
  <si>
    <t>Lake Seminole Reservoir</t>
  </si>
  <si>
    <t>FPL</t>
  </si>
  <si>
    <t>Florida Power &amp; Light Co</t>
  </si>
  <si>
    <t>hc0240_p01</t>
  </si>
  <si>
    <t>J Strom Thurmond</t>
  </si>
  <si>
    <t>McCormick</t>
  </si>
  <si>
    <t>hc0239_p01</t>
  </si>
  <si>
    <t>J P Priest</t>
  </si>
  <si>
    <t>DAVIDSON</t>
  </si>
  <si>
    <t>Stones River</t>
  </si>
  <si>
    <t>hc0238_p01</t>
  </si>
  <si>
    <t>Ice Harbor</t>
  </si>
  <si>
    <t>170601100403</t>
  </si>
  <si>
    <t>hc0237_p01</t>
  </si>
  <si>
    <t>Hills Creek</t>
  </si>
  <si>
    <t>hc0236_p01</t>
  </si>
  <si>
    <t>Hartwell Lake</t>
  </si>
  <si>
    <t>Hart</t>
  </si>
  <si>
    <t>hc0234_p01</t>
  </si>
  <si>
    <t>Greers Ferry Lake</t>
  </si>
  <si>
    <t>Cleburne</t>
  </si>
  <si>
    <t>110100140606</t>
  </si>
  <si>
    <t>hc0233_p01</t>
  </si>
  <si>
    <t>Green Peter</t>
  </si>
  <si>
    <t>South Santiam River</t>
  </si>
  <si>
    <t>170900060307</t>
  </si>
  <si>
    <t>hc0232_p01</t>
  </si>
  <si>
    <t>Gavins Point</t>
  </si>
  <si>
    <t>Cedar</t>
  </si>
  <si>
    <t>101701010909</t>
  </si>
  <si>
    <t>hc0231_p01</t>
  </si>
  <si>
    <t>Garrison</t>
  </si>
  <si>
    <t>ND</t>
  </si>
  <si>
    <t>101301010102</t>
  </si>
  <si>
    <t>hc0230_p01</t>
  </si>
  <si>
    <t>Foster</t>
  </si>
  <si>
    <t>hc0229_p01</t>
  </si>
  <si>
    <t>Fort Randall</t>
  </si>
  <si>
    <t>Charles Mix</t>
  </si>
  <si>
    <t>hc0228_p01</t>
  </si>
  <si>
    <t>Fort Peck</t>
  </si>
  <si>
    <t>McCone</t>
  </si>
  <si>
    <t>WAUW</t>
  </si>
  <si>
    <t>hc0227_p01</t>
  </si>
  <si>
    <t>Fort Gibson</t>
  </si>
  <si>
    <t>110702090809</t>
  </si>
  <si>
    <t>hc0226_p01</t>
  </si>
  <si>
    <t>Eufaula Dam</t>
  </si>
  <si>
    <t>Haskell</t>
  </si>
  <si>
    <t>Canadian River</t>
  </si>
  <si>
    <t>110902040705</t>
  </si>
  <si>
    <t>hc0225_p02</t>
  </si>
  <si>
    <t>Dworshak Fish</t>
  </si>
  <si>
    <t>Idaho Water Resource Board</t>
  </si>
  <si>
    <t>P-10819</t>
  </si>
  <si>
    <t>North Fork Clearwater River</t>
  </si>
  <si>
    <t>170603080804</t>
  </si>
  <si>
    <t>hc0225_p01</t>
  </si>
  <si>
    <t>Dworshak</t>
  </si>
  <si>
    <t>Clearwater River</t>
  </si>
  <si>
    <t>hc0224_p01</t>
  </si>
  <si>
    <t>Dexter</t>
  </si>
  <si>
    <t>hc0223_p01</t>
  </si>
  <si>
    <t>Detroit</t>
  </si>
  <si>
    <t>North Santiam River</t>
  </si>
  <si>
    <t>170900050304</t>
  </si>
  <si>
    <t>hc0222_p01</t>
  </si>
  <si>
    <t>Denison</t>
  </si>
  <si>
    <t>hc0221_p01</t>
  </si>
  <si>
    <t>Degray</t>
  </si>
  <si>
    <t>Caddo River</t>
  </si>
  <si>
    <t>080401020405</t>
  </si>
  <si>
    <t>hc0220_p01</t>
  </si>
  <si>
    <t>Dardanelle</t>
  </si>
  <si>
    <t>Pope</t>
  </si>
  <si>
    <t>hc0219_p01</t>
  </si>
  <si>
    <t>Dale Hollow</t>
  </si>
  <si>
    <t>Obey River</t>
  </si>
  <si>
    <t>051301050504</t>
  </si>
  <si>
    <t>hc0218_p01</t>
  </si>
  <si>
    <t>Cougar</t>
  </si>
  <si>
    <t>South Fork Mckensie River</t>
  </si>
  <si>
    <t>170900040307</t>
  </si>
  <si>
    <t>hc0217_p01</t>
  </si>
  <si>
    <t>Cordell Hull</t>
  </si>
  <si>
    <t>051301060309</t>
  </si>
  <si>
    <t>hc0216_p01</t>
  </si>
  <si>
    <t>Clarence Cannon</t>
  </si>
  <si>
    <t>Ralls</t>
  </si>
  <si>
    <t>USCE-St Louis District</t>
  </si>
  <si>
    <t>Mark Twain Lake</t>
  </si>
  <si>
    <t>071100070301</t>
  </si>
  <si>
    <t>Northeast Missouri El Pwr Coop</t>
  </si>
  <si>
    <t>hc0215_p01</t>
  </si>
  <si>
    <t>Chief Joseph</t>
  </si>
  <si>
    <t>hc0214_p01</t>
  </si>
  <si>
    <t>Cheatham</t>
  </si>
  <si>
    <t>Dickson</t>
  </si>
  <si>
    <t>051302050302</t>
  </si>
  <si>
    <t>hc0213_p01</t>
  </si>
  <si>
    <t>Center Hill</t>
  </si>
  <si>
    <t>DeKalb</t>
  </si>
  <si>
    <t>hc0212_p01</t>
  </si>
  <si>
    <t>Carters</t>
  </si>
  <si>
    <t>Coosawattee River</t>
  </si>
  <si>
    <t>hc0211_p01</t>
  </si>
  <si>
    <t>Bull Shoals</t>
  </si>
  <si>
    <t>Bull Shoals Lake</t>
  </si>
  <si>
    <t>110100031106</t>
  </si>
  <si>
    <t>hc0210_p01</t>
  </si>
  <si>
    <t>Buford</t>
  </si>
  <si>
    <t>Forsyth</t>
  </si>
  <si>
    <t>031300010806</t>
  </si>
  <si>
    <t>hc0209_p01</t>
  </si>
  <si>
    <t>Broken Bow</t>
  </si>
  <si>
    <t>McCurtain</t>
  </si>
  <si>
    <t>Mountain Fork River</t>
  </si>
  <si>
    <t>Western Farmers Elec Coop, Inc</t>
  </si>
  <si>
    <t>hc0208_p01</t>
  </si>
  <si>
    <t>hc0207_p01</t>
  </si>
  <si>
    <t>Blakely Mountain</t>
  </si>
  <si>
    <t>080401010604</t>
  </si>
  <si>
    <t>hc0206_p01</t>
  </si>
  <si>
    <t>Big Cliff</t>
  </si>
  <si>
    <t>hc0205_p01</t>
  </si>
  <si>
    <t>Big Bend</t>
  </si>
  <si>
    <t>hc0204_p01</t>
  </si>
  <si>
    <t>Beaver Lake</t>
  </si>
  <si>
    <t>hc0203_p01</t>
  </si>
  <si>
    <t>Barkley</t>
  </si>
  <si>
    <t>Lyon</t>
  </si>
  <si>
    <t>051302050708</t>
  </si>
  <si>
    <t>hc0202_p01</t>
  </si>
  <si>
    <t>Allatoona</t>
  </si>
  <si>
    <t>Bartow</t>
  </si>
  <si>
    <t>Etowah River</t>
  </si>
  <si>
    <t>hc0201_p01</t>
  </si>
  <si>
    <t>Albeni Falls</t>
  </si>
  <si>
    <t>Pend Orille Lake</t>
  </si>
  <si>
    <t>170102140405</t>
  </si>
  <si>
    <t>hc01A1_p01</t>
  </si>
  <si>
    <t>South Canal Hydro-5</t>
  </si>
  <si>
    <t>hc0199_p01</t>
  </si>
  <si>
    <t>C.C. Craigin Dam and Powerplant</t>
  </si>
  <si>
    <t>Coconino</t>
  </si>
  <si>
    <t>East, Quincy, and South, Columbia Basin Irrigation Districts</t>
  </si>
  <si>
    <t>Reclamation Others</t>
  </si>
  <si>
    <t>East Clear Creek</t>
  </si>
  <si>
    <t>150200080311</t>
  </si>
  <si>
    <t>hc0198_p01</t>
  </si>
  <si>
    <t>Shavano Falls Hydro</t>
  </si>
  <si>
    <t>Shavano Falls Hydro LLC</t>
  </si>
  <si>
    <t>140200060503</t>
  </si>
  <si>
    <t>hc0197_p01</t>
  </si>
  <si>
    <t>South Canal Hydro-4</t>
  </si>
  <si>
    <t>hc0196_p01</t>
  </si>
  <si>
    <t>Lemon</t>
  </si>
  <si>
    <t>Florida Water Conservancy District</t>
  </si>
  <si>
    <t>Florida River</t>
  </si>
  <si>
    <t>140801040703</t>
  </si>
  <si>
    <t>hc0195_p01</t>
  </si>
  <si>
    <t>Jordanelle</t>
  </si>
  <si>
    <t>Central Utah Water Conservancy District</t>
  </si>
  <si>
    <t>Provo River</t>
  </si>
  <si>
    <t>160202030304</t>
  </si>
  <si>
    <t>hc0192_p01</t>
  </si>
  <si>
    <t>Grand Valley</t>
  </si>
  <si>
    <t>Grand Valley Water Users Association</t>
  </si>
  <si>
    <t>Orchard Mesa Power Canal</t>
  </si>
  <si>
    <t>hc0191_p01</t>
  </si>
  <si>
    <t>Main Canal No. 10</t>
  </si>
  <si>
    <t>Boise Project Board of Control</t>
  </si>
  <si>
    <t>P-5041</t>
  </si>
  <si>
    <t>New York Canal</t>
  </si>
  <si>
    <t>170501140602</t>
  </si>
  <si>
    <t>hc0190_p01</t>
  </si>
  <si>
    <t>Arena Drop</t>
  </si>
  <si>
    <t>P-4858</t>
  </si>
  <si>
    <t>Golden Gate Canal</t>
  </si>
  <si>
    <t>170501031102</t>
  </si>
  <si>
    <t>hc0189_p01</t>
  </si>
  <si>
    <t>Golden Gate</t>
  </si>
  <si>
    <t>P-5039</t>
  </si>
  <si>
    <t>Deer Flat Lowline Canal</t>
  </si>
  <si>
    <t>170501140801</t>
  </si>
  <si>
    <t>hc0188_p01</t>
  </si>
  <si>
    <t>Fargo No. 2</t>
  </si>
  <si>
    <t>P-5040</t>
  </si>
  <si>
    <t>170501031005</t>
  </si>
  <si>
    <t>hc0187_p01</t>
  </si>
  <si>
    <t>Waldvogel Bluff</t>
  </si>
  <si>
    <t>P-5043</t>
  </si>
  <si>
    <t>WALDVOGEL CANAL</t>
  </si>
  <si>
    <t>hc0185_p01</t>
  </si>
  <si>
    <t>Low Line No. 8</t>
  </si>
  <si>
    <t>P-5056</t>
  </si>
  <si>
    <t>LOWLINE CANAL</t>
  </si>
  <si>
    <t>170501031004</t>
  </si>
  <si>
    <t>hc0184_p01</t>
  </si>
  <si>
    <t>Fargo No. 1</t>
  </si>
  <si>
    <t>Riverside Investments LLC</t>
  </si>
  <si>
    <t>P-5042</t>
  </si>
  <si>
    <t>Lake Lowell</t>
  </si>
  <si>
    <t>hc0183_p01</t>
  </si>
  <si>
    <t>Esquatzel</t>
  </si>
  <si>
    <t>Green Energy Today, LLC</t>
  </si>
  <si>
    <t>P-12638</t>
  </si>
  <si>
    <t>ESQUATZEL CANAL &amp; COLUMBIA RIVER</t>
  </si>
  <si>
    <t>170200160602</t>
  </si>
  <si>
    <t>hc0182_p01</t>
  </si>
  <si>
    <t>MC6 Hydro Facility</t>
  </si>
  <si>
    <t>P-5038</t>
  </si>
  <si>
    <t>Boise Canal</t>
  </si>
  <si>
    <t>hc0181_p01</t>
  </si>
  <si>
    <t>Granby Dam</t>
  </si>
  <si>
    <t>Northern Water Hydropower Enterprise</t>
  </si>
  <si>
    <t>Bureau of Reclamation</t>
  </si>
  <si>
    <t>140100010308</t>
  </si>
  <si>
    <t>hc0180_p01</t>
  </si>
  <si>
    <t>Arizona Falls</t>
  </si>
  <si>
    <t>Salt River Valley Water User's Association</t>
  </si>
  <si>
    <t>Arizona Canal</t>
  </si>
  <si>
    <t>150601060305</t>
  </si>
  <si>
    <t>hc0179_p01</t>
  </si>
  <si>
    <t>Carter Hydro</t>
  </si>
  <si>
    <t>Northern Colorado Water Conservancy District</t>
  </si>
  <si>
    <t>Carter Lakes Res</t>
  </si>
  <si>
    <t>Poudre Valley R  E  A, Inc</t>
  </si>
  <si>
    <t>hc0178_p01</t>
  </si>
  <si>
    <t>South Canal Hydro-3</t>
  </si>
  <si>
    <t>Delta-Montrose Electric Association</t>
  </si>
  <si>
    <t>hc0177_p01</t>
  </si>
  <si>
    <t>South Canal Hydro-1</t>
  </si>
  <si>
    <t>hc0176_p01</t>
  </si>
  <si>
    <t>Kings River Syphon</t>
  </si>
  <si>
    <t>Orange Cove Irrigation District</t>
  </si>
  <si>
    <t>P-9399</t>
  </si>
  <si>
    <t>Friar Kern Canal</t>
  </si>
  <si>
    <t>180300120202</t>
  </si>
  <si>
    <t>hc0175_p01</t>
  </si>
  <si>
    <t>Monroe Hydro</t>
  </si>
  <si>
    <t>Monroe Hydro, LLC</t>
  </si>
  <si>
    <t>P-14430</t>
  </si>
  <si>
    <t>North Unit Irrigation District Main Canal</t>
  </si>
  <si>
    <t>hc0173_p01</t>
  </si>
  <si>
    <t>C Drop</t>
  </si>
  <si>
    <t>C-Drop</t>
  </si>
  <si>
    <t>Irrigation Water</t>
  </si>
  <si>
    <t>180102040902</t>
  </si>
  <si>
    <t>hc0166_p01</t>
  </si>
  <si>
    <t>Upper Turnbull Drop Project</t>
  </si>
  <si>
    <t>Turnbull Hydro LLC</t>
  </si>
  <si>
    <t>P-12598</t>
  </si>
  <si>
    <t>Spring Valley Canal</t>
  </si>
  <si>
    <t>100301040705</t>
  </si>
  <si>
    <t>hc0165_p01</t>
  </si>
  <si>
    <t>Lower Turnbull Drop Project</t>
  </si>
  <si>
    <t>P-12597</t>
  </si>
  <si>
    <t>100302050402</t>
  </si>
  <si>
    <t>hc0162_p01</t>
  </si>
  <si>
    <t>Arrowrock</t>
  </si>
  <si>
    <t>P-4656</t>
  </si>
  <si>
    <t>hc0158_p01</t>
  </si>
  <si>
    <t>Little Wood Hydro Project</t>
  </si>
  <si>
    <t>Littlewood Irrigation District</t>
  </si>
  <si>
    <t>P-7427</t>
  </si>
  <si>
    <t>Little Wood River, To Big Wood</t>
  </si>
  <si>
    <t>170402210602</t>
  </si>
  <si>
    <t>hc0155_p01</t>
  </si>
  <si>
    <t>High Line</t>
  </si>
  <si>
    <t>P-7252</t>
  </si>
  <si>
    <t>-99 (canal)</t>
  </si>
  <si>
    <t>180201150602</t>
  </si>
  <si>
    <t>hc0152_p01</t>
  </si>
  <si>
    <t>El Vado Dam</t>
  </si>
  <si>
    <t>P-5226</t>
  </si>
  <si>
    <t>Northern Rio Arriba E Coop Inc</t>
  </si>
  <si>
    <t>hc0150_p01</t>
  </si>
  <si>
    <t>Navajo Dam</t>
  </si>
  <si>
    <t>San Juan, Rio Ae Robe</t>
  </si>
  <si>
    <t>City of Farmington - (NM)</t>
  </si>
  <si>
    <t>P-4720</t>
  </si>
  <si>
    <t>San Juan River</t>
  </si>
  <si>
    <t>140801011901</t>
  </si>
  <si>
    <t>hc0149_p02</t>
  </si>
  <si>
    <t>P-2722</t>
  </si>
  <si>
    <t>Ogden River</t>
  </si>
  <si>
    <t>hc0149_p01</t>
  </si>
  <si>
    <t>Pine View Dam</t>
  </si>
  <si>
    <t>City of Bountiful</t>
  </si>
  <si>
    <t>P-4597</t>
  </si>
  <si>
    <t>hc0145_p01</t>
  </si>
  <si>
    <t>Eltopia Branch Canal 4.6</t>
  </si>
  <si>
    <t>Columbia Basin Hydropower</t>
  </si>
  <si>
    <t>P-3842</t>
  </si>
  <si>
    <t>Irrigation canal</t>
  </si>
  <si>
    <t>170200160506</t>
  </si>
  <si>
    <t>hc0141_p01</t>
  </si>
  <si>
    <t>Tiber</t>
  </si>
  <si>
    <t>Liberty</t>
  </si>
  <si>
    <t>Tiber Montana LLC</t>
  </si>
  <si>
    <t>P-3574</t>
  </si>
  <si>
    <t>Marias River</t>
  </si>
  <si>
    <t>100302032103</t>
  </si>
  <si>
    <t>hc0140_p01</t>
  </si>
  <si>
    <t>Summer Falls Power Plant</t>
  </si>
  <si>
    <t>P-3295</t>
  </si>
  <si>
    <t>170200140305</t>
  </si>
  <si>
    <t>hc0136_p01</t>
  </si>
  <si>
    <t>Island Park</t>
  </si>
  <si>
    <t>P-2973</t>
  </si>
  <si>
    <t>Henry's Fk, Snake River</t>
  </si>
  <si>
    <t>170402020402</t>
  </si>
  <si>
    <t>hc0132_p01</t>
  </si>
  <si>
    <t>Russell D Smith</t>
  </si>
  <si>
    <t>P-2926</t>
  </si>
  <si>
    <t>170200160304</t>
  </si>
  <si>
    <t>hc0131_p02</t>
  </si>
  <si>
    <t>Friant Fishwater Release Powerhouse</t>
  </si>
  <si>
    <t>FRIANT POWER AUTHORITY         (CA)</t>
  </si>
  <si>
    <t>P-11068</t>
  </si>
  <si>
    <t>Friant-Kern Canal</t>
  </si>
  <si>
    <t>180400010302</t>
  </si>
  <si>
    <t>hc0131_p01</t>
  </si>
  <si>
    <t>Friant Power Authority</t>
  </si>
  <si>
    <t>P-2892</t>
  </si>
  <si>
    <t>hc0129_p01</t>
  </si>
  <si>
    <t>Dry Falls Dam (Main Canal Headworks)</t>
  </si>
  <si>
    <t>P-2849</t>
  </si>
  <si>
    <t>170200140108</t>
  </si>
  <si>
    <t>hc0126_p01</t>
  </si>
  <si>
    <t>Monticello</t>
  </si>
  <si>
    <t>Napa, Solano</t>
  </si>
  <si>
    <t>Solano Irrigation District</t>
  </si>
  <si>
    <t>P-2780</t>
  </si>
  <si>
    <t>Putah Creek</t>
  </si>
  <si>
    <t>180201620503</t>
  </si>
  <si>
    <t>hc0125_p01</t>
  </si>
  <si>
    <t>American Falls</t>
  </si>
  <si>
    <t>Power</t>
  </si>
  <si>
    <t>P-2736</t>
  </si>
  <si>
    <t>170402090301</t>
  </si>
  <si>
    <t>hc0121_p01</t>
  </si>
  <si>
    <t>Wanship</t>
  </si>
  <si>
    <t>Rockport Reservoir</t>
  </si>
  <si>
    <t>160201010404</t>
  </si>
  <si>
    <t>hc0119_p01</t>
  </si>
  <si>
    <t>Payson</t>
  </si>
  <si>
    <t>Strawberry Water User's Association</t>
  </si>
  <si>
    <t>Payson Reservoir</t>
  </si>
  <si>
    <t>160202020601</t>
  </si>
  <si>
    <t>hc0118_p01</t>
  </si>
  <si>
    <t>Spanish Fork</t>
  </si>
  <si>
    <t>Strawberry Water Users Assn</t>
  </si>
  <si>
    <t>Strawberry Reservoir</t>
  </si>
  <si>
    <t>160202020502</t>
  </si>
  <si>
    <t>hc0116_p01</t>
  </si>
  <si>
    <t>Roosevelt</t>
  </si>
  <si>
    <t>hc0115_p01</t>
  </si>
  <si>
    <t>South Consolidated</t>
  </si>
  <si>
    <t>South Consolidated Canal</t>
  </si>
  <si>
    <t>150601060304</t>
  </si>
  <si>
    <t>hc0114_p01</t>
  </si>
  <si>
    <t>Crosscut</t>
  </si>
  <si>
    <t>Crosscut Canal</t>
  </si>
  <si>
    <t>hc0113_p01</t>
  </si>
  <si>
    <t>New Lahontan</t>
  </si>
  <si>
    <t>Churchill</t>
  </si>
  <si>
    <t>Truckee-Carson Irrigation District</t>
  </si>
  <si>
    <t>P-7828</t>
  </si>
  <si>
    <t>Lahontan Reservoir</t>
  </si>
  <si>
    <t>160502030900</t>
  </si>
  <si>
    <t>hc0111_p01</t>
  </si>
  <si>
    <t>Mormon Flat</t>
  </si>
  <si>
    <t>150601060108</t>
  </si>
  <si>
    <t>hc0110_p01</t>
  </si>
  <si>
    <t>Horse Mesa</t>
  </si>
  <si>
    <t>hc0109_p01</t>
  </si>
  <si>
    <t>Pilot Knob</t>
  </si>
  <si>
    <t>hc0107_p01</t>
  </si>
  <si>
    <t>Drop 4</t>
  </si>
  <si>
    <t>Well &amp; Canal Filtered</t>
  </si>
  <si>
    <t>150301070107</t>
  </si>
  <si>
    <t>hc0105_p01</t>
  </si>
  <si>
    <t>hc0052_p01</t>
  </si>
  <si>
    <t>Reclamation Great Plains Region (GP)</t>
  </si>
  <si>
    <t>101900060603</t>
  </si>
  <si>
    <t>hc0051_p01</t>
  </si>
  <si>
    <t>Marys Lake</t>
  </si>
  <si>
    <t>101900060206</t>
  </si>
  <si>
    <t>hc0050_p01</t>
  </si>
  <si>
    <t>Yellowtail</t>
  </si>
  <si>
    <t>Big Horn</t>
  </si>
  <si>
    <t>Bighorn River</t>
  </si>
  <si>
    <t>hc0049_p01</t>
  </si>
  <si>
    <t>Reclamation Mid Pacific Region (MP)</t>
  </si>
  <si>
    <t>Trinity River</t>
  </si>
  <si>
    <t>hc0048_p01</t>
  </si>
  <si>
    <t>Stampede</t>
  </si>
  <si>
    <t>Little Truckee River</t>
  </si>
  <si>
    <t>hc0047_p01</t>
  </si>
  <si>
    <t>Whiskey Town Reservoir-Clear C</t>
  </si>
  <si>
    <t>hc0046_p01</t>
  </si>
  <si>
    <t>180201540302</t>
  </si>
  <si>
    <t>hc0045_p01</t>
  </si>
  <si>
    <t>Seminoe</t>
  </si>
  <si>
    <t>North Platte Medicine Bow Rive</t>
  </si>
  <si>
    <t>101800030301</t>
  </si>
  <si>
    <t>hc0044_p01</t>
  </si>
  <si>
    <t>W R Gianelli</t>
  </si>
  <si>
    <t>Wtr Fr Penstocks San Luis Res</t>
  </si>
  <si>
    <t>180400011203</t>
  </si>
  <si>
    <t>hc0043_p01</t>
  </si>
  <si>
    <t>Roza</t>
  </si>
  <si>
    <t>Reclamation Pacific Northwest Region (PN)</t>
  </si>
  <si>
    <t>Yakima River</t>
  </si>
  <si>
    <t>170300010708</t>
  </si>
  <si>
    <t>hc0042_p01</t>
  </si>
  <si>
    <t>Pole Hill</t>
  </si>
  <si>
    <t>hc0041_p01</t>
  </si>
  <si>
    <t>Pilot Butte</t>
  </si>
  <si>
    <t>Wyoming Canal - Wind River</t>
  </si>
  <si>
    <t>hc0040_p01</t>
  </si>
  <si>
    <t>Reclamation Lower Colorado Region (LC)</t>
  </si>
  <si>
    <t>150301040104</t>
  </si>
  <si>
    <t>hc0039_p01</t>
  </si>
  <si>
    <t>Palisades</t>
  </si>
  <si>
    <t>170401040601</t>
  </si>
  <si>
    <t>hc0038_p01</t>
  </si>
  <si>
    <t>ONeill</t>
  </si>
  <si>
    <t>O'Neill Forebay - San Luis Cre</t>
  </si>
  <si>
    <t>hc0037_p01</t>
  </si>
  <si>
    <t>Nimbus</t>
  </si>
  <si>
    <t>Sacramento</t>
  </si>
  <si>
    <t>American River</t>
  </si>
  <si>
    <t>180201110201</t>
  </si>
  <si>
    <t>hc0036_p01</t>
  </si>
  <si>
    <t>New Melones</t>
  </si>
  <si>
    <t>hc0035_p01</t>
  </si>
  <si>
    <t>Mount Elbert</t>
  </si>
  <si>
    <t>Fryingpan River</t>
  </si>
  <si>
    <t>hc0034_p01</t>
  </si>
  <si>
    <t>Morrow Point</t>
  </si>
  <si>
    <t>Reclamation Upper Colorado Region (UC)</t>
  </si>
  <si>
    <t>Morrow Point Reservoir-Gunniso</t>
  </si>
  <si>
    <t>140200021005</t>
  </si>
  <si>
    <t>hc0033_p01</t>
  </si>
  <si>
    <t>Minidoka</t>
  </si>
  <si>
    <t>170402091301</t>
  </si>
  <si>
    <t>hc0032_p02</t>
  </si>
  <si>
    <t>Towaoc</t>
  </si>
  <si>
    <t>McPhee Reservoir-Dolores River</t>
  </si>
  <si>
    <t>hc0032_p01</t>
  </si>
  <si>
    <t>McPhee</t>
  </si>
  <si>
    <t>140300020601</t>
  </si>
  <si>
    <t>hc0031_p01</t>
  </si>
  <si>
    <t>Estes</t>
  </si>
  <si>
    <t>101900060207</t>
  </si>
  <si>
    <t>hc0030_p02</t>
  </si>
  <si>
    <t>Lower Molina</t>
  </si>
  <si>
    <t>Bonham Reservoir</t>
  </si>
  <si>
    <t>hc0030_p01</t>
  </si>
  <si>
    <t>Upper Molina</t>
  </si>
  <si>
    <t>hc0029_p01</t>
  </si>
  <si>
    <t>Kortes</t>
  </si>
  <si>
    <t>hc0028_p01</t>
  </si>
  <si>
    <t>Keswick</t>
  </si>
  <si>
    <t>hc0027_p02</t>
  </si>
  <si>
    <t>Trinity Power Authority</t>
  </si>
  <si>
    <t>180102110703</t>
  </si>
  <si>
    <t>hc0027_p01</t>
  </si>
  <si>
    <t>Judge F Carr</t>
  </si>
  <si>
    <t>hc0026_p01</t>
  </si>
  <si>
    <t>Hungry Horse</t>
  </si>
  <si>
    <t>South Fork Flathead River</t>
  </si>
  <si>
    <t>170102090707</t>
  </si>
  <si>
    <t>hc0025_p02</t>
  </si>
  <si>
    <t>Hoover Dam (AZ)</t>
  </si>
  <si>
    <t>Mohave</t>
  </si>
  <si>
    <t>Lake Mead Colorado River</t>
  </si>
  <si>
    <t>150301010101</t>
  </si>
  <si>
    <t>hc0025_p01</t>
  </si>
  <si>
    <t>Hoover Dam (NV)</t>
  </si>
  <si>
    <t>Lake Mead  - Colorado River</t>
  </si>
  <si>
    <t>hc0024_p01</t>
  </si>
  <si>
    <t>Guernsey</t>
  </si>
  <si>
    <t>hc0023_p01</t>
  </si>
  <si>
    <t>Green Springs</t>
  </si>
  <si>
    <t>Trans-Mountain Diversion</t>
  </si>
  <si>
    <t>hc0022_p01</t>
  </si>
  <si>
    <t>Green Mountain</t>
  </si>
  <si>
    <t>Blue River</t>
  </si>
  <si>
    <t>hc0021_p01</t>
  </si>
  <si>
    <t>Grand Coulee</t>
  </si>
  <si>
    <t>170200050203</t>
  </si>
  <si>
    <t>hc0020_p01</t>
  </si>
  <si>
    <t>Glendo</t>
  </si>
  <si>
    <t>101800080801</t>
  </si>
  <si>
    <t>hc0019_p01</t>
  </si>
  <si>
    <t>Glen Canyon</t>
  </si>
  <si>
    <t>Lake Powell - Colorado River</t>
  </si>
  <si>
    <t>hc0018_p01</t>
  </si>
  <si>
    <t>Fremont Canyon</t>
  </si>
  <si>
    <t>Natrona</t>
  </si>
  <si>
    <t>101800070101</t>
  </si>
  <si>
    <t>hc0017_p01</t>
  </si>
  <si>
    <t>Fontenelle</t>
  </si>
  <si>
    <t>Fontenelle Reservoir-Green Riv</t>
  </si>
  <si>
    <t>140401030101</t>
  </si>
  <si>
    <t>hc0016_p01</t>
  </si>
  <si>
    <t>Folsom</t>
  </si>
  <si>
    <t>hc0015_p01</t>
  </si>
  <si>
    <t>Flatiron</t>
  </si>
  <si>
    <t>101900060602</t>
  </si>
  <si>
    <t>hc0014_p01</t>
  </si>
  <si>
    <t>Flaming Gorge</t>
  </si>
  <si>
    <t>Daggett</t>
  </si>
  <si>
    <t>Flaming Gorge Reservoir-Green</t>
  </si>
  <si>
    <t>140401060505</t>
  </si>
  <si>
    <t>hc0013_p01</t>
  </si>
  <si>
    <t>Elephant Butte</t>
  </si>
  <si>
    <t>130301010212</t>
  </si>
  <si>
    <t>hc0012_p01</t>
  </si>
  <si>
    <t>Deer Creek Reservoir</t>
  </si>
  <si>
    <t>160202030405</t>
  </si>
  <si>
    <t>hc0011_p01</t>
  </si>
  <si>
    <t>Davis</t>
  </si>
  <si>
    <t>150301010302</t>
  </si>
  <si>
    <t>hc0010_p01</t>
  </si>
  <si>
    <t>Crystal</t>
  </si>
  <si>
    <t>Crystal Reservoir-Gunnison Riv</t>
  </si>
  <si>
    <t>140200021101</t>
  </si>
  <si>
    <t>hc0009_p01</t>
  </si>
  <si>
    <t>Chandler</t>
  </si>
  <si>
    <t>hc0008_p01</t>
  </si>
  <si>
    <t>Canyon Ferry</t>
  </si>
  <si>
    <t>100301011205</t>
  </si>
  <si>
    <t>hc0007_p04</t>
  </si>
  <si>
    <t>Spirit Mountain</t>
  </si>
  <si>
    <t>Shoshone River</t>
  </si>
  <si>
    <t>hc0007_p03</t>
  </si>
  <si>
    <t>Heart Mountain</t>
  </si>
  <si>
    <t>hc0007_p02</t>
  </si>
  <si>
    <t>hc0007_p01</t>
  </si>
  <si>
    <t>Buffalo Bill</t>
  </si>
  <si>
    <t>hc0006_p01</t>
  </si>
  <si>
    <t>Boysen</t>
  </si>
  <si>
    <t>Wind River</t>
  </si>
  <si>
    <t>100800050501</t>
  </si>
  <si>
    <t>hc0005_p01</t>
  </si>
  <si>
    <t>Boise R Diversion</t>
  </si>
  <si>
    <t>hc0004_p01</t>
  </si>
  <si>
    <t>Blue Mesa</t>
  </si>
  <si>
    <t>Blue Mesa Reservoir-Gunnison R</t>
  </si>
  <si>
    <t>hc0003_p01</t>
  </si>
  <si>
    <t>Black Canyon</t>
  </si>
  <si>
    <t>Gem</t>
  </si>
  <si>
    <t>hc0002_p01</t>
  </si>
  <si>
    <t>Anderson Ranch</t>
  </si>
  <si>
    <t>South Fork Boise River</t>
  </si>
  <si>
    <t>hc0001_p01</t>
  </si>
  <si>
    <t>Alcova</t>
  </si>
  <si>
    <t>hc9090_p01</t>
  </si>
  <si>
    <t>Watson Net Meter/Micro Hydroelectric Demonstration Facility</t>
  </si>
  <si>
    <t>CD16-13</t>
  </si>
  <si>
    <t>Whychus Creek</t>
  </si>
  <si>
    <t>hc0193_p01</t>
  </si>
  <si>
    <t>Jackson Gulch</t>
  </si>
  <si>
    <t>Mancos Water Conservancy District</t>
  </si>
  <si>
    <t>West Mancos River</t>
  </si>
  <si>
    <t>140801070103</t>
  </si>
  <si>
    <t>hc0154_p01</t>
  </si>
  <si>
    <t>Madera Canal Mile 24.2 Powerhouse</t>
  </si>
  <si>
    <t>Madera-Chowchilla Water and Power Authority</t>
  </si>
  <si>
    <t>P-5765</t>
  </si>
  <si>
    <t>180400070402</t>
  </si>
  <si>
    <t>hc0128_p01</t>
  </si>
  <si>
    <t>P-2848</t>
  </si>
  <si>
    <t>North Fork Payette River</t>
  </si>
  <si>
    <t>170501230503</t>
  </si>
  <si>
    <t>hc9147_p01</t>
  </si>
  <si>
    <t>Crocker</t>
  </si>
  <si>
    <t>Whitman River Dam, Inc.</t>
  </si>
  <si>
    <t>P-13237</t>
  </si>
  <si>
    <t>WHITMAN RIVER</t>
  </si>
  <si>
    <t>010700040101</t>
  </si>
  <si>
    <t>hc0130_p01</t>
  </si>
  <si>
    <t>Whiskeytown</t>
  </si>
  <si>
    <t>City of Redding - (CA)</t>
  </si>
  <si>
    <t>P-2888</t>
  </si>
  <si>
    <t>Whiskeytown Lake</t>
  </si>
  <si>
    <t>180201540106</t>
  </si>
  <si>
    <t>hc0138_p01</t>
  </si>
  <si>
    <t>Vallecito</t>
  </si>
  <si>
    <t>Ptarmigan Res &amp; Engy Inc</t>
  </si>
  <si>
    <t>P-3174</t>
  </si>
  <si>
    <t>Pine River</t>
  </si>
  <si>
    <t>140801011401</t>
  </si>
  <si>
    <t>La Plata Electric Assn, Inc</t>
  </si>
  <si>
    <t>hc0151_p01</t>
  </si>
  <si>
    <t>Felt</t>
  </si>
  <si>
    <t>P-5089</t>
  </si>
  <si>
    <t>Teton River</t>
  </si>
  <si>
    <t>170402040307</t>
  </si>
  <si>
    <t>hc0142_p01</t>
  </si>
  <si>
    <t>Ruedi</t>
  </si>
  <si>
    <t>City of Aspen- (CO)</t>
  </si>
  <si>
    <t>P-3603</t>
  </si>
  <si>
    <t>Frying Pan Creek</t>
  </si>
  <si>
    <t>Holy Cross Electric Assn, Inc</t>
  </si>
  <si>
    <t>hc0143_p01</t>
  </si>
  <si>
    <t>Echo Dam</t>
  </si>
  <si>
    <t>P-3755</t>
  </si>
  <si>
    <t>160201010702</t>
  </si>
  <si>
    <t>hc0161_p01</t>
  </si>
  <si>
    <t>Mile 28 Water Power Project</t>
  </si>
  <si>
    <t>P-10552</t>
  </si>
  <si>
    <t>170402120105</t>
  </si>
  <si>
    <t>hc0146_p01</t>
  </si>
  <si>
    <t>Potholes East Canal 66.0</t>
  </si>
  <si>
    <t>P-3843</t>
  </si>
  <si>
    <t>hc9149_p01</t>
  </si>
  <si>
    <t>Gordon Faber Hydroelectric Project</t>
  </si>
  <si>
    <t>CD18-12</t>
  </si>
  <si>
    <t>hc1992_p01</t>
  </si>
  <si>
    <t>Middle Appleton</t>
  </si>
  <si>
    <t>P-7264</t>
  </si>
  <si>
    <t>hc0163_p01</t>
  </si>
  <si>
    <t>Siphon Drop</t>
  </si>
  <si>
    <t>IMPERIAL</t>
  </si>
  <si>
    <t>Yuma County Water User's Association</t>
  </si>
  <si>
    <t>All American Canal/Colorado Rv</t>
  </si>
  <si>
    <t>hc0135_p01</t>
  </si>
  <si>
    <t>Mora Drop Hydroelectric Project</t>
  </si>
  <si>
    <t>P-3403</t>
  </si>
  <si>
    <t>Mora Canal</t>
  </si>
  <si>
    <t>170501140601</t>
  </si>
  <si>
    <t>hc9151_p01</t>
  </si>
  <si>
    <t>Enery Recovery Phase 1</t>
  </si>
  <si>
    <t>City Of Pendleton, or</t>
  </si>
  <si>
    <t>Umatilla River</t>
  </si>
  <si>
    <t>hc0122_p01</t>
  </si>
  <si>
    <t>Gateway</t>
  </si>
  <si>
    <t>hc0104_p01</t>
  </si>
  <si>
    <t>Drop 1</t>
  </si>
  <si>
    <t>hc1340_p01</t>
  </si>
  <si>
    <t>Bowman</t>
  </si>
  <si>
    <t>hc0113_p02</t>
  </si>
  <si>
    <t>Lahontan</t>
  </si>
  <si>
    <t>CHURCHILL</t>
  </si>
  <si>
    <t>hc0106_p01</t>
  </si>
  <si>
    <t>hc1339_p01</t>
  </si>
  <si>
    <t>Wisconsin Rapids</t>
  </si>
  <si>
    <t>P-2256</t>
  </si>
  <si>
    <t>hc7017_p02</t>
  </si>
  <si>
    <t>Potsdam - West Dam</t>
  </si>
  <si>
    <t>hc0153_p01</t>
  </si>
  <si>
    <t>Michell Butte Power Project</t>
  </si>
  <si>
    <t>P-5357</t>
  </si>
  <si>
    <t>Mitchell Butte Canal</t>
  </si>
  <si>
    <t>170501100704</t>
  </si>
  <si>
    <t>hc2130_p02</t>
  </si>
  <si>
    <t>Avalon/Mayo Hydropower (Lower)</t>
  </si>
  <si>
    <t>P-11219</t>
  </si>
  <si>
    <t>hc1417_p01</t>
  </si>
  <si>
    <t>White Rapids</t>
  </si>
  <si>
    <t>P-2357</t>
  </si>
  <si>
    <t>P-6032</t>
  </si>
  <si>
    <t>hc1526_p02</t>
  </si>
  <si>
    <t>Escanaba No 3</t>
  </si>
  <si>
    <t>hc0144_p01</t>
  </si>
  <si>
    <t>Sugarloaf Hydro Plant</t>
  </si>
  <si>
    <t>P-3819</t>
  </si>
  <si>
    <t>Reclamation Mt. Elbert Conduit</t>
  </si>
  <si>
    <t>110200010206</t>
  </si>
  <si>
    <t>hc0186_p01</t>
  </si>
  <si>
    <t>45-Mile Hydroelectric Project</t>
  </si>
  <si>
    <t>EBD Hydro LLC</t>
  </si>
  <si>
    <t>P-13817</t>
  </si>
  <si>
    <t>North Unit Main Canal</t>
  </si>
  <si>
    <t>170703060204</t>
  </si>
  <si>
    <t>hc1292_p01</t>
  </si>
  <si>
    <t>Hauser</t>
  </si>
  <si>
    <t>hc1249_p01</t>
  </si>
  <si>
    <t>Priest Rapids</t>
  </si>
  <si>
    <t>170200160106</t>
  </si>
  <si>
    <t>Pumped Storage Hydropower</t>
  </si>
  <si>
    <t>Hydropower</t>
  </si>
  <si>
    <t>Hydropower and Pumped Storage Hydropower</t>
  </si>
  <si>
    <t>NA</t>
  </si>
  <si>
    <t>hc0108_p01</t>
  </si>
  <si>
    <t>hc1175_p02</t>
  </si>
  <si>
    <t>53017</t>
  </si>
  <si>
    <t>06019</t>
  </si>
  <si>
    <t>47041</t>
  </si>
  <si>
    <t>051301080905</t>
  </si>
  <si>
    <t>53007</t>
  </si>
  <si>
    <t>53045</t>
  </si>
  <si>
    <t>06109</t>
  </si>
  <si>
    <t>30049</t>
  </si>
  <si>
    <t>53065</t>
  </si>
  <si>
    <t>06071</t>
  </si>
  <si>
    <t>1.80702E+11</t>
  </si>
  <si>
    <t>Non-FERC regulated</t>
  </si>
  <si>
    <t>Fontana</t>
  </si>
  <si>
    <t>hc9182_p01</t>
  </si>
  <si>
    <t>21065</t>
  </si>
  <si>
    <t>36091</t>
  </si>
  <si>
    <t>19125</t>
  </si>
  <si>
    <t>071000081509</t>
  </si>
  <si>
    <t>48373</t>
  </si>
  <si>
    <t>41005</t>
  </si>
  <si>
    <t>08101</t>
  </si>
  <si>
    <t>25013</t>
  </si>
  <si>
    <t>08085</t>
  </si>
  <si>
    <t>55037</t>
  </si>
  <si>
    <t>33013</t>
  </si>
  <si>
    <t>16063</t>
  </si>
  <si>
    <t>San Bernardino Valley Mun. Water Dist.</t>
  </si>
  <si>
    <t>16053</t>
  </si>
  <si>
    <t>Reynolds Creek</t>
  </si>
  <si>
    <t>26165</t>
  </si>
  <si>
    <t>26163</t>
  </si>
  <si>
    <t>13245</t>
  </si>
  <si>
    <t>36039</t>
  </si>
  <si>
    <t>26135</t>
  </si>
  <si>
    <t>26131</t>
  </si>
  <si>
    <t>16079</t>
  </si>
  <si>
    <t>26127</t>
  </si>
  <si>
    <t>26123</t>
  </si>
  <si>
    <t>040601020901</t>
  </si>
  <si>
    <t>27145</t>
  </si>
  <si>
    <t>26119</t>
  </si>
  <si>
    <t>26109</t>
  </si>
  <si>
    <t>040301080909</t>
  </si>
  <si>
    <t>53073</t>
  </si>
  <si>
    <t>27127</t>
  </si>
  <si>
    <t>45083</t>
  </si>
  <si>
    <t>23029</t>
  </si>
  <si>
    <t>55113</t>
  </si>
  <si>
    <t>070500010503</t>
  </si>
  <si>
    <t>36055</t>
  </si>
  <si>
    <t>55021</t>
  </si>
  <si>
    <t>04012</t>
  </si>
  <si>
    <t>06037</t>
  </si>
  <si>
    <t>32031</t>
  </si>
  <si>
    <t>53077</t>
  </si>
  <si>
    <t>41017</t>
  </si>
  <si>
    <t>50015</t>
  </si>
  <si>
    <t>50007</t>
  </si>
  <si>
    <t>53033</t>
  </si>
  <si>
    <t>48427</t>
  </si>
  <si>
    <t>48465</t>
  </si>
  <si>
    <t>55103</t>
  </si>
  <si>
    <t>55053</t>
  </si>
  <si>
    <t>55005</t>
  </si>
  <si>
    <t>55095</t>
  </si>
  <si>
    <t>070300050902</t>
  </si>
  <si>
    <t>53051</t>
  </si>
  <si>
    <t>53043</t>
  </si>
  <si>
    <t>53053</t>
  </si>
  <si>
    <t>51089</t>
  </si>
  <si>
    <t>50005</t>
  </si>
  <si>
    <t>50023</t>
  </si>
  <si>
    <t>50001</t>
  </si>
  <si>
    <t>50021</t>
  </si>
  <si>
    <t>49003</t>
  </si>
  <si>
    <t>48187</t>
  </si>
  <si>
    <t>48453</t>
  </si>
  <si>
    <t>48053</t>
  </si>
  <si>
    <t>48299</t>
  </si>
  <si>
    <t>48177</t>
  </si>
  <si>
    <t>45045</t>
  </si>
  <si>
    <t>45007</t>
  </si>
  <si>
    <t>41029</t>
  </si>
  <si>
    <t>37161</t>
  </si>
  <si>
    <t>030501050308</t>
  </si>
  <si>
    <t>37089</t>
  </si>
  <si>
    <t>37149</t>
  </si>
  <si>
    <t>36105</t>
  </si>
  <si>
    <t>020401020502</t>
  </si>
  <si>
    <t>36073</t>
  </si>
  <si>
    <t>36035</t>
  </si>
  <si>
    <t>36043</t>
  </si>
  <si>
    <t>36111</t>
  </si>
  <si>
    <t>020401040305</t>
  </si>
  <si>
    <t>33011</t>
  </si>
  <si>
    <t>31077</t>
  </si>
  <si>
    <t>31019</t>
  </si>
  <si>
    <t>27157</t>
  </si>
  <si>
    <t>27045</t>
  </si>
  <si>
    <t>27007</t>
  </si>
  <si>
    <t>24023</t>
  </si>
  <si>
    <t>21167</t>
  </si>
  <si>
    <t>19017</t>
  </si>
  <si>
    <t>19097</t>
  </si>
  <si>
    <t>19083</t>
  </si>
  <si>
    <t>17161</t>
  </si>
  <si>
    <t>16047</t>
  </si>
  <si>
    <t>06025</t>
  </si>
  <si>
    <t>09003</t>
  </si>
  <si>
    <t>09011</t>
  </si>
  <si>
    <t>08045</t>
  </si>
  <si>
    <t>08077</t>
  </si>
  <si>
    <t>06099</t>
  </si>
  <si>
    <t>06027</t>
  </si>
  <si>
    <t>06051</t>
  </si>
  <si>
    <t>06063</t>
  </si>
  <si>
    <t>25017</t>
  </si>
  <si>
    <t>06023</t>
  </si>
  <si>
    <t>16043</t>
  </si>
  <si>
    <t>30039</t>
  </si>
  <si>
    <t>36089</t>
  </si>
  <si>
    <t>46081</t>
  </si>
  <si>
    <t>30009</t>
  </si>
  <si>
    <t>53061</t>
  </si>
  <si>
    <t>49035</t>
  </si>
  <si>
    <t>18181</t>
  </si>
  <si>
    <t>18015</t>
  </si>
  <si>
    <t>33003</t>
  </si>
  <si>
    <t>06065</t>
  </si>
  <si>
    <t>26107</t>
  </si>
  <si>
    <t>55025</t>
  </si>
  <si>
    <t>27113</t>
  </si>
  <si>
    <t>16039</t>
  </si>
  <si>
    <t>08013</t>
  </si>
  <si>
    <t>26103</t>
  </si>
  <si>
    <t>41043</t>
  </si>
  <si>
    <t>23001</t>
  </si>
  <si>
    <t>25025</t>
  </si>
  <si>
    <t>36075</t>
  </si>
  <si>
    <t>45001</t>
  </si>
  <si>
    <t>49053</t>
  </si>
  <si>
    <t>37157</t>
  </si>
  <si>
    <t>33017</t>
  </si>
  <si>
    <t>55111</t>
  </si>
  <si>
    <t>06111</t>
  </si>
  <si>
    <t>08031</t>
  </si>
  <si>
    <t>51141</t>
  </si>
  <si>
    <t>06105</t>
  </si>
  <si>
    <t>26101</t>
  </si>
  <si>
    <t>27111</t>
  </si>
  <si>
    <t>26081</t>
  </si>
  <si>
    <t>49039</t>
  </si>
  <si>
    <t>53067</t>
  </si>
  <si>
    <t>25027</t>
  </si>
  <si>
    <t>26071</t>
  </si>
  <si>
    <t>49017</t>
  </si>
  <si>
    <t>55093</t>
  </si>
  <si>
    <t>16005</t>
  </si>
  <si>
    <t>08097</t>
  </si>
  <si>
    <t>53071</t>
  </si>
  <si>
    <t>50019</t>
  </si>
  <si>
    <t>49001</t>
  </si>
  <si>
    <t>06089</t>
  </si>
  <si>
    <t>23031</t>
  </si>
  <si>
    <t>08041</t>
  </si>
  <si>
    <t>34031</t>
  </si>
  <si>
    <t>55013</t>
  </si>
  <si>
    <t>16023</t>
  </si>
  <si>
    <t>36113</t>
  </si>
  <si>
    <t>49023</t>
  </si>
  <si>
    <t>51083</t>
  </si>
  <si>
    <t>16083</t>
  </si>
  <si>
    <t>08103</t>
  </si>
  <si>
    <t>06059</t>
  </si>
  <si>
    <t>16041</t>
  </si>
  <si>
    <t>17091</t>
  </si>
  <si>
    <t>36115</t>
  </si>
  <si>
    <t>06073</t>
  </si>
  <si>
    <t>16021</t>
  </si>
  <si>
    <t>27173</t>
  </si>
  <si>
    <t>33009</t>
  </si>
  <si>
    <t>19105</t>
  </si>
  <si>
    <t>27009</t>
  </si>
  <si>
    <t>06035</t>
  </si>
  <si>
    <t>23007</t>
  </si>
  <si>
    <t>42061</t>
  </si>
  <si>
    <t>16035</t>
  </si>
  <si>
    <t>16029</t>
  </si>
  <si>
    <t>33005</t>
  </si>
  <si>
    <t>33007</t>
  </si>
  <si>
    <t>37115</t>
  </si>
  <si>
    <t>37021</t>
  </si>
  <si>
    <t>060101050907</t>
  </si>
  <si>
    <t>36049</t>
  </si>
  <si>
    <t>36033</t>
  </si>
  <si>
    <t>55087</t>
  </si>
  <si>
    <t>16033</t>
  </si>
  <si>
    <t>50011</t>
  </si>
  <si>
    <t>41019</t>
  </si>
  <si>
    <t>13247</t>
  </si>
  <si>
    <t>17195</t>
  </si>
  <si>
    <t>09009</t>
  </si>
  <si>
    <t>13157</t>
  </si>
  <si>
    <t>06007</t>
  </si>
  <si>
    <t>Hypower Energy, LLC</t>
  </si>
  <si>
    <t>41027</t>
  </si>
  <si>
    <t>06115</t>
  </si>
  <si>
    <t>33019</t>
  </si>
  <si>
    <t>Northern Power &amp; Light</t>
  </si>
  <si>
    <t>39039</t>
  </si>
  <si>
    <t>41035</t>
  </si>
  <si>
    <t>Relevate Power Management LLC</t>
  </si>
  <si>
    <t>56023</t>
  </si>
  <si>
    <t>Lyonsdale Hydroelectric Co., Inc.</t>
  </si>
  <si>
    <t>36083</t>
  </si>
  <si>
    <t>06079</t>
  </si>
  <si>
    <t>51109</t>
  </si>
  <si>
    <t>020801060603</t>
  </si>
  <si>
    <t>37009</t>
  </si>
  <si>
    <t>49051</t>
  </si>
  <si>
    <t>09001</t>
  </si>
  <si>
    <t>06091</t>
  </si>
  <si>
    <t>51081</t>
  </si>
  <si>
    <t>06057</t>
  </si>
  <si>
    <t>41031</t>
  </si>
  <si>
    <t>36031</t>
  </si>
  <si>
    <t>36045</t>
  </si>
  <si>
    <t>08059</t>
  </si>
  <si>
    <t>16015</t>
  </si>
  <si>
    <t>05033</t>
  </si>
  <si>
    <t>36067</t>
  </si>
  <si>
    <t>23011</t>
  </si>
  <si>
    <t>09015</t>
  </si>
  <si>
    <t>53041</t>
  </si>
  <si>
    <t>36065</t>
  </si>
  <si>
    <t>16001</t>
  </si>
  <si>
    <t>Barber Pool Hydro LLC</t>
  </si>
  <si>
    <t>37071</t>
  </si>
  <si>
    <t>23005</t>
  </si>
  <si>
    <t>50017</t>
  </si>
  <si>
    <t>05063</t>
  </si>
  <si>
    <t>Ozark Hydro Management, LLC</t>
  </si>
  <si>
    <t>08117</t>
  </si>
  <si>
    <t>37001</t>
  </si>
  <si>
    <t>36019</t>
  </si>
  <si>
    <t>041504060402</t>
  </si>
  <si>
    <t>36071</t>
  </si>
  <si>
    <t>49005</t>
  </si>
  <si>
    <t>23019</t>
  </si>
  <si>
    <t>06029</t>
  </si>
  <si>
    <t>06033</t>
  </si>
  <si>
    <t>23017</t>
  </si>
  <si>
    <t>53031</t>
  </si>
  <si>
    <t>040301070305</t>
  </si>
  <si>
    <t>42007</t>
  </si>
  <si>
    <t>26069</t>
  </si>
  <si>
    <t>16049</t>
  </si>
  <si>
    <t>08093</t>
  </si>
  <si>
    <t>16013</t>
  </si>
  <si>
    <t>36109</t>
  </si>
  <si>
    <t>06017</t>
  </si>
  <si>
    <t>33001</t>
  </si>
  <si>
    <t>25015</t>
  </si>
  <si>
    <t>06047</t>
  </si>
  <si>
    <t>53063</t>
  </si>
  <si>
    <t>27013</t>
  </si>
  <si>
    <t>44007</t>
  </si>
  <si>
    <t>06061</t>
  </si>
  <si>
    <t>36001</t>
  </si>
  <si>
    <t>16019</t>
  </si>
  <si>
    <t>IPP CHP</t>
  </si>
  <si>
    <t>48323</t>
  </si>
  <si>
    <t>06077</t>
  </si>
  <si>
    <t>070300050807</t>
  </si>
  <si>
    <t>51077</t>
  </si>
  <si>
    <t>45021</t>
  </si>
  <si>
    <t>30007</t>
  </si>
  <si>
    <t>41051</t>
  </si>
  <si>
    <t>25009</t>
  </si>
  <si>
    <t>06093</t>
  </si>
  <si>
    <t>36077</t>
  </si>
  <si>
    <t>50027</t>
  </si>
  <si>
    <t>49021</t>
  </si>
  <si>
    <t>55075</t>
  </si>
  <si>
    <t>23009</t>
  </si>
  <si>
    <t>39017</t>
  </si>
  <si>
    <t>55129</t>
  </si>
  <si>
    <t>06009</t>
  </si>
  <si>
    <t>37099</t>
  </si>
  <si>
    <t>55033</t>
  </si>
  <si>
    <t>36021</t>
  </si>
  <si>
    <t>37113</t>
  </si>
  <si>
    <t>55083</t>
  </si>
  <si>
    <t>55035</t>
  </si>
  <si>
    <t>25011</t>
  </si>
  <si>
    <t>27097</t>
  </si>
  <si>
    <t>30029</t>
  </si>
  <si>
    <t>18039</t>
  </si>
  <si>
    <t>040500012004</t>
  </si>
  <si>
    <t>20045</t>
  </si>
  <si>
    <t>55099</t>
  </si>
  <si>
    <t>55017</t>
  </si>
  <si>
    <t>01111</t>
  </si>
  <si>
    <t>45087</t>
  </si>
  <si>
    <t>37039</t>
  </si>
  <si>
    <t>23025</t>
  </si>
  <si>
    <t>37173</t>
  </si>
  <si>
    <t>26067</t>
  </si>
  <si>
    <t>30053</t>
  </si>
  <si>
    <t>55097</t>
  </si>
  <si>
    <t>26057</t>
  </si>
  <si>
    <t>26053</t>
  </si>
  <si>
    <t>01039</t>
  </si>
  <si>
    <t>09005</t>
  </si>
  <si>
    <t>13217</t>
  </si>
  <si>
    <t>26051</t>
  </si>
  <si>
    <t>55135</t>
  </si>
  <si>
    <t>16055</t>
  </si>
  <si>
    <t>040301080706</t>
  </si>
  <si>
    <t>13073</t>
  </si>
  <si>
    <t>030601060105</t>
  </si>
  <si>
    <t>27035</t>
  </si>
  <si>
    <t>54003</t>
  </si>
  <si>
    <t>51035</t>
  </si>
  <si>
    <t>54019</t>
  </si>
  <si>
    <t>51139</t>
  </si>
  <si>
    <t>45073</t>
  </si>
  <si>
    <t>41039</t>
  </si>
  <si>
    <t>55115</t>
  </si>
  <si>
    <t>55069</t>
  </si>
  <si>
    <t>55107</t>
  </si>
  <si>
    <t>26043</t>
  </si>
  <si>
    <t>51161</t>
  </si>
  <si>
    <t>54061</t>
  </si>
  <si>
    <t>23021</t>
  </si>
  <si>
    <t>26041</t>
  </si>
  <si>
    <t>26033</t>
  </si>
  <si>
    <t>040700010101</t>
  </si>
  <si>
    <t>17103</t>
  </si>
  <si>
    <t>55003</t>
  </si>
  <si>
    <t>36099</t>
  </si>
  <si>
    <t>36063</t>
  </si>
  <si>
    <t>51143</t>
  </si>
  <si>
    <t>26031</t>
  </si>
  <si>
    <t>040700040404</t>
  </si>
  <si>
    <t>26025</t>
  </si>
  <si>
    <t>040500030406</t>
  </si>
  <si>
    <t>26023</t>
  </si>
  <si>
    <t>26021</t>
  </si>
  <si>
    <t>50009</t>
  </si>
  <si>
    <t>51187</t>
  </si>
  <si>
    <t>51009</t>
  </si>
  <si>
    <t>010400020505</t>
  </si>
  <si>
    <t>17201</t>
  </si>
  <si>
    <t>23003</t>
  </si>
  <si>
    <t>27017</t>
  </si>
  <si>
    <t>27061</t>
  </si>
  <si>
    <t>13241</t>
  </si>
  <si>
    <t>030601020105</t>
  </si>
  <si>
    <t>13137</t>
  </si>
  <si>
    <t>13257</t>
  </si>
  <si>
    <t>13145</t>
  </si>
  <si>
    <t>55105</t>
  </si>
  <si>
    <t>54037</t>
  </si>
  <si>
    <t>13035</t>
  </si>
  <si>
    <t>010300030304</t>
  </si>
  <si>
    <t>010300031501</t>
  </si>
  <si>
    <t>50003</t>
  </si>
  <si>
    <t>50025</t>
  </si>
  <si>
    <t>020200020705</t>
  </si>
  <si>
    <t>48351</t>
  </si>
  <si>
    <t>30095</t>
  </si>
  <si>
    <t>55141</t>
  </si>
  <si>
    <t>06107</t>
  </si>
  <si>
    <t>08015</t>
  </si>
  <si>
    <t>070700030701</t>
  </si>
  <si>
    <t>37023</t>
  </si>
  <si>
    <t>37027</t>
  </si>
  <si>
    <t>030501010804</t>
  </si>
  <si>
    <t>37035</t>
  </si>
  <si>
    <t>030501010904</t>
  </si>
  <si>
    <t>37097</t>
  </si>
  <si>
    <t>37109</t>
  </si>
  <si>
    <t>45091</t>
  </si>
  <si>
    <t>45023</t>
  </si>
  <si>
    <t>45057</t>
  </si>
  <si>
    <t>45055</t>
  </si>
  <si>
    <t>030501040208</t>
  </si>
  <si>
    <t>29213</t>
  </si>
  <si>
    <t>55073</t>
  </si>
  <si>
    <t>070700021803</t>
  </si>
  <si>
    <t>08049</t>
  </si>
  <si>
    <t>30057</t>
  </si>
  <si>
    <t>30013</t>
  </si>
  <si>
    <t>08019</t>
  </si>
  <si>
    <t>40097</t>
  </si>
  <si>
    <t>06043</t>
  </si>
  <si>
    <t>13177</t>
  </si>
  <si>
    <t>13215</t>
  </si>
  <si>
    <t>37075</t>
  </si>
  <si>
    <t>47009</t>
  </si>
  <si>
    <t>55085</t>
  </si>
  <si>
    <t>53057</t>
  </si>
  <si>
    <t>01019</t>
  </si>
  <si>
    <t>031501060810</t>
  </si>
  <si>
    <t>01051</t>
  </si>
  <si>
    <t>53025</t>
  </si>
  <si>
    <t>53059</t>
  </si>
  <si>
    <t>26015</t>
  </si>
  <si>
    <t>26013</t>
  </si>
  <si>
    <t>53011</t>
  </si>
  <si>
    <t>16017</t>
  </si>
  <si>
    <t>30089</t>
  </si>
  <si>
    <t>49049</t>
  </si>
  <si>
    <t>37083</t>
  </si>
  <si>
    <t>041503010301</t>
  </si>
  <si>
    <t>55001</t>
  </si>
  <si>
    <t>070700030705</t>
  </si>
  <si>
    <t>26009</t>
  </si>
  <si>
    <t>26007</t>
  </si>
  <si>
    <t>41063</t>
  </si>
  <si>
    <t>41001</t>
  </si>
  <si>
    <t>16087</t>
  </si>
  <si>
    <t>55125</t>
  </si>
  <si>
    <t>13009</t>
  </si>
  <si>
    <t>010801070507</t>
  </si>
  <si>
    <t>45079</t>
  </si>
  <si>
    <t>42071</t>
  </si>
  <si>
    <t>010801070501</t>
  </si>
  <si>
    <t>31111</t>
  </si>
  <si>
    <t>49029</t>
  </si>
  <si>
    <t>49041</t>
  </si>
  <si>
    <t>31101</t>
  </si>
  <si>
    <t>31073</t>
  </si>
  <si>
    <t>06039</t>
  </si>
  <si>
    <t>Tule Hydro LLC</t>
  </si>
  <si>
    <t>31141</t>
  </si>
  <si>
    <t>51121</t>
  </si>
  <si>
    <t>13095</t>
  </si>
  <si>
    <t>19179</t>
  </si>
  <si>
    <t>32007</t>
  </si>
  <si>
    <t>26005</t>
  </si>
  <si>
    <t>51155</t>
  </si>
  <si>
    <t>16007</t>
  </si>
  <si>
    <t>13321</t>
  </si>
  <si>
    <t>031300060704</t>
  </si>
  <si>
    <t>45063</t>
  </si>
  <si>
    <t>42103</t>
  </si>
  <si>
    <t>27075</t>
  </si>
  <si>
    <t>29131</t>
  </si>
  <si>
    <t>37087</t>
  </si>
  <si>
    <t>24025</t>
  </si>
  <si>
    <t>020503061713</t>
  </si>
  <si>
    <t>08113</t>
  </si>
  <si>
    <t>08067</t>
  </si>
  <si>
    <t>42031</t>
  </si>
  <si>
    <t>17099</t>
  </si>
  <si>
    <t>05051</t>
  </si>
  <si>
    <t>080401010806</t>
  </si>
  <si>
    <t>05059</t>
  </si>
  <si>
    <t>030501120101</t>
  </si>
  <si>
    <t>49013</t>
  </si>
  <si>
    <t>Friant-Kern Powerhouse </t>
  </si>
  <si>
    <t>06005</t>
  </si>
  <si>
    <t>Friant River Outlet 2 Powerhouse</t>
  </si>
  <si>
    <t>1.804E+11</t>
  </si>
  <si>
    <t>Orange County Irrigation District</t>
  </si>
  <si>
    <t>Friant New River Outlet Powerhouse</t>
  </si>
  <si>
    <t>hc0131_p05</t>
  </si>
  <si>
    <t>Friant Madera Powerhouse</t>
  </si>
  <si>
    <t>hc0131_p03</t>
  </si>
  <si>
    <t>06045</t>
  </si>
  <si>
    <t>hc0131_p04</t>
  </si>
  <si>
    <t>30047</t>
  </si>
  <si>
    <t>01077</t>
  </si>
  <si>
    <t>47019</t>
  </si>
  <si>
    <t>01079</t>
  </si>
  <si>
    <t>060300021205</t>
  </si>
  <si>
    <t>47143</t>
  </si>
  <si>
    <t>47051</t>
  </si>
  <si>
    <t>47163</t>
  </si>
  <si>
    <t>060101020601</t>
  </si>
  <si>
    <t>47071</t>
  </si>
  <si>
    <t>060400010504</t>
  </si>
  <si>
    <t>47139</t>
  </si>
  <si>
    <t>060200030211</t>
  </si>
  <si>
    <t>13291</t>
  </si>
  <si>
    <t>060200020601</t>
  </si>
  <si>
    <t>47001</t>
  </si>
  <si>
    <t>060102070401</t>
  </si>
  <si>
    <t>47115</t>
  </si>
  <si>
    <t>060200011204</t>
  </si>
  <si>
    <t>47105</t>
  </si>
  <si>
    <t>21157</t>
  </si>
  <si>
    <t>060200020902</t>
  </si>
  <si>
    <t>01095</t>
  </si>
  <si>
    <t>47177</t>
  </si>
  <si>
    <t>060102010211</t>
  </si>
  <si>
    <t>47155</t>
  </si>
  <si>
    <t>060101070403</t>
  </si>
  <si>
    <t>47065</t>
  </si>
  <si>
    <t>060200011202</t>
  </si>
  <si>
    <t>47089</t>
  </si>
  <si>
    <t>37043</t>
  </si>
  <si>
    <t>060101020701</t>
  </si>
  <si>
    <t>13111</t>
  </si>
  <si>
    <t>060200030207</t>
  </si>
  <si>
    <t>53027</t>
  </si>
  <si>
    <t>05119</t>
  </si>
  <si>
    <t>22029</t>
  </si>
  <si>
    <t>17197</t>
  </si>
  <si>
    <t>27053</t>
  </si>
  <si>
    <t>37037</t>
  </si>
  <si>
    <t>21091</t>
  </si>
  <si>
    <t>21139</t>
  </si>
  <si>
    <t>21023</t>
  </si>
  <si>
    <t>42005</t>
  </si>
  <si>
    <t>54073</t>
  </si>
  <si>
    <t>19111</t>
  </si>
  <si>
    <t>54067</t>
  </si>
  <si>
    <t>35039</t>
  </si>
  <si>
    <t>54107</t>
  </si>
  <si>
    <t>55009</t>
  </si>
  <si>
    <t>27037</t>
  </si>
  <si>
    <t>City of Peru Hydro-Electric Generating S</t>
  </si>
  <si>
    <t>48121</t>
  </si>
  <si>
    <t>48091</t>
  </si>
  <si>
    <t>42051</t>
  </si>
  <si>
    <t>06097</t>
  </si>
  <si>
    <t>42129</t>
  </si>
  <si>
    <t>54103</t>
  </si>
  <si>
    <t>06021</t>
  </si>
  <si>
    <t>40071</t>
  </si>
  <si>
    <t>05029</t>
  </si>
  <si>
    <t>080204010404</t>
  </si>
  <si>
    <t>39105</t>
  </si>
  <si>
    <t>42123</t>
  </si>
  <si>
    <t>050100011207</t>
  </si>
  <si>
    <t>18155</t>
  </si>
  <si>
    <t>050902031006</t>
  </si>
  <si>
    <t>01125</t>
  </si>
  <si>
    <t>54079</t>
  </si>
  <si>
    <t>54039</t>
  </si>
  <si>
    <t>051002040507</t>
  </si>
  <si>
    <t>21111</t>
  </si>
  <si>
    <t>21207</t>
  </si>
  <si>
    <t>48035</t>
  </si>
  <si>
    <t>13285</t>
  </si>
  <si>
    <t>40101</t>
  </si>
  <si>
    <t>13213</t>
  </si>
  <si>
    <t>031300040104</t>
  </si>
  <si>
    <t>53039</t>
  </si>
  <si>
    <t>41065</t>
  </si>
  <si>
    <t>40135</t>
  </si>
  <si>
    <t>29039</t>
  </si>
  <si>
    <t>45015</t>
  </si>
  <si>
    <t>030502010701</t>
  </si>
  <si>
    <t>26003</t>
  </si>
  <si>
    <t>040202010111</t>
  </si>
  <si>
    <t>26001</t>
  </si>
  <si>
    <t>48241</t>
  </si>
  <si>
    <t>13105</t>
  </si>
  <si>
    <t>030601030712</t>
  </si>
  <si>
    <t>01001</t>
  </si>
  <si>
    <t>031502011202</t>
  </si>
  <si>
    <t>030101030702</t>
  </si>
  <si>
    <t>05047</t>
  </si>
  <si>
    <t>47165</t>
  </si>
  <si>
    <t>46065</t>
  </si>
  <si>
    <t>05005</t>
  </si>
  <si>
    <t>05109</t>
  </si>
  <si>
    <t>01131</t>
  </si>
  <si>
    <t>53005</t>
  </si>
  <si>
    <t>41059</t>
  </si>
  <si>
    <t>53075</t>
  </si>
  <si>
    <t>53013</t>
  </si>
  <si>
    <t>21125</t>
  </si>
  <si>
    <t>40143</t>
  </si>
  <si>
    <t>51117</t>
  </si>
  <si>
    <t>030101060201</t>
  </si>
  <si>
    <t>41055</t>
  </si>
  <si>
    <t>12039</t>
  </si>
  <si>
    <t>031300080804</t>
  </si>
  <si>
    <t>45065</t>
  </si>
  <si>
    <t>47037</t>
  </si>
  <si>
    <t>051302030309</t>
  </si>
  <si>
    <t>13147</t>
  </si>
  <si>
    <t>030601030405</t>
  </si>
  <si>
    <t>05023</t>
  </si>
  <si>
    <t>31027</t>
  </si>
  <si>
    <t>38057</t>
  </si>
  <si>
    <t>46023</t>
  </si>
  <si>
    <t>30055</t>
  </si>
  <si>
    <t>40021</t>
  </si>
  <si>
    <t>40061</t>
  </si>
  <si>
    <t>41047</t>
  </si>
  <si>
    <t>48181</t>
  </si>
  <si>
    <t>05019</t>
  </si>
  <si>
    <t>05115</t>
  </si>
  <si>
    <t>47027</t>
  </si>
  <si>
    <t>47159</t>
  </si>
  <si>
    <t>29173</t>
  </si>
  <si>
    <t>47043</t>
  </si>
  <si>
    <t>031501020508</t>
  </si>
  <si>
    <t>05089</t>
  </si>
  <si>
    <t>13117</t>
  </si>
  <si>
    <t>40089</t>
  </si>
  <si>
    <t>46017</t>
  </si>
  <si>
    <t>05015</t>
  </si>
  <si>
    <t>21143</t>
  </si>
  <si>
    <t>13015</t>
  </si>
  <si>
    <t>031501041301</t>
  </si>
  <si>
    <t>08091</t>
  </si>
  <si>
    <t>16027</t>
  </si>
  <si>
    <t>08069</t>
  </si>
  <si>
    <t>30099</t>
  </si>
  <si>
    <t>41045</t>
  </si>
  <si>
    <t>16081</t>
  </si>
  <si>
    <t>49057</t>
  </si>
  <si>
    <t>53021</t>
  </si>
  <si>
    <t>08065</t>
  </si>
  <si>
    <t>49043</t>
  </si>
  <si>
    <t>08037</t>
  </si>
  <si>
    <t>30051</t>
  </si>
  <si>
    <t>56029</t>
  </si>
  <si>
    <t>16085</t>
  </si>
  <si>
    <t>16077</t>
  </si>
  <si>
    <t>04013</t>
  </si>
  <si>
    <t>32001</t>
  </si>
  <si>
    <t>30003</t>
  </si>
  <si>
    <t>56007</t>
  </si>
  <si>
    <t>56013</t>
  </si>
  <si>
    <t>06067</t>
  </si>
  <si>
    <t>16067</t>
  </si>
  <si>
    <t>08083</t>
  </si>
  <si>
    <t>04015</t>
  </si>
  <si>
    <t>32003</t>
  </si>
  <si>
    <t>56031</t>
  </si>
  <si>
    <t>04005</t>
  </si>
  <si>
    <t>56025</t>
  </si>
  <si>
    <t>49009</t>
  </si>
  <si>
    <t>35051</t>
  </si>
  <si>
    <t>08051</t>
  </si>
  <si>
    <t>16045</t>
  </si>
  <si>
    <t>36027</t>
  </si>
  <si>
    <t>08035</t>
  </si>
  <si>
    <t>City and County of Denver, Colorado</t>
  </si>
  <si>
    <t>Strontia Springs</t>
  </si>
  <si>
    <t>Vinelands Power Plant</t>
  </si>
  <si>
    <t>41067</t>
  </si>
  <si>
    <t>hc9184_p01</t>
  </si>
  <si>
    <t>DeWitt Pipeline Hydroelectric Project</t>
  </si>
  <si>
    <t>P-13714</t>
  </si>
  <si>
    <t>08029</t>
  </si>
  <si>
    <t>04007</t>
  </si>
  <si>
    <t>35013</t>
  </si>
  <si>
    <t>16037</t>
  </si>
  <si>
    <t>08123</t>
  </si>
  <si>
    <t>42091</t>
  </si>
  <si>
    <t>06083</t>
  </si>
  <si>
    <t>08111</t>
  </si>
  <si>
    <t>Southfork Hydro LLC</t>
  </si>
  <si>
    <t>011000040103</t>
  </si>
  <si>
    <t>42117</t>
  </si>
  <si>
    <t>06031</t>
  </si>
  <si>
    <t>23027</t>
  </si>
  <si>
    <t>55081</t>
  </si>
  <si>
    <t>55137</t>
  </si>
  <si>
    <t>16059</t>
  </si>
  <si>
    <t>24001</t>
  </si>
  <si>
    <t>08079</t>
  </si>
  <si>
    <t>06085</t>
  </si>
  <si>
    <t>06013</t>
  </si>
  <si>
    <t>010400020405</t>
  </si>
  <si>
    <t>19037</t>
  </si>
  <si>
    <t>44003</t>
  </si>
  <si>
    <t>49025</t>
  </si>
  <si>
    <t>42043</t>
  </si>
  <si>
    <t>26161</t>
  </si>
  <si>
    <t>39115</t>
  </si>
  <si>
    <t>23015</t>
  </si>
  <si>
    <t>19131</t>
  </si>
  <si>
    <t>16003</t>
  </si>
  <si>
    <t>56019</t>
  </si>
  <si>
    <t>19023</t>
  </si>
  <si>
    <t>010600020404</t>
  </si>
  <si>
    <t>37059</t>
  </si>
  <si>
    <t>06001</t>
  </si>
  <si>
    <t>30031</t>
  </si>
  <si>
    <t>01031</t>
  </si>
  <si>
    <t>55055</t>
  </si>
  <si>
    <t>25003</t>
  </si>
  <si>
    <t>42069</t>
  </si>
  <si>
    <t>21209</t>
  </si>
  <si>
    <t>08107</t>
  </si>
  <si>
    <t>36011</t>
  </si>
  <si>
    <t>Chignik Lagoon Electric Utility</t>
  </si>
  <si>
    <t>Packers Creek hydro powerhouse</t>
  </si>
  <si>
    <t>hc9185_p01</t>
  </si>
  <si>
    <t>DI10-15</t>
  </si>
  <si>
    <t>51041</t>
  </si>
  <si>
    <t>23013</t>
  </si>
  <si>
    <t>30067</t>
  </si>
  <si>
    <t>42049</t>
  </si>
  <si>
    <t>51137</t>
  </si>
  <si>
    <t>06015</t>
  </si>
  <si>
    <t>040302020901</t>
  </si>
  <si>
    <t>51163</t>
  </si>
  <si>
    <t>37125</t>
  </si>
  <si>
    <t>42089</t>
  </si>
  <si>
    <t>37151</t>
  </si>
  <si>
    <t>36041</t>
  </si>
  <si>
    <t>21059</t>
  </si>
  <si>
    <t>13199</t>
  </si>
  <si>
    <t>51003</t>
  </si>
  <si>
    <t>49015</t>
  </si>
  <si>
    <t>53055</t>
  </si>
  <si>
    <t>37051</t>
  </si>
  <si>
    <t>41033</t>
  </si>
  <si>
    <t>55063</t>
  </si>
  <si>
    <t>25023</t>
  </si>
  <si>
    <t>36079</t>
  </si>
  <si>
    <t>06103</t>
  </si>
  <si>
    <t>06095</t>
  </si>
  <si>
    <t>010600030603</t>
  </si>
  <si>
    <t>53009</t>
  </si>
  <si>
    <t>41061</t>
  </si>
  <si>
    <t>56039</t>
  </si>
  <si>
    <t>041501010104</t>
  </si>
  <si>
    <t>37123</t>
  </si>
  <si>
    <t>51125</t>
  </si>
  <si>
    <t>McMahan Hydroelectric, LLC</t>
  </si>
  <si>
    <t>24031</t>
  </si>
  <si>
    <t>020600060105</t>
  </si>
  <si>
    <t>42029</t>
  </si>
  <si>
    <t>51171</t>
  </si>
  <si>
    <t>Estate of David Ausman</t>
  </si>
  <si>
    <t>Ram Valley, LLC</t>
  </si>
  <si>
    <t>Juniper Creek</t>
  </si>
  <si>
    <t>hc9186_p01</t>
  </si>
  <si>
    <t>DI17-12</t>
  </si>
  <si>
    <t>26105</t>
  </si>
  <si>
    <t>26077</t>
  </si>
  <si>
    <t>040500030604</t>
  </si>
  <si>
    <t>13115</t>
  </si>
  <si>
    <t>031501030506</t>
  </si>
  <si>
    <t>51017</t>
  </si>
  <si>
    <t>36095</t>
  </si>
  <si>
    <t>26045</t>
  </si>
  <si>
    <t>45077</t>
  </si>
  <si>
    <t>26029</t>
  </si>
  <si>
    <t>34041</t>
  </si>
  <si>
    <t>29179</t>
  </si>
  <si>
    <t>45039</t>
  </si>
  <si>
    <t>1.90204E+11</t>
  </si>
  <si>
    <t>hc9183_p01</t>
  </si>
  <si>
    <t>09013</t>
  </si>
  <si>
    <t>51051</t>
  </si>
  <si>
    <t>29015</t>
  </si>
  <si>
    <t>FIPS</t>
  </si>
  <si>
    <t>FIPS_Census</t>
  </si>
  <si>
    <t>Number</t>
  </si>
  <si>
    <t xml:space="preserve">Federal Information Processing Standards (FIPS) codes </t>
  </si>
  <si>
    <t>Census</t>
  </si>
  <si>
    <t>Existing Hydropower Assets (EHA) Plant Database, 2026</t>
  </si>
  <si>
    <t>Existing Hydropower Assets (EHA) Plant Database, 2026 – Hydrosource</t>
  </si>
  <si>
    <t>10.21951/EHA_FY2026/3374497</t>
  </si>
  <si>
    <t>ORNL_EHAHydroPlant_PublicFY2026</t>
  </si>
  <si>
    <t xml:space="preserve">M.M. Johnson, S.-C. Kao, and R. Uria-Martinez, Existing Hydropower Assets Plant database, 2026. HydroSource. Oak Ridge National Laboratory, Oak Ridge, TN. </t>
  </si>
  <si>
    <t>Federal Information Processing Standards</t>
  </si>
  <si>
    <t>110200010208</t>
  </si>
  <si>
    <t>180400011202</t>
  </si>
  <si>
    <t>160201020205</t>
  </si>
  <si>
    <t>102901090107</t>
  </si>
  <si>
    <t>171100150205</t>
  </si>
  <si>
    <t>140300030108</t>
  </si>
  <si>
    <t>140200010107</t>
  </si>
  <si>
    <t>170501130805</t>
  </si>
  <si>
    <t>170501220605</t>
  </si>
  <si>
    <t>140200020706</t>
  </si>
  <si>
    <t>100800120305</t>
  </si>
  <si>
    <t>170300031007</t>
  </si>
  <si>
    <t>101800030306</t>
  </si>
  <si>
    <t>140700061008</t>
  </si>
  <si>
    <t>140100020504</t>
  </si>
  <si>
    <t>180102060405</t>
  </si>
  <si>
    <t>101800080804</t>
  </si>
  <si>
    <t>140100051302</t>
  </si>
  <si>
    <t>100800010803</t>
  </si>
  <si>
    <t>160501020106</t>
  </si>
  <si>
    <t>180102110504</t>
  </si>
  <si>
    <t>100800100901</t>
  </si>
  <si>
    <t>150601060102</t>
  </si>
  <si>
    <t>150601060302</t>
  </si>
  <si>
    <t>140100040505</t>
  </si>
  <si>
    <t>160201020305</t>
  </si>
  <si>
    <t>130201020406</t>
  </si>
  <si>
    <t>170501140507</t>
  </si>
  <si>
    <t>110100010803</t>
  </si>
  <si>
    <t>101401010606</t>
  </si>
  <si>
    <t>170800010801</t>
  </si>
  <si>
    <t>111401080307</t>
  </si>
  <si>
    <t>170200050405</t>
  </si>
  <si>
    <t>111102030302</t>
  </si>
  <si>
    <t>111302100505</t>
  </si>
  <si>
    <t>100600010102</t>
  </si>
  <si>
    <t>101401011806</t>
  </si>
  <si>
    <t>170900060801</t>
  </si>
  <si>
    <t>170900010202</t>
  </si>
  <si>
    <t>170701050103</t>
  </si>
  <si>
    <t>170101010711</t>
  </si>
  <si>
    <t>170601070802</t>
  </si>
  <si>
    <t>170601100103</t>
  </si>
  <si>
    <t>101401010301</t>
  </si>
  <si>
    <t>120200030301</t>
  </si>
  <si>
    <t>111101040604</t>
  </si>
  <si>
    <t>120200051001</t>
  </si>
  <si>
    <t>110100030101</t>
  </si>
  <si>
    <t>111101020313</t>
  </si>
  <si>
    <t>120602020601</t>
  </si>
  <si>
    <t>180201150601</t>
  </si>
  <si>
    <t>180101100504</t>
  </si>
  <si>
    <t>120301030906</t>
  </si>
  <si>
    <t>130201021006</t>
  </si>
  <si>
    <t>170102120301</t>
  </si>
  <si>
    <t>180300030110</t>
  </si>
  <si>
    <t>180300070403</t>
  </si>
  <si>
    <t>170501030501</t>
  </si>
  <si>
    <t>171100050404</t>
  </si>
  <si>
    <t>180201210704</t>
  </si>
  <si>
    <t>101900180706</t>
  </si>
  <si>
    <t>170102130514</t>
  </si>
  <si>
    <t>171003010404</t>
  </si>
  <si>
    <t>170800050206</t>
  </si>
  <si>
    <t>170501011108</t>
  </si>
  <si>
    <t>170102131303</t>
  </si>
  <si>
    <t>180201290204</t>
  </si>
  <si>
    <t>180201210406</t>
  </si>
  <si>
    <t>171100090502</t>
  </si>
  <si>
    <t>101900040104</t>
  </si>
  <si>
    <t>170900040203</t>
  </si>
  <si>
    <t>190203011102</t>
  </si>
  <si>
    <t>171003070207</t>
  </si>
  <si>
    <t>160102040308</t>
  </si>
  <si>
    <t>180902080201</t>
  </si>
  <si>
    <t>170800010506</t>
  </si>
  <si>
    <t>171100100503</t>
  </si>
  <si>
    <t>171001030302</t>
  </si>
  <si>
    <t>150100080906</t>
  </si>
  <si>
    <t>160102010704</t>
  </si>
  <si>
    <t>190203021402</t>
  </si>
  <si>
    <t>160300040204</t>
  </si>
  <si>
    <t>160202020504</t>
  </si>
  <si>
    <t>140700050207</t>
  </si>
  <si>
    <t>170102020103</t>
  </si>
  <si>
    <t>190102121101</t>
  </si>
  <si>
    <t>120902010402</t>
  </si>
  <si>
    <t>120902050106</t>
  </si>
  <si>
    <t>120902050301</t>
  </si>
  <si>
    <t>130900010101</t>
  </si>
  <si>
    <t>150301040301</t>
  </si>
  <si>
    <t>171100040102</t>
  </si>
  <si>
    <t>190202011101</t>
  </si>
  <si>
    <t>190101020502</t>
  </si>
  <si>
    <t>210100040202</t>
  </si>
  <si>
    <t>210100020412</t>
  </si>
  <si>
    <t>100301012001</t>
  </si>
  <si>
    <t>180400090505</t>
  </si>
  <si>
    <t>170200100307</t>
  </si>
  <si>
    <t>Existing Hydropower Asset (EHA) plant is a geospatially comprehensive point-level dataset containing locations and key characteristics of U.S. hydropower and pumped storage hydropower plants that are currently operational.</t>
  </si>
  <si>
    <t>Conterminous United States, Alaska, Hawaii, and Puerto Rico.</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1">
    <numFmt numFmtId="164" formatCode="mm/dd/yyyy\ hh:mm:ss"/>
  </numFmts>
  <fonts count="33">
    <font>
      <sz val="11"/>
      <color theme="1"/>
      <name val="Calibri"/>
      <family val="2"/>
      <scheme val="minor"/>
    </font>
    <font>
      <sz val="11"/>
      <color theme="1"/>
      <name val="Calibri"/>
      <family val="2"/>
      <scheme val="minor"/>
    </font>
    <font>
      <b/>
      <sz val="18"/>
      <color theme="3"/>
      <name val="Cambria"/>
      <family val="2"/>
      <scheme val="major"/>
    </font>
    <font>
      <b/>
      <sz val="15"/>
      <color theme="3"/>
      <name val="Calibri"/>
      <family val="2"/>
      <scheme val="minor"/>
    </font>
    <font>
      <b/>
      <sz val="13"/>
      <color theme="3"/>
      <name val="Calibri"/>
      <family val="2"/>
      <scheme val="minor"/>
    </font>
    <font>
      <b/>
      <sz val="11"/>
      <color theme="3"/>
      <name val="Calibri"/>
      <family val="2"/>
      <scheme val="minor"/>
    </font>
    <font>
      <sz val="11"/>
      <color rgb="FF006100"/>
      <name val="Calibri"/>
      <family val="2"/>
      <scheme val="minor"/>
    </font>
    <font>
      <sz val="11"/>
      <color rgb="FF9C0006"/>
      <name val="Calibri"/>
      <family val="2"/>
      <scheme val="minor"/>
    </font>
    <font>
      <sz val="11"/>
      <color rgb="FF9C6500"/>
      <name val="Calibri"/>
      <family val="2"/>
      <scheme val="minor"/>
    </font>
    <font>
      <sz val="11"/>
      <color rgb="FF3F3F76"/>
      <name val="Calibri"/>
      <family val="2"/>
      <scheme val="minor"/>
    </font>
    <font>
      <b/>
      <sz val="11"/>
      <color rgb="FF3F3F3F"/>
      <name val="Calibri"/>
      <family val="2"/>
      <scheme val="minor"/>
    </font>
    <font>
      <b/>
      <sz val="11"/>
      <color rgb="FFFA7D00"/>
      <name val="Calibri"/>
      <family val="2"/>
      <scheme val="minor"/>
    </font>
    <font>
      <sz val="11"/>
      <color rgb="FFFA7D00"/>
      <name val="Calibri"/>
      <family val="2"/>
      <scheme val="minor"/>
    </font>
    <font>
      <b/>
      <sz val="11"/>
      <color theme="0"/>
      <name val="Calibri"/>
      <family val="2"/>
      <scheme val="minor"/>
    </font>
    <font>
      <sz val="11"/>
      <color rgb="FFFF0000"/>
      <name val="Calibri"/>
      <family val="2"/>
      <scheme val="minor"/>
    </font>
    <font>
      <i/>
      <sz val="11"/>
      <color rgb="FF7F7F7F"/>
      <name val="Calibri"/>
      <family val="2"/>
      <scheme val="minor"/>
    </font>
    <font>
      <b/>
      <sz val="11"/>
      <color theme="1"/>
      <name val="Calibri"/>
      <family val="2"/>
      <scheme val="minor"/>
    </font>
    <font>
      <sz val="11"/>
      <color theme="0"/>
      <name val="Calibri"/>
      <family val="2"/>
      <scheme val="minor"/>
    </font>
    <font>
      <sz val="10"/>
      <name val="Arial"/>
      <family val="2"/>
    </font>
    <font>
      <b/>
      <sz val="12"/>
      <color theme="1"/>
      <name val="Calibri"/>
      <family val="2"/>
    </font>
    <font>
      <b/>
      <sz val="18"/>
      <color indexed="56"/>
      <name val="Cambria"/>
      <family val="1"/>
    </font>
    <font>
      <sz val="12"/>
      <color theme="1"/>
      <name val="Calibri"/>
      <family val="2"/>
    </font>
    <font>
      <sz val="11"/>
      <color theme="1"/>
      <name val="Calibri"/>
      <family val="2"/>
    </font>
    <font>
      <b/>
      <sz val="12"/>
      <color theme="1"/>
      <name val="Calibri"/>
      <family val="2"/>
      <scheme val="minor"/>
    </font>
    <font>
      <sz val="12"/>
      <color theme="1"/>
      <name val="Calibri"/>
      <family val="2"/>
      <scheme val="minor"/>
    </font>
    <font>
      <sz val="12"/>
      <name val="新細明體"/>
      <family val="1"/>
      <charset val="136"/>
    </font>
    <font>
      <b/>
      <u/>
      <sz val="14"/>
      <color theme="3"/>
      <name val="Gotham Narrow Medium"/>
      <family val="3"/>
    </font>
    <font>
      <sz val="11"/>
      <color indexed="8"/>
      <name val="Calibri"/>
      <family val="2"/>
    </font>
    <font>
      <b/>
      <sz val="11"/>
      <color indexed="8"/>
      <name val="Calibri"/>
      <family val="2"/>
    </font>
    <font>
      <sz val="10"/>
      <name val="MS Sans Serif"/>
      <family val="2"/>
    </font>
    <font>
      <b/>
      <sz val="11"/>
      <name val="Calibri"/>
      <family val="2"/>
      <scheme val="minor"/>
    </font>
    <font>
      <sz val="11"/>
      <color indexed="8"/>
      <name val="Calibri"/>
      <family val="2"/>
      <scheme val="minor"/>
    </font>
    <font>
      <u/>
      <sz val="11"/>
      <color theme="10"/>
      <name val="Calibri"/>
      <family val="2"/>
      <scheme val="minor"/>
    </font>
  </fonts>
  <fills count="35">
    <fill>
      <patternFill patternType="none"/>
    </fill>
    <fill>
      <patternFill patternType="gray125"/>
    </fill>
    <fill>
      <patternFill patternType="solid">
        <fgColor rgb="FFC6EFCE"/>
      </patternFill>
    </fill>
    <fill>
      <patternFill patternType="solid">
        <fgColor rgb="FFFFC7CE"/>
      </patternFill>
    </fill>
    <fill>
      <patternFill patternType="solid">
        <fgColor rgb="FFFFEB9C"/>
      </patternFill>
    </fill>
    <fill>
      <patternFill patternType="solid">
        <fgColor rgb="FFFFCC99"/>
      </patternFill>
    </fill>
    <fill>
      <patternFill patternType="solid">
        <fgColor rgb="FFF2F2F2"/>
      </patternFill>
    </fill>
    <fill>
      <patternFill patternType="solid">
        <fgColor rgb="FFA5A5A5"/>
      </patternFill>
    </fill>
    <fill>
      <patternFill patternType="solid">
        <fgColor rgb="FFFFFFCC"/>
      </patternFill>
    </fill>
    <fill>
      <patternFill patternType="solid">
        <fgColor theme="4"/>
      </patternFill>
    </fill>
    <fill>
      <patternFill patternType="solid">
        <fgColor theme="4" tint="0.79998168889431442"/>
        <bgColor indexed="65"/>
      </patternFill>
    </fill>
    <fill>
      <patternFill patternType="solid">
        <fgColor theme="4" tint="0.59999389629810485"/>
        <bgColor indexed="65"/>
      </patternFill>
    </fill>
    <fill>
      <patternFill patternType="solid">
        <fgColor theme="4" tint="0.39997558519241921"/>
        <bgColor indexed="65"/>
      </patternFill>
    </fill>
    <fill>
      <patternFill patternType="solid">
        <fgColor theme="5"/>
      </patternFill>
    </fill>
    <fill>
      <patternFill patternType="solid">
        <fgColor theme="5" tint="0.79998168889431442"/>
        <bgColor indexed="65"/>
      </patternFill>
    </fill>
    <fill>
      <patternFill patternType="solid">
        <fgColor theme="5" tint="0.59999389629810485"/>
        <bgColor indexed="65"/>
      </patternFill>
    </fill>
    <fill>
      <patternFill patternType="solid">
        <fgColor theme="5" tint="0.39997558519241921"/>
        <bgColor indexed="65"/>
      </patternFill>
    </fill>
    <fill>
      <patternFill patternType="solid">
        <fgColor theme="6"/>
      </patternFill>
    </fill>
    <fill>
      <patternFill patternType="solid">
        <fgColor theme="6" tint="0.79998168889431442"/>
        <bgColor indexed="65"/>
      </patternFill>
    </fill>
    <fill>
      <patternFill patternType="solid">
        <fgColor theme="6" tint="0.59999389629810485"/>
        <bgColor indexed="65"/>
      </patternFill>
    </fill>
    <fill>
      <patternFill patternType="solid">
        <fgColor theme="6" tint="0.39997558519241921"/>
        <bgColor indexed="65"/>
      </patternFill>
    </fill>
    <fill>
      <patternFill patternType="solid">
        <fgColor theme="7"/>
      </patternFill>
    </fill>
    <fill>
      <patternFill patternType="solid">
        <fgColor theme="7" tint="0.79998168889431442"/>
        <bgColor indexed="65"/>
      </patternFill>
    </fill>
    <fill>
      <patternFill patternType="solid">
        <fgColor theme="7" tint="0.59999389629810485"/>
        <bgColor indexed="65"/>
      </patternFill>
    </fill>
    <fill>
      <patternFill patternType="solid">
        <fgColor theme="7" tint="0.39997558519241921"/>
        <bgColor indexed="65"/>
      </patternFill>
    </fill>
    <fill>
      <patternFill patternType="solid">
        <fgColor theme="8"/>
      </patternFill>
    </fill>
    <fill>
      <patternFill patternType="solid">
        <fgColor theme="8" tint="0.79998168889431442"/>
        <bgColor indexed="65"/>
      </patternFill>
    </fill>
    <fill>
      <patternFill patternType="solid">
        <fgColor theme="8" tint="0.59999389629810485"/>
        <bgColor indexed="65"/>
      </patternFill>
    </fill>
    <fill>
      <patternFill patternType="solid">
        <fgColor theme="8" tint="0.39997558519241921"/>
        <bgColor indexed="65"/>
      </patternFill>
    </fill>
    <fill>
      <patternFill patternType="solid">
        <fgColor theme="9"/>
      </patternFill>
    </fill>
    <fill>
      <patternFill patternType="solid">
        <fgColor theme="9" tint="0.79998168889431442"/>
        <bgColor indexed="65"/>
      </patternFill>
    </fill>
    <fill>
      <patternFill patternType="solid">
        <fgColor theme="9" tint="0.59999389629810485"/>
        <bgColor indexed="65"/>
      </patternFill>
    </fill>
    <fill>
      <patternFill patternType="solid">
        <fgColor theme="9" tint="0.39997558519241921"/>
        <bgColor indexed="65"/>
      </patternFill>
    </fill>
    <fill>
      <patternFill patternType="solid">
        <fgColor indexed="44"/>
      </patternFill>
    </fill>
    <fill>
      <patternFill patternType="solid">
        <fgColor indexed="22"/>
      </patternFill>
    </fill>
  </fills>
  <borders count="35">
    <border>
      <left/>
      <right/>
      <top/>
      <bottom/>
      <diagonal/>
    </border>
    <border>
      <left/>
      <right/>
      <top/>
      <bottom style="thick">
        <color theme="4"/>
      </bottom>
      <diagonal/>
    </border>
    <border>
      <left/>
      <right/>
      <top/>
      <bottom style="thick">
        <color theme="4" tint="0.499984740745262"/>
      </bottom>
      <diagonal/>
    </border>
    <border>
      <left/>
      <right/>
      <top/>
      <bottom style="medium">
        <color theme="4" tint="0.39997558519241921"/>
      </bottom>
      <diagonal/>
    </border>
    <border>
      <left style="thin">
        <color rgb="FF7F7F7F"/>
      </left>
      <right style="thin">
        <color rgb="FF7F7F7F"/>
      </right>
      <top style="thin">
        <color rgb="FF7F7F7F"/>
      </top>
      <bottom style="thin">
        <color rgb="FF7F7F7F"/>
      </bottom>
      <diagonal/>
    </border>
    <border>
      <left style="thin">
        <color rgb="FF3F3F3F"/>
      </left>
      <right style="thin">
        <color rgb="FF3F3F3F"/>
      </right>
      <top style="thin">
        <color rgb="FF3F3F3F"/>
      </top>
      <bottom style="thin">
        <color rgb="FF3F3F3F"/>
      </bottom>
      <diagonal/>
    </border>
    <border>
      <left/>
      <right/>
      <top/>
      <bottom style="double">
        <color rgb="FFFF8001"/>
      </bottom>
      <diagonal/>
    </border>
    <border>
      <left style="double">
        <color rgb="FF3F3F3F"/>
      </left>
      <right style="double">
        <color rgb="FF3F3F3F"/>
      </right>
      <top style="double">
        <color rgb="FF3F3F3F"/>
      </top>
      <bottom style="double">
        <color rgb="FF3F3F3F"/>
      </bottom>
      <diagonal/>
    </border>
    <border>
      <left style="thin">
        <color rgb="FFB2B2B2"/>
      </left>
      <right style="thin">
        <color rgb="FFB2B2B2"/>
      </right>
      <top style="thin">
        <color rgb="FFB2B2B2"/>
      </top>
      <bottom style="thin">
        <color rgb="FFB2B2B2"/>
      </bottom>
      <diagonal/>
    </border>
    <border>
      <left/>
      <right/>
      <top style="thin">
        <color theme="4"/>
      </top>
      <bottom style="double">
        <color theme="4"/>
      </bottom>
      <diagonal/>
    </border>
    <border>
      <left style="medium">
        <color auto="1"/>
      </left>
      <right style="medium">
        <color auto="1"/>
      </right>
      <top/>
      <bottom style="thin">
        <color auto="1"/>
      </bottom>
      <diagonal/>
    </border>
    <border>
      <left/>
      <right style="medium">
        <color auto="1"/>
      </right>
      <top/>
      <bottom style="thin">
        <color auto="1"/>
      </bottom>
      <diagonal/>
    </border>
    <border>
      <left/>
      <right style="medium">
        <color auto="1"/>
      </right>
      <top style="thin">
        <color auto="1"/>
      </top>
      <bottom style="thin">
        <color auto="1"/>
      </bottom>
      <diagonal/>
    </border>
    <border>
      <left style="medium">
        <color auto="1"/>
      </left>
      <right style="medium">
        <color auto="1"/>
      </right>
      <top/>
      <bottom/>
      <diagonal/>
    </border>
    <border>
      <left style="medium">
        <color auto="1"/>
      </left>
      <right style="medium">
        <color auto="1"/>
      </right>
      <top style="thin">
        <color auto="1"/>
      </top>
      <bottom style="thin">
        <color auto="1"/>
      </bottom>
      <diagonal/>
    </border>
    <border>
      <left style="medium">
        <color auto="1"/>
      </left>
      <right style="medium">
        <color auto="1"/>
      </right>
      <top style="thin">
        <color auto="1"/>
      </top>
      <bottom/>
      <diagonal/>
    </border>
    <border>
      <left style="medium">
        <color auto="1"/>
      </left>
      <right style="medium">
        <color auto="1"/>
      </right>
      <top style="thin">
        <color auto="1"/>
      </top>
      <bottom style="medium">
        <color auto="1"/>
      </bottom>
      <diagonal/>
    </border>
    <border>
      <left/>
      <right style="medium">
        <color auto="1"/>
      </right>
      <top style="thin">
        <color auto="1"/>
      </top>
      <bottom style="medium">
        <color auto="1"/>
      </bottom>
      <diagonal/>
    </border>
    <border>
      <left style="medium">
        <color auto="1"/>
      </left>
      <right style="thin">
        <color auto="1"/>
      </right>
      <top style="medium">
        <color auto="1"/>
      </top>
      <bottom style="medium">
        <color auto="1"/>
      </bottom>
      <diagonal/>
    </border>
    <border>
      <left style="thin">
        <color auto="1"/>
      </left>
      <right style="thin">
        <color auto="1"/>
      </right>
      <top style="medium">
        <color auto="1"/>
      </top>
      <bottom style="medium">
        <color auto="1"/>
      </bottom>
      <diagonal/>
    </border>
    <border>
      <left style="thin">
        <color auto="1"/>
      </left>
      <right style="medium">
        <color auto="1"/>
      </right>
      <top style="medium">
        <color auto="1"/>
      </top>
      <bottom style="medium">
        <color auto="1"/>
      </bottom>
      <diagonal/>
    </border>
    <border>
      <left style="medium">
        <color auto="1"/>
      </left>
      <right style="thin">
        <color auto="1"/>
      </right>
      <top style="thin">
        <color auto="1"/>
      </top>
      <bottom style="thin">
        <color auto="1"/>
      </bottom>
      <diagonal/>
    </border>
    <border>
      <left style="thin">
        <color auto="1"/>
      </left>
      <right style="thin">
        <color auto="1"/>
      </right>
      <top style="thin">
        <color auto="1"/>
      </top>
      <bottom style="thin">
        <color auto="1"/>
      </bottom>
      <diagonal/>
    </border>
    <border>
      <left style="thin">
        <color auto="1"/>
      </left>
      <right style="medium">
        <color auto="1"/>
      </right>
      <top style="thin">
        <color auto="1"/>
      </top>
      <bottom style="thin">
        <color auto="1"/>
      </bottom>
      <diagonal/>
    </border>
    <border>
      <left style="medium">
        <color auto="1"/>
      </left>
      <right style="thin">
        <color auto="1"/>
      </right>
      <top style="thin">
        <color auto="1"/>
      </top>
      <bottom/>
      <diagonal/>
    </border>
    <border>
      <left style="thin">
        <color auto="1"/>
      </left>
      <right style="thin">
        <color auto="1"/>
      </right>
      <top style="thin">
        <color auto="1"/>
      </top>
      <bottom/>
      <diagonal/>
    </border>
    <border>
      <left style="medium">
        <color auto="1"/>
      </left>
      <right style="thin">
        <color auto="1"/>
      </right>
      <top style="thin">
        <color auto="1"/>
      </top>
      <bottom style="medium">
        <color auto="1"/>
      </bottom>
      <diagonal/>
    </border>
    <border>
      <left style="thin">
        <color auto="1"/>
      </left>
      <right style="thin">
        <color auto="1"/>
      </right>
      <top style="thin">
        <color auto="1"/>
      </top>
      <bottom style="medium">
        <color auto="1"/>
      </bottom>
      <diagonal/>
    </border>
    <border>
      <left style="thin">
        <color auto="1"/>
      </left>
      <right style="medium">
        <color auto="1"/>
      </right>
      <top style="thin">
        <color auto="1"/>
      </top>
      <bottom style="medium">
        <color auto="1"/>
      </bottom>
      <diagonal/>
    </border>
    <border>
      <left style="medium">
        <color auto="1"/>
      </left>
      <right style="thin">
        <color auto="1"/>
      </right>
      <top/>
      <bottom style="thin">
        <color auto="1"/>
      </bottom>
      <diagonal/>
    </border>
    <border>
      <left style="thin">
        <color auto="1"/>
      </left>
      <right style="thin">
        <color auto="1"/>
      </right>
      <top/>
      <bottom style="thin">
        <color auto="1"/>
      </bottom>
      <diagonal/>
    </border>
    <border>
      <left style="thin">
        <color auto="1"/>
      </left>
      <right style="medium">
        <color auto="1"/>
      </right>
      <top/>
      <bottom style="thin">
        <color auto="1"/>
      </bottom>
      <diagonal/>
    </border>
    <border>
      <left/>
      <right/>
      <top/>
      <bottom style="medium">
        <color indexed="64"/>
      </bottom>
      <diagonal/>
    </border>
    <border>
      <left/>
      <right/>
      <top style="thin">
        <color indexed="64"/>
      </top>
      <bottom style="medium">
        <color indexed="64"/>
      </bottom>
      <diagonal/>
    </border>
    <border>
      <left style="thin">
        <color auto="1"/>
      </left>
      <right style="medium">
        <color auto="1"/>
      </right>
      <top style="thin">
        <color auto="1"/>
      </top>
      <bottom/>
      <diagonal/>
    </border>
  </borders>
  <cellStyleXfs count="54">
    <xf numFmtId="0" fontId="0" fillId="0" borderId="0"/>
    <xf numFmtId="0" fontId="2" fillId="0" borderId="0" applyNumberFormat="0" applyFill="0" applyBorder="0" applyAlignment="0" applyProtection="0"/>
    <xf numFmtId="0" fontId="3" fillId="0" borderId="1" applyNumberFormat="0" applyFill="0" applyAlignment="0" applyProtection="0"/>
    <xf numFmtId="0" fontId="4" fillId="0" borderId="2" applyNumberFormat="0" applyFill="0" applyAlignment="0" applyProtection="0"/>
    <xf numFmtId="0" fontId="5" fillId="0" borderId="3" applyNumberFormat="0" applyFill="0" applyAlignment="0" applyProtection="0"/>
    <xf numFmtId="0" fontId="5" fillId="0" borderId="0" applyNumberFormat="0" applyFill="0" applyBorder="0" applyAlignment="0" applyProtection="0"/>
    <xf numFmtId="0" fontId="6" fillId="2" borderId="0" applyNumberFormat="0" applyBorder="0" applyAlignment="0" applyProtection="0"/>
    <xf numFmtId="0" fontId="7" fillId="3" borderId="0" applyNumberFormat="0" applyBorder="0" applyAlignment="0" applyProtection="0"/>
    <xf numFmtId="0" fontId="8" fillId="4" borderId="0" applyNumberFormat="0" applyBorder="0" applyAlignment="0" applyProtection="0"/>
    <xf numFmtId="0" fontId="9" fillId="5" borderId="4" applyNumberFormat="0" applyAlignment="0" applyProtection="0"/>
    <xf numFmtId="0" fontId="10" fillId="6" borderId="5" applyNumberFormat="0" applyAlignment="0" applyProtection="0"/>
    <xf numFmtId="0" fontId="11" fillId="6" borderId="4" applyNumberFormat="0" applyAlignment="0" applyProtection="0"/>
    <xf numFmtId="0" fontId="12" fillId="0" borderId="6" applyNumberFormat="0" applyFill="0" applyAlignment="0" applyProtection="0"/>
    <xf numFmtId="0" fontId="13" fillId="7" borderId="7" applyNumberFormat="0" applyAlignment="0" applyProtection="0"/>
    <xf numFmtId="0" fontId="14" fillId="0" borderId="0" applyNumberFormat="0" applyFill="0" applyBorder="0" applyAlignment="0" applyProtection="0"/>
    <xf numFmtId="0" fontId="1" fillId="8" borderId="8" applyNumberFormat="0" applyFont="0" applyAlignment="0" applyProtection="0"/>
    <xf numFmtId="0" fontId="15" fillId="0" borderId="0" applyNumberFormat="0" applyFill="0" applyBorder="0" applyAlignment="0" applyProtection="0"/>
    <xf numFmtId="0" fontId="16" fillId="0" borderId="9" applyNumberFormat="0" applyFill="0" applyAlignment="0" applyProtection="0"/>
    <xf numFmtId="0" fontId="17" fillId="9" borderId="0" applyNumberFormat="0" applyBorder="0" applyAlignment="0" applyProtection="0"/>
    <xf numFmtId="0" fontId="1" fillId="10" borderId="0" applyNumberFormat="0" applyBorder="0" applyAlignment="0" applyProtection="0"/>
    <xf numFmtId="0" fontId="1" fillId="11" borderId="0" applyNumberFormat="0" applyBorder="0" applyAlignment="0" applyProtection="0"/>
    <xf numFmtId="0" fontId="17" fillId="12" borderId="0" applyNumberFormat="0" applyBorder="0" applyAlignment="0" applyProtection="0"/>
    <xf numFmtId="0" fontId="17" fillId="13" borderId="0" applyNumberFormat="0" applyBorder="0" applyAlignment="0" applyProtection="0"/>
    <xf numFmtId="0" fontId="1" fillId="14" borderId="0" applyNumberFormat="0" applyBorder="0" applyAlignment="0" applyProtection="0"/>
    <xf numFmtId="0" fontId="1" fillId="15" borderId="0" applyNumberFormat="0" applyBorder="0" applyAlignment="0" applyProtection="0"/>
    <xf numFmtId="0" fontId="17" fillId="16" borderId="0" applyNumberFormat="0" applyBorder="0" applyAlignment="0" applyProtection="0"/>
    <xf numFmtId="0" fontId="17" fillId="17" borderId="0" applyNumberFormat="0" applyBorder="0" applyAlignment="0" applyProtection="0"/>
    <xf numFmtId="0" fontId="1" fillId="18" borderId="0" applyNumberFormat="0" applyBorder="0" applyAlignment="0" applyProtection="0"/>
    <xf numFmtId="0" fontId="1" fillId="19" borderId="0" applyNumberFormat="0" applyBorder="0" applyAlignment="0" applyProtection="0"/>
    <xf numFmtId="0" fontId="17" fillId="20" borderId="0" applyNumberFormat="0" applyBorder="0" applyAlignment="0" applyProtection="0"/>
    <xf numFmtId="0" fontId="17" fillId="21" borderId="0" applyNumberFormat="0" applyBorder="0" applyAlignment="0" applyProtection="0"/>
    <xf numFmtId="0" fontId="1" fillId="22" borderId="0" applyNumberFormat="0" applyBorder="0" applyAlignment="0" applyProtection="0"/>
    <xf numFmtId="0" fontId="1" fillId="23" borderId="0" applyNumberFormat="0" applyBorder="0" applyAlignment="0" applyProtection="0"/>
    <xf numFmtId="0" fontId="17" fillId="24" borderId="0" applyNumberFormat="0" applyBorder="0" applyAlignment="0" applyProtection="0"/>
    <xf numFmtId="0" fontId="17" fillId="25" borderId="0" applyNumberFormat="0" applyBorder="0" applyAlignment="0" applyProtection="0"/>
    <xf numFmtId="0" fontId="1" fillId="26" borderId="0" applyNumberFormat="0" applyBorder="0" applyAlignment="0" applyProtection="0"/>
    <xf numFmtId="0" fontId="1" fillId="27" borderId="0" applyNumberFormat="0" applyBorder="0" applyAlignment="0" applyProtection="0"/>
    <xf numFmtId="0" fontId="17" fillId="28" borderId="0" applyNumberFormat="0" applyBorder="0" applyAlignment="0" applyProtection="0"/>
    <xf numFmtId="0" fontId="17" fillId="29" borderId="0" applyNumberFormat="0" applyBorder="0" applyAlignment="0" applyProtection="0"/>
    <xf numFmtId="0" fontId="1" fillId="30" borderId="0" applyNumberFormat="0" applyBorder="0" applyAlignment="0" applyProtection="0"/>
    <xf numFmtId="0" fontId="1" fillId="31" borderId="0" applyNumberFormat="0" applyBorder="0" applyAlignment="0" applyProtection="0"/>
    <xf numFmtId="0" fontId="17" fillId="32" borderId="0" applyNumberFormat="0" applyBorder="0" applyAlignment="0" applyProtection="0"/>
    <xf numFmtId="0" fontId="18" fillId="0" borderId="0"/>
    <xf numFmtId="0" fontId="20" fillId="0" borderId="0" applyNumberFormat="0" applyFill="0" applyBorder="0" applyAlignment="0" applyProtection="0"/>
    <xf numFmtId="0" fontId="25" fillId="0" borderId="0">
      <alignment vertical="center"/>
    </xf>
    <xf numFmtId="0" fontId="27" fillId="33" borderId="0" applyNumberFormat="0" applyBorder="0" applyAlignment="0" applyProtection="0"/>
    <xf numFmtId="0" fontId="29" fillId="0" borderId="0"/>
    <xf numFmtId="0" fontId="1" fillId="34" borderId="0">
      <alignment wrapText="1"/>
    </xf>
    <xf numFmtId="0" fontId="1" fillId="0" borderId="0">
      <alignment wrapText="1"/>
    </xf>
    <xf numFmtId="0" fontId="1" fillId="0" borderId="0">
      <alignment wrapText="1"/>
    </xf>
    <xf numFmtId="0" fontId="1" fillId="0" borderId="0">
      <alignment wrapText="1"/>
    </xf>
    <xf numFmtId="164" fontId="1" fillId="0" borderId="0">
      <alignment wrapText="1"/>
    </xf>
    <xf numFmtId="0" fontId="31" fillId="0" borderId="0"/>
    <xf numFmtId="0" fontId="32" fillId="0" borderId="0" applyNumberFormat="0" applyFill="0" applyBorder="0" applyAlignment="0" applyProtection="0"/>
  </cellStyleXfs>
  <cellXfs count="50">
    <xf numFmtId="0" fontId="0" fillId="0" borderId="0" xfId="0"/>
    <xf numFmtId="0" fontId="1" fillId="0" borderId="0" xfId="0" applyFont="1"/>
    <xf numFmtId="0" fontId="16" fillId="0" borderId="0" xfId="0" applyFont="1"/>
    <xf numFmtId="0" fontId="1" fillId="0" borderId="0" xfId="0" applyFont="1" applyAlignment="1">
      <alignment wrapText="1"/>
    </xf>
    <xf numFmtId="0" fontId="28" fillId="0" borderId="18" xfId="45" applyFont="1" applyFill="1" applyBorder="1"/>
    <xf numFmtId="0" fontId="28" fillId="0" borderId="19" xfId="45" applyFont="1" applyFill="1" applyBorder="1"/>
    <xf numFmtId="0" fontId="28" fillId="0" borderId="20" xfId="45" applyFont="1" applyFill="1" applyBorder="1" applyAlignment="1">
      <alignment wrapText="1"/>
    </xf>
    <xf numFmtId="0" fontId="30" fillId="0" borderId="21" xfId="46" applyFont="1" applyBorder="1"/>
    <xf numFmtId="0" fontId="0" fillId="0" borderId="22" xfId="0" applyBorder="1"/>
    <xf numFmtId="0" fontId="0" fillId="0" borderId="23" xfId="0" applyBorder="1" applyAlignment="1">
      <alignment wrapText="1"/>
    </xf>
    <xf numFmtId="0" fontId="16" fillId="0" borderId="21" xfId="46" applyFont="1" applyBorder="1"/>
    <xf numFmtId="0" fontId="0" fillId="0" borderId="22" xfId="0" applyBorder="1" applyAlignment="1">
      <alignment wrapText="1"/>
    </xf>
    <xf numFmtId="0" fontId="30" fillId="0" borderId="24" xfId="46" applyFont="1" applyBorder="1"/>
    <xf numFmtId="0" fontId="0" fillId="0" borderId="25" xfId="0" applyBorder="1"/>
    <xf numFmtId="0" fontId="30" fillId="0" borderId="26" xfId="46" applyFont="1" applyBorder="1"/>
    <xf numFmtId="0" fontId="0" fillId="0" borderId="27" xfId="0" applyBorder="1"/>
    <xf numFmtId="0" fontId="0" fillId="0" borderId="28" xfId="0" applyBorder="1" applyAlignment="1">
      <alignment wrapText="1"/>
    </xf>
    <xf numFmtId="0" fontId="19" fillId="0" borderId="10" xfId="42" applyFont="1" applyBorder="1" applyAlignment="1">
      <alignment horizontal="left"/>
    </xf>
    <xf numFmtId="0" fontId="21" fillId="0" borderId="11" xfId="0" applyFont="1" applyBorder="1" applyAlignment="1">
      <alignment horizontal="left" wrapText="1"/>
    </xf>
    <xf numFmtId="0" fontId="22" fillId="0" borderId="11" xfId="0" applyFont="1" applyBorder="1" applyAlignment="1">
      <alignment horizontal="left"/>
    </xf>
    <xf numFmtId="0" fontId="19" fillId="0" borderId="13" xfId="42" applyFont="1" applyBorder="1" applyAlignment="1">
      <alignment horizontal="left"/>
    </xf>
    <xf numFmtId="0" fontId="23" fillId="0" borderId="14" xfId="0" applyFont="1" applyBorder="1"/>
    <xf numFmtId="0" fontId="19" fillId="0" borderId="15" xfId="42" applyFont="1" applyBorder="1" applyAlignment="1">
      <alignment horizontal="left"/>
    </xf>
    <xf numFmtId="0" fontId="19" fillId="0" borderId="14" xfId="42" applyFont="1" applyBorder="1" applyAlignment="1">
      <alignment horizontal="left"/>
    </xf>
    <xf numFmtId="0" fontId="19" fillId="0" borderId="16" xfId="42" applyFont="1" applyBorder="1" applyAlignment="1">
      <alignment horizontal="left"/>
    </xf>
    <xf numFmtId="0" fontId="22" fillId="0" borderId="11" xfId="0" applyFont="1" applyBorder="1" applyAlignment="1">
      <alignment horizontal="left" wrapText="1"/>
    </xf>
    <xf numFmtId="14" fontId="22" fillId="0" borderId="11" xfId="0" applyNumberFormat="1" applyFont="1" applyBorder="1" applyAlignment="1">
      <alignment horizontal="left"/>
    </xf>
    <xf numFmtId="0" fontId="24" fillId="0" borderId="15" xfId="0" applyFont="1" applyBorder="1" applyAlignment="1">
      <alignment horizontal="left" wrapText="1"/>
    </xf>
    <xf numFmtId="0" fontId="24" fillId="0" borderId="12" xfId="0" applyFont="1" applyBorder="1" applyAlignment="1">
      <alignment wrapText="1"/>
    </xf>
    <xf numFmtId="0" fontId="21" fillId="0" borderId="12" xfId="42" applyFont="1" applyBorder="1" applyAlignment="1">
      <alignment horizontal="left" wrapText="1"/>
    </xf>
    <xf numFmtId="0" fontId="16" fillId="0" borderId="0" xfId="0" applyFont="1" applyAlignment="1">
      <alignment horizontal="left"/>
    </xf>
    <xf numFmtId="0" fontId="0" fillId="0" borderId="17" xfId="0" applyBorder="1" applyAlignment="1">
      <alignment wrapText="1"/>
    </xf>
    <xf numFmtId="0" fontId="30" fillId="0" borderId="29" xfId="46" applyFont="1" applyBorder="1"/>
    <xf numFmtId="0" fontId="0" fillId="0" borderId="30" xfId="0" applyBorder="1"/>
    <xf numFmtId="0" fontId="0" fillId="0" borderId="31" xfId="0" applyBorder="1" applyAlignment="1">
      <alignment wrapText="1"/>
    </xf>
    <xf numFmtId="0" fontId="16" fillId="0" borderId="32" xfId="0" applyFont="1" applyBorder="1"/>
    <xf numFmtId="0" fontId="26" fillId="0" borderId="32" xfId="0" applyFont="1" applyBorder="1" applyAlignment="1">
      <alignment horizontal="left"/>
    </xf>
    <xf numFmtId="0" fontId="0" fillId="0" borderId="34" xfId="0" applyBorder="1" applyAlignment="1">
      <alignment wrapText="1"/>
    </xf>
    <xf numFmtId="0" fontId="1" fillId="0" borderId="33" xfId="0" applyFont="1" applyBorder="1"/>
    <xf numFmtId="14" fontId="21" fillId="0" borderId="11" xfId="0" applyNumberFormat="1" applyFont="1" applyBorder="1" applyAlignment="1">
      <alignment horizontal="left"/>
    </xf>
    <xf numFmtId="0" fontId="1" fillId="0" borderId="22" xfId="0" applyFont="1" applyBorder="1" applyAlignment="1">
      <alignment wrapText="1"/>
    </xf>
    <xf numFmtId="0" fontId="31" fillId="0" borderId="0" xfId="52"/>
    <xf numFmtId="14" fontId="31" fillId="0" borderId="0" xfId="52" applyNumberFormat="1"/>
    <xf numFmtId="14" fontId="0" fillId="0" borderId="0" xfId="0" applyNumberFormat="1"/>
    <xf numFmtId="14" fontId="16" fillId="0" borderId="0" xfId="0" applyNumberFormat="1" applyFont="1"/>
    <xf numFmtId="0" fontId="32" fillId="0" borderId="0" xfId="53"/>
    <xf numFmtId="49" fontId="16" fillId="0" borderId="0" xfId="0" applyNumberFormat="1" applyFont="1"/>
    <xf numFmtId="49" fontId="31" fillId="0" borderId="0" xfId="52" applyNumberFormat="1"/>
    <xf numFmtId="49" fontId="0" fillId="0" borderId="0" xfId="0" quotePrefix="1" applyNumberFormat="1"/>
    <xf numFmtId="49" fontId="0" fillId="0" borderId="0" xfId="0" applyNumberFormat="1"/>
  </cellXfs>
  <cellStyles count="54">
    <cellStyle name="20% - Accent1" xfId="19" builtinId="30" customBuiltin="1"/>
    <cellStyle name="20% - Accent2" xfId="23" builtinId="34" customBuiltin="1"/>
    <cellStyle name="20% - Accent3" xfId="27" builtinId="38" customBuiltin="1"/>
    <cellStyle name="20% - Accent4" xfId="31" builtinId="42" customBuiltin="1"/>
    <cellStyle name="20% - Accent5" xfId="35" builtinId="46" customBuiltin="1"/>
    <cellStyle name="20% - Accent6" xfId="39" builtinId="50" customBuiltin="1"/>
    <cellStyle name="40% - Accent1" xfId="20" builtinId="31" customBuiltin="1"/>
    <cellStyle name="40% - Accent1 2" xfId="45" xr:uid="{00000000-0005-0000-0000-000007000000}"/>
    <cellStyle name="40% - Accent2" xfId="24" builtinId="35" customBuiltin="1"/>
    <cellStyle name="40% - Accent3" xfId="28" builtinId="39" customBuiltin="1"/>
    <cellStyle name="40% - Accent4" xfId="32" builtinId="43" customBuiltin="1"/>
    <cellStyle name="40% - Accent5" xfId="36" builtinId="47" customBuiltin="1"/>
    <cellStyle name="40% - Accent6" xfId="40" builtinId="51" customBuiltin="1"/>
    <cellStyle name="60% - Accent1" xfId="21" builtinId="32" customBuiltin="1"/>
    <cellStyle name="60% - Accent2" xfId="25" builtinId="36" customBuiltin="1"/>
    <cellStyle name="60% - Accent3" xfId="29" builtinId="40" customBuiltin="1"/>
    <cellStyle name="60% - Accent4" xfId="33" builtinId="44" customBuiltin="1"/>
    <cellStyle name="60% - Accent5" xfId="37" builtinId="48" customBuiltin="1"/>
    <cellStyle name="60% - Accent6" xfId="41" builtinId="52" customBuiltin="1"/>
    <cellStyle name="Accent1" xfId="18" builtinId="29" customBuiltin="1"/>
    <cellStyle name="Accent2" xfId="22" builtinId="33" customBuiltin="1"/>
    <cellStyle name="Accent3" xfId="26" builtinId="37" customBuiltin="1"/>
    <cellStyle name="Accent4" xfId="30" builtinId="41" customBuiltin="1"/>
    <cellStyle name="Accent5" xfId="34" builtinId="45" customBuiltin="1"/>
    <cellStyle name="Accent6" xfId="38" builtinId="49" customBuiltin="1"/>
    <cellStyle name="Bad" xfId="7" builtinId="27" customBuiltin="1"/>
    <cellStyle name="Calculation" xfId="11" builtinId="22" customBuiltin="1"/>
    <cellStyle name="Check Cell" xfId="13" builtinId="23" customBuiltin="1"/>
    <cellStyle name="Explanatory Text" xfId="16" builtinId="53" customBuiltin="1"/>
    <cellStyle name="Good" xfId="6" builtinId="26" customBuiltin="1"/>
    <cellStyle name="Heading 1" xfId="2" builtinId="16" customBuiltin="1"/>
    <cellStyle name="Heading 2" xfId="3" builtinId="17" customBuiltin="1"/>
    <cellStyle name="Heading 3" xfId="4" builtinId="18" customBuiltin="1"/>
    <cellStyle name="Heading 4" xfId="5" builtinId="19" customBuiltin="1"/>
    <cellStyle name="Hyperlink" xfId="53" builtinId="8"/>
    <cellStyle name="Input" xfId="9" builtinId="20" customBuiltin="1"/>
    <cellStyle name="Linked Cell" xfId="12" builtinId="24" customBuiltin="1"/>
    <cellStyle name="Neutral" xfId="8" builtinId="28" customBuiltin="1"/>
    <cellStyle name="Normal" xfId="0" builtinId="0"/>
    <cellStyle name="Normal 2" xfId="46" xr:uid="{00000000-0005-0000-0000-000027000000}"/>
    <cellStyle name="Normal 2 2" xfId="44" xr:uid="{00000000-0005-0000-0000-000028000000}"/>
    <cellStyle name="Normal 3" xfId="42" xr:uid="{00000000-0005-0000-0000-000029000000}"/>
    <cellStyle name="Normal 4" xfId="52" xr:uid="{6FE09DBE-52D0-4D54-BE0C-64014136AD64}"/>
    <cellStyle name="Note" xfId="15" builtinId="10" customBuiltin="1"/>
    <cellStyle name="Output" xfId="10" builtinId="21" customBuiltin="1"/>
    <cellStyle name="Title" xfId="1" builtinId="15" customBuiltin="1"/>
    <cellStyle name="Title 2" xfId="43" xr:uid="{00000000-0005-0000-0000-00002D000000}"/>
    <cellStyle name="Total" xfId="17" builtinId="25" customBuiltin="1"/>
    <cellStyle name="Warning Text" xfId="14" builtinId="11" customBuiltin="1"/>
    <cellStyle name="XLConnect.Boolean" xfId="50" xr:uid="{00000000-0005-0000-0000-000033000000}"/>
    <cellStyle name="XLConnect.DateTime" xfId="51" xr:uid="{00000000-0005-0000-0000-000034000000}"/>
    <cellStyle name="XLConnect.Header" xfId="47" xr:uid="{B11D1590-3E00-4667-BB13-43BE747D4865}"/>
    <cellStyle name="XLConnect.Numeric" xfId="49" xr:uid="{00000000-0005-0000-0000-000032000000}"/>
    <cellStyle name="XLConnect.String" xfId="48" xr:uid="{00000000-0005-0000-0000-000031000000}"/>
  </cellStyles>
  <dxfs count="0"/>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customXml" Target="../customXml/item1.xml"/><Relationship Id="rId3" Type="http://schemas.openxmlformats.org/officeDocument/2006/relationships/worksheet" Target="worksheets/sheet3.xml"/><Relationship Id="rId7" Type="http://schemas.openxmlformats.org/officeDocument/2006/relationships/sharedStrings" Target="sharedStrings.xml"/><Relationship Id="rId2" Type="http://schemas.openxmlformats.org/officeDocument/2006/relationships/worksheet" Target="worksheets/sheet2.xml"/><Relationship Id="rId1" Type="http://schemas.openxmlformats.org/officeDocument/2006/relationships/worksheet" Target="worksheets/sheet1.xml"/><Relationship Id="rId6" Type="http://schemas.openxmlformats.org/officeDocument/2006/relationships/styles" Target="styles.xml"/><Relationship Id="rId11" Type="http://schemas.openxmlformats.org/officeDocument/2006/relationships/customXml" Target="../customXml/item4.xml"/><Relationship Id="rId5" Type="http://schemas.openxmlformats.org/officeDocument/2006/relationships/theme" Target="theme/theme1.xml"/><Relationship Id="rId10" Type="http://schemas.openxmlformats.org/officeDocument/2006/relationships/customXml" Target="../customXml/item3.xml"/><Relationship Id="rId4" Type="http://schemas.openxmlformats.org/officeDocument/2006/relationships/worksheet" Target="worksheets/sheet4.xml"/><Relationship Id="rId9" Type="http://schemas.openxmlformats.org/officeDocument/2006/relationships/customXml" Target="../customXml/item2.xml"/></Relationships>
</file>

<file path=xl/theme/theme1.xml><?xml version="1.0" encoding="utf-8"?>
<a:theme xmlns:a="http://schemas.openxmlformats.org/drawingml/2006/main" name="Office Theme 2007 - 2010">
  <a:themeElements>
    <a:clrScheme name="Office 2007 - 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2007 - 2010">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07 - 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3" Type="http://schemas.openxmlformats.org/officeDocument/2006/relationships/customProperty" Target="../customProperty1.bin"/><Relationship Id="rId2" Type="http://schemas.openxmlformats.org/officeDocument/2006/relationships/printerSettings" Target="../printerSettings/printerSettings1.bin"/><Relationship Id="rId1" Type="http://schemas.openxmlformats.org/officeDocument/2006/relationships/hyperlink" Target="https://hydrosource.ornl.gov/data/datasets/eha-plant-2026/" TargetMode="External"/></Relationships>
</file>

<file path=xl/worksheets/_rels/sheet2.xml.rels><?xml version="1.0" encoding="UTF-8" standalone="yes"?>
<Relationships xmlns="http://schemas.openxmlformats.org/package/2006/relationships"><Relationship Id="rId1" Type="http://schemas.openxmlformats.org/officeDocument/2006/relationships/customProperty" Target="../customProperty2.bin"/></Relationships>
</file>

<file path=xl/worksheets/_rels/sheet3.xml.rels><?xml version="1.0" encoding="UTF-8" standalone="yes"?>
<Relationships xmlns="http://schemas.openxmlformats.org/package/2006/relationships"><Relationship Id="rId2" Type="http://schemas.openxmlformats.org/officeDocument/2006/relationships/customProperty" Target="../customProperty3.bin"/><Relationship Id="rId1" Type="http://schemas.openxmlformats.org/officeDocument/2006/relationships/printerSettings" Target="../printerSettings/printerSettings2.bin"/></Relationships>
</file>

<file path=xl/worksheets/_rels/sheet4.xml.rels><?xml version="1.0" encoding="UTF-8" standalone="yes"?>
<Relationships xmlns="http://schemas.openxmlformats.org/package/2006/relationships"><Relationship Id="rId1" Type="http://schemas.openxmlformats.org/officeDocument/2006/relationships/customProperty" Target="../customProperty4.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6E4E0B5-5570-460E-AD4C-A123FEC0F5F9}">
  <dimension ref="A1:B22"/>
  <sheetViews>
    <sheetView workbookViewId="0">
      <selection activeCell="B12" sqref="B12"/>
    </sheetView>
  </sheetViews>
  <sheetFormatPr defaultRowHeight="14.4"/>
  <cols>
    <col min="1" max="1" width="51.77734375" bestFit="1" customWidth="1"/>
    <col min="2" max="2" width="122.5546875" customWidth="1"/>
  </cols>
  <sheetData>
    <row r="1" spans="1:2" ht="15.6">
      <c r="A1" s="17" t="s">
        <v>6</v>
      </c>
      <c r="B1" s="25" t="s">
        <v>11433</v>
      </c>
    </row>
    <row r="2" spans="1:2" ht="31.2">
      <c r="A2" s="17" t="s">
        <v>7</v>
      </c>
      <c r="B2" s="18" t="s">
        <v>72</v>
      </c>
    </row>
    <row r="3" spans="1:2" ht="15.6">
      <c r="A3" s="17" t="s">
        <v>8</v>
      </c>
      <c r="B3" s="19" t="s">
        <v>9</v>
      </c>
    </row>
    <row r="4" spans="1:2" ht="15.6">
      <c r="A4" s="17" t="s">
        <v>10</v>
      </c>
      <c r="B4" s="25" t="s">
        <v>105</v>
      </c>
    </row>
    <row r="5" spans="1:2" ht="15.6">
      <c r="A5" s="17" t="s">
        <v>11</v>
      </c>
      <c r="B5" s="26">
        <v>46191</v>
      </c>
    </row>
    <row r="6" spans="1:2" ht="15.6">
      <c r="A6" s="17" t="s">
        <v>64</v>
      </c>
      <c r="B6" s="39"/>
    </row>
    <row r="7" spans="1:2" ht="15.6">
      <c r="A7" s="17" t="s">
        <v>12</v>
      </c>
      <c r="B7" s="45" t="s">
        <v>11434</v>
      </c>
    </row>
    <row r="8" spans="1:2" ht="15.6">
      <c r="A8" s="20" t="s">
        <v>13</v>
      </c>
      <c r="B8" s="19" t="s">
        <v>11435</v>
      </c>
    </row>
    <row r="9" spans="1:2" ht="15.6">
      <c r="A9" s="21" t="s">
        <v>14</v>
      </c>
      <c r="B9" s="26" t="s">
        <v>11436</v>
      </c>
    </row>
    <row r="10" spans="1:2" ht="31.2">
      <c r="A10" s="22" t="s">
        <v>48</v>
      </c>
      <c r="B10" s="27" t="s">
        <v>11538</v>
      </c>
    </row>
    <row r="11" spans="1:2" ht="15.6">
      <c r="A11" s="23" t="s">
        <v>15</v>
      </c>
      <c r="B11" s="28" t="s">
        <v>16</v>
      </c>
    </row>
    <row r="12" spans="1:2" ht="15.6">
      <c r="A12" s="23" t="s">
        <v>17</v>
      </c>
      <c r="B12" s="28" t="s">
        <v>11539</v>
      </c>
    </row>
    <row r="13" spans="1:2" ht="15.6">
      <c r="A13" s="23" t="s">
        <v>59</v>
      </c>
      <c r="B13" s="28" t="s">
        <v>60</v>
      </c>
    </row>
    <row r="14" spans="1:2" ht="15.6">
      <c r="A14" s="23" t="s">
        <v>18</v>
      </c>
      <c r="B14" s="28" t="s">
        <v>104</v>
      </c>
    </row>
    <row r="15" spans="1:2" ht="15.6">
      <c r="A15" s="23" t="s">
        <v>19</v>
      </c>
      <c r="B15" s="28" t="s">
        <v>73</v>
      </c>
    </row>
    <row r="16" spans="1:2" ht="15.6">
      <c r="A16" s="23" t="s">
        <v>0</v>
      </c>
      <c r="B16" s="29" t="s">
        <v>20</v>
      </c>
    </row>
    <row r="17" spans="1:2" ht="15.6">
      <c r="A17" s="23" t="s">
        <v>21</v>
      </c>
      <c r="B17" s="29" t="s">
        <v>22</v>
      </c>
    </row>
    <row r="18" spans="1:2" ht="15.6">
      <c r="A18" s="23" t="s">
        <v>23</v>
      </c>
      <c r="B18" s="29">
        <v>2026</v>
      </c>
    </row>
    <row r="19" spans="1:2" ht="15.6">
      <c r="A19" s="23" t="s">
        <v>24</v>
      </c>
      <c r="B19" s="29" t="s">
        <v>95</v>
      </c>
    </row>
    <row r="20" spans="1:2" ht="31.2">
      <c r="A20" s="23" t="s">
        <v>25</v>
      </c>
      <c r="B20" s="29" t="s">
        <v>11437</v>
      </c>
    </row>
    <row r="21" spans="1:2" ht="62.4">
      <c r="A21" s="23" t="s">
        <v>26</v>
      </c>
      <c r="B21" s="29" t="s">
        <v>127</v>
      </c>
    </row>
    <row r="22" spans="1:2" ht="29.4" thickBot="1">
      <c r="A22" s="24" t="s">
        <v>27</v>
      </c>
      <c r="B22" s="31" t="s">
        <v>28</v>
      </c>
    </row>
  </sheetData>
  <hyperlinks>
    <hyperlink ref="B7" r:id="rId1" display="https://hydrosource.ornl.gov/data/datasets/eha-plant-2026/" xr:uid="{38BE8F64-F393-403D-8325-D26D09A816AF}"/>
  </hyperlinks>
  <pageMargins left="0.7" right="0.7" top="0.75" bottom="0.75" header="0.3" footer="0.3"/>
  <pageSetup orientation="portrait" r:id="rId2"/>
  <customProperties>
    <customPr name="GUID" r:id="rId3"/>
  </customProperties>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EA5AF4E-026B-4906-A0FB-FADAAA3A695E}">
  <dimension ref="A1:B15"/>
  <sheetViews>
    <sheetView workbookViewId="0">
      <selection activeCell="A15" sqref="A15:B15"/>
    </sheetView>
  </sheetViews>
  <sheetFormatPr defaultRowHeight="14.4"/>
  <cols>
    <col min="1" max="1" width="25.77734375" customWidth="1"/>
    <col min="3" max="3" width="11.5546875" customWidth="1"/>
  </cols>
  <sheetData>
    <row r="1" spans="1:2" ht="19.2" thickBot="1">
      <c r="A1" s="35" t="s">
        <v>96</v>
      </c>
      <c r="B1" s="36"/>
    </row>
    <row r="2" spans="1:2">
      <c r="A2" s="30" t="s">
        <v>29</v>
      </c>
      <c r="B2" t="s">
        <v>30</v>
      </c>
    </row>
    <row r="3" spans="1:2">
      <c r="A3" s="30" t="s">
        <v>31</v>
      </c>
      <c r="B3" t="s">
        <v>32</v>
      </c>
    </row>
    <row r="4" spans="1:2">
      <c r="A4" s="30" t="s">
        <v>43</v>
      </c>
      <c r="B4" t="s">
        <v>44</v>
      </c>
    </row>
    <row r="5" spans="1:2">
      <c r="A5" s="30" t="s">
        <v>106</v>
      </c>
      <c r="B5" t="s">
        <v>33</v>
      </c>
    </row>
    <row r="6" spans="1:2">
      <c r="A6" s="30" t="s">
        <v>107</v>
      </c>
      <c r="B6" t="s">
        <v>34</v>
      </c>
    </row>
    <row r="7" spans="1:2">
      <c r="A7" s="30" t="s">
        <v>97</v>
      </c>
      <c r="B7" t="s">
        <v>98</v>
      </c>
    </row>
    <row r="8" spans="1:2">
      <c r="A8" s="30" t="s">
        <v>108</v>
      </c>
      <c r="B8" t="s">
        <v>10664</v>
      </c>
    </row>
    <row r="9" spans="1:2">
      <c r="A9" s="30" t="s">
        <v>35</v>
      </c>
      <c r="B9" t="s">
        <v>36</v>
      </c>
    </row>
    <row r="10" spans="1:2">
      <c r="A10" s="30" t="s">
        <v>248</v>
      </c>
      <c r="B10" t="s">
        <v>10663</v>
      </c>
    </row>
    <row r="11" spans="1:2">
      <c r="A11" s="30" t="s">
        <v>137</v>
      </c>
      <c r="B11" t="s">
        <v>10665</v>
      </c>
    </row>
    <row r="12" spans="1:2">
      <c r="A12" s="30" t="s">
        <v>37</v>
      </c>
      <c r="B12" t="s">
        <v>38</v>
      </c>
    </row>
    <row r="13" spans="1:2">
      <c r="A13" s="30" t="s">
        <v>39</v>
      </c>
      <c r="B13" t="s">
        <v>40</v>
      </c>
    </row>
    <row r="14" spans="1:2">
      <c r="A14" s="2" t="s">
        <v>41</v>
      </c>
      <c r="B14" t="s">
        <v>42</v>
      </c>
    </row>
    <row r="15" spans="1:2">
      <c r="A15" s="30" t="s">
        <v>11428</v>
      </c>
      <c r="B15" t="s">
        <v>11438</v>
      </c>
    </row>
  </sheetData>
  <pageMargins left="0.7" right="0.7" top="0.75" bottom="0.75" header="0.3" footer="0.3"/>
  <customProperties>
    <customPr name="GUID" r:id="rId1"/>
  </customProperties>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707C369-CCB7-4965-84C9-30AFCD43A81C}">
  <dimension ref="A1:E33"/>
  <sheetViews>
    <sheetView topLeftCell="A17" workbookViewId="0">
      <selection activeCell="B38" sqref="B38"/>
    </sheetView>
  </sheetViews>
  <sheetFormatPr defaultColWidth="9.21875" defaultRowHeight="14.4"/>
  <cols>
    <col min="1" max="1" width="16.77734375" style="2" customWidth="1"/>
    <col min="2" max="2" width="25.77734375" style="1" bestFit="1" customWidth="1"/>
    <col min="3" max="3" width="10.44140625" style="1" bestFit="1" customWidth="1"/>
    <col min="4" max="4" width="102.21875" style="1" customWidth="1"/>
    <col min="5" max="5" width="72.44140625" style="3" customWidth="1"/>
    <col min="6" max="16384" width="9.21875" style="1"/>
  </cols>
  <sheetData>
    <row r="1" spans="1:5" ht="15" thickBot="1">
      <c r="A1" s="4" t="s">
        <v>45</v>
      </c>
      <c r="B1" s="5" t="s">
        <v>46</v>
      </c>
      <c r="C1" s="5" t="s">
        <v>47</v>
      </c>
      <c r="D1" s="5" t="s">
        <v>48</v>
      </c>
      <c r="E1" s="6" t="s">
        <v>49</v>
      </c>
    </row>
    <row r="2" spans="1:5">
      <c r="A2" s="7" t="s">
        <v>61</v>
      </c>
      <c r="B2" s="8" t="s">
        <v>50</v>
      </c>
      <c r="C2" s="8" t="s">
        <v>51</v>
      </c>
      <c r="D2" s="8" t="s">
        <v>65</v>
      </c>
      <c r="E2" s="9" t="s">
        <v>43</v>
      </c>
    </row>
    <row r="3" spans="1:5" ht="15" customHeight="1">
      <c r="A3" s="7" t="s">
        <v>62</v>
      </c>
      <c r="B3" s="8" t="s">
        <v>50</v>
      </c>
      <c r="C3" s="8" t="s">
        <v>53</v>
      </c>
      <c r="D3" s="8" t="s">
        <v>109</v>
      </c>
      <c r="E3" s="9" t="s">
        <v>91</v>
      </c>
    </row>
    <row r="4" spans="1:5" ht="15" customHeight="1">
      <c r="A4" s="7" t="s">
        <v>74</v>
      </c>
      <c r="B4" s="8" t="s">
        <v>50</v>
      </c>
      <c r="C4" s="8" t="s">
        <v>53</v>
      </c>
      <c r="D4" s="8" t="s">
        <v>84</v>
      </c>
      <c r="E4" s="9" t="s">
        <v>70</v>
      </c>
    </row>
    <row r="5" spans="1:5">
      <c r="A5" s="7" t="s">
        <v>5</v>
      </c>
      <c r="B5" s="8" t="s">
        <v>58</v>
      </c>
      <c r="C5" s="8" t="s">
        <v>53</v>
      </c>
      <c r="D5" s="8" t="s">
        <v>58</v>
      </c>
      <c r="E5" s="9" t="s">
        <v>70</v>
      </c>
    </row>
    <row r="6" spans="1:5">
      <c r="A6" s="32" t="s">
        <v>110</v>
      </c>
      <c r="B6" s="33" t="s">
        <v>52</v>
      </c>
      <c r="C6" s="8" t="s">
        <v>53</v>
      </c>
      <c r="D6" s="33" t="s">
        <v>110</v>
      </c>
      <c r="E6" s="34" t="s">
        <v>66</v>
      </c>
    </row>
    <row r="7" spans="1:5">
      <c r="A7" s="7" t="s">
        <v>111</v>
      </c>
      <c r="B7" s="8" t="s">
        <v>52</v>
      </c>
      <c r="C7" s="8" t="s">
        <v>53</v>
      </c>
      <c r="D7" s="8" t="s">
        <v>111</v>
      </c>
      <c r="E7" s="9" t="s">
        <v>66</v>
      </c>
    </row>
    <row r="8" spans="1:5">
      <c r="A8" s="10" t="s">
        <v>75</v>
      </c>
      <c r="B8" s="8" t="s">
        <v>50</v>
      </c>
      <c r="C8" s="8" t="s">
        <v>53</v>
      </c>
      <c r="D8" s="11" t="s">
        <v>112</v>
      </c>
      <c r="E8" s="9" t="s">
        <v>91</v>
      </c>
    </row>
    <row r="9" spans="1:5">
      <c r="A9" s="10" t="s">
        <v>76</v>
      </c>
      <c r="B9" s="8" t="s">
        <v>50</v>
      </c>
      <c r="C9" s="8" t="s">
        <v>53</v>
      </c>
      <c r="D9" s="8" t="s">
        <v>113</v>
      </c>
      <c r="E9" s="9" t="s">
        <v>91</v>
      </c>
    </row>
    <row r="10" spans="1:5">
      <c r="A10" s="10" t="s">
        <v>77</v>
      </c>
      <c r="B10" s="8" t="s">
        <v>50</v>
      </c>
      <c r="C10" s="8" t="s">
        <v>53</v>
      </c>
      <c r="D10" s="8" t="s">
        <v>114</v>
      </c>
      <c r="E10" s="9" t="s">
        <v>91</v>
      </c>
    </row>
    <row r="11" spans="1:5" ht="15" customHeight="1">
      <c r="A11" s="10" t="s">
        <v>0</v>
      </c>
      <c r="B11" s="8" t="s">
        <v>50</v>
      </c>
      <c r="C11" s="8" t="s">
        <v>53</v>
      </c>
      <c r="D11" s="8" t="s">
        <v>123</v>
      </c>
      <c r="E11" s="9" t="s">
        <v>94</v>
      </c>
    </row>
    <row r="12" spans="1:5">
      <c r="A12" s="7" t="s">
        <v>1</v>
      </c>
      <c r="B12" s="8" t="s">
        <v>50</v>
      </c>
      <c r="C12" s="8" t="s">
        <v>53</v>
      </c>
      <c r="D12" s="8" t="s">
        <v>115</v>
      </c>
      <c r="E12" s="9" t="s">
        <v>67</v>
      </c>
    </row>
    <row r="13" spans="1:5">
      <c r="A13" s="7" t="s">
        <v>2</v>
      </c>
      <c r="B13" s="8" t="s">
        <v>50</v>
      </c>
      <c r="C13" s="8" t="s">
        <v>53</v>
      </c>
      <c r="D13" s="8" t="s">
        <v>116</v>
      </c>
      <c r="E13" s="9" t="s">
        <v>68</v>
      </c>
    </row>
    <row r="14" spans="1:5">
      <c r="A14" s="7" t="s">
        <v>3</v>
      </c>
      <c r="B14" s="8" t="s">
        <v>54</v>
      </c>
      <c r="C14" s="8" t="s">
        <v>53</v>
      </c>
      <c r="D14" s="8" t="s">
        <v>140</v>
      </c>
      <c r="E14" s="9" t="s">
        <v>68</v>
      </c>
    </row>
    <row r="15" spans="1:5" ht="28.8">
      <c r="A15" s="7" t="s">
        <v>4</v>
      </c>
      <c r="B15" s="8" t="s">
        <v>54</v>
      </c>
      <c r="C15" s="8" t="s">
        <v>53</v>
      </c>
      <c r="D15" s="40" t="s">
        <v>141</v>
      </c>
      <c r="E15" s="9" t="s">
        <v>68</v>
      </c>
    </row>
    <row r="16" spans="1:5">
      <c r="A16" s="7" t="s">
        <v>78</v>
      </c>
      <c r="B16" s="8" t="s">
        <v>50</v>
      </c>
      <c r="C16" s="8" t="s">
        <v>53</v>
      </c>
      <c r="D16" s="8" t="s">
        <v>117</v>
      </c>
      <c r="E16" s="9" t="s">
        <v>69</v>
      </c>
    </row>
    <row r="17" spans="1:5">
      <c r="A17" s="7" t="s">
        <v>79</v>
      </c>
      <c r="B17" s="8" t="s">
        <v>50</v>
      </c>
      <c r="C17" s="8" t="s">
        <v>53</v>
      </c>
      <c r="D17" s="8" t="s">
        <v>85</v>
      </c>
      <c r="E17" s="9" t="s">
        <v>89</v>
      </c>
    </row>
    <row r="18" spans="1:5">
      <c r="A18" s="7" t="s">
        <v>80</v>
      </c>
      <c r="B18" s="8" t="s">
        <v>86</v>
      </c>
      <c r="C18" s="8" t="s">
        <v>53</v>
      </c>
      <c r="D18" s="8" t="s">
        <v>118</v>
      </c>
      <c r="E18" s="9" t="s">
        <v>67</v>
      </c>
    </row>
    <row r="19" spans="1:5" ht="43.2">
      <c r="A19" s="7" t="s">
        <v>128</v>
      </c>
      <c r="B19" s="8" t="s">
        <v>55</v>
      </c>
      <c r="C19" s="8" t="s">
        <v>53</v>
      </c>
      <c r="D19" s="11" t="s">
        <v>56</v>
      </c>
      <c r="E19" s="9" t="s">
        <v>91</v>
      </c>
    </row>
    <row r="20" spans="1:5" ht="30.6" customHeight="1">
      <c r="A20" s="7" t="s">
        <v>129</v>
      </c>
      <c r="B20" s="8" t="s">
        <v>63</v>
      </c>
      <c r="C20" s="8" t="s">
        <v>53</v>
      </c>
      <c r="D20" s="11" t="s">
        <v>126</v>
      </c>
      <c r="E20" s="9" t="s">
        <v>70</v>
      </c>
    </row>
    <row r="21" spans="1:5" ht="57.6">
      <c r="A21" s="7" t="s">
        <v>130</v>
      </c>
      <c r="B21" s="8" t="s">
        <v>57</v>
      </c>
      <c r="C21" s="8" t="s">
        <v>53</v>
      </c>
      <c r="D21" s="11" t="s">
        <v>138</v>
      </c>
      <c r="E21" s="9" t="s">
        <v>70</v>
      </c>
    </row>
    <row r="22" spans="1:5">
      <c r="A22" s="7" t="s">
        <v>131</v>
      </c>
      <c r="B22" s="8" t="s">
        <v>87</v>
      </c>
      <c r="C22" s="8" t="s">
        <v>53</v>
      </c>
      <c r="D22" s="13" t="s">
        <v>119</v>
      </c>
      <c r="E22" s="9" t="s">
        <v>90</v>
      </c>
    </row>
    <row r="23" spans="1:5">
      <c r="A23" s="7" t="s">
        <v>132</v>
      </c>
      <c r="B23" s="8" t="s">
        <v>55</v>
      </c>
      <c r="C23" s="8" t="s">
        <v>53</v>
      </c>
      <c r="D23" s="11" t="s">
        <v>121</v>
      </c>
      <c r="E23" s="9" t="s">
        <v>91</v>
      </c>
    </row>
    <row r="24" spans="1:5" ht="28.8">
      <c r="A24" s="7" t="s">
        <v>133</v>
      </c>
      <c r="B24" s="8" t="s">
        <v>63</v>
      </c>
      <c r="C24" s="8" t="s">
        <v>53</v>
      </c>
      <c r="D24" s="11" t="s">
        <v>125</v>
      </c>
      <c r="E24" s="9" t="s">
        <v>70</v>
      </c>
    </row>
    <row r="25" spans="1:5" ht="57.6">
      <c r="A25" s="7" t="s">
        <v>134</v>
      </c>
      <c r="B25" s="8" t="s">
        <v>57</v>
      </c>
      <c r="C25" s="8" t="s">
        <v>53</v>
      </c>
      <c r="D25" s="11" t="s">
        <v>139</v>
      </c>
      <c r="E25" s="9" t="s">
        <v>70</v>
      </c>
    </row>
    <row r="26" spans="1:5">
      <c r="A26" s="7" t="s">
        <v>135</v>
      </c>
      <c r="B26" s="8" t="s">
        <v>87</v>
      </c>
      <c r="C26" s="8" t="s">
        <v>53</v>
      </c>
      <c r="D26" t="s">
        <v>124</v>
      </c>
      <c r="E26" s="9" t="s">
        <v>90</v>
      </c>
    </row>
    <row r="27" spans="1:5">
      <c r="A27" s="12" t="s">
        <v>81</v>
      </c>
      <c r="B27" s="8" t="s">
        <v>50</v>
      </c>
      <c r="C27" s="8" t="s">
        <v>53</v>
      </c>
      <c r="D27" s="13" t="s">
        <v>92</v>
      </c>
      <c r="E27" s="9" t="s">
        <v>93</v>
      </c>
    </row>
    <row r="28" spans="1:5">
      <c r="A28" s="7" t="s">
        <v>136</v>
      </c>
      <c r="B28" s="8" t="s">
        <v>86</v>
      </c>
      <c r="C28" s="8" t="s">
        <v>53</v>
      </c>
      <c r="D28" s="8" t="s">
        <v>120</v>
      </c>
      <c r="E28" s="9" t="s">
        <v>71</v>
      </c>
    </row>
    <row r="29" spans="1:5">
      <c r="A29" s="7" t="s">
        <v>11429</v>
      </c>
      <c r="B29" s="8" t="s">
        <v>11430</v>
      </c>
      <c r="C29" s="8" t="s">
        <v>53</v>
      </c>
      <c r="D29" s="8" t="s">
        <v>11431</v>
      </c>
      <c r="E29" s="9" t="s">
        <v>11432</v>
      </c>
    </row>
    <row r="30" spans="1:5">
      <c r="A30" s="7" t="s">
        <v>82</v>
      </c>
      <c r="B30" s="8" t="s">
        <v>88</v>
      </c>
      <c r="C30" s="8" t="s">
        <v>53</v>
      </c>
      <c r="D30" s="8" t="s">
        <v>122</v>
      </c>
      <c r="E30" s="9" t="s">
        <v>67</v>
      </c>
    </row>
    <row r="31" spans="1:5">
      <c r="A31" s="7" t="s">
        <v>83</v>
      </c>
      <c r="B31" s="8" t="s">
        <v>88</v>
      </c>
      <c r="C31" s="8" t="s">
        <v>53</v>
      </c>
      <c r="D31" s="8" t="s">
        <v>103</v>
      </c>
      <c r="E31" s="9" t="s">
        <v>67</v>
      </c>
    </row>
    <row r="32" spans="1:5">
      <c r="A32" s="12" t="s">
        <v>99</v>
      </c>
      <c r="B32" s="13" t="s">
        <v>50</v>
      </c>
      <c r="C32" s="13" t="s">
        <v>53</v>
      </c>
      <c r="D32" s="13" t="s">
        <v>101</v>
      </c>
      <c r="E32" s="37" t="s">
        <v>67</v>
      </c>
    </row>
    <row r="33" spans="1:5" s="38" customFormat="1" ht="15" thickBot="1">
      <c r="A33" s="14" t="s">
        <v>100</v>
      </c>
      <c r="B33" s="15" t="s">
        <v>88</v>
      </c>
      <c r="C33" s="15" t="s">
        <v>53</v>
      </c>
      <c r="D33" s="15" t="s">
        <v>102</v>
      </c>
      <c r="E33" s="16" t="s">
        <v>67</v>
      </c>
    </row>
  </sheetData>
  <pageMargins left="0.7" right="0.7" top="0.75" bottom="0.75" header="0.3" footer="0.3"/>
  <pageSetup orientation="portrait" r:id="rId1"/>
  <customProperties>
    <customPr name="GUID" r:id="rId2"/>
  </customProperties>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2D61CD2-A6EB-41CD-A3A6-9FD18F946060}">
  <dimension ref="A1:AF2258"/>
  <sheetViews>
    <sheetView tabSelected="1" workbookViewId="0">
      <selection activeCell="B2270" sqref="B2270"/>
    </sheetView>
  </sheetViews>
  <sheetFormatPr defaultRowHeight="14.4"/>
  <cols>
    <col min="1" max="1" width="16.44140625" customWidth="1"/>
    <col min="2" max="2" width="43" customWidth="1"/>
    <col min="7" max="7" width="26.6640625" customWidth="1"/>
    <col min="8" max="8" width="8.88671875" customWidth="1"/>
    <col min="10" max="10" width="8.88671875" customWidth="1"/>
    <col min="13" max="13" width="10.33203125" customWidth="1"/>
    <col min="14" max="14" width="10.33203125" style="43" customWidth="1"/>
    <col min="15" max="15" width="8.88671875" customWidth="1"/>
    <col min="27" max="27" width="13.109375" style="49" bestFit="1" customWidth="1"/>
  </cols>
  <sheetData>
    <row r="1" spans="1:32" s="2" customFormat="1">
      <c r="A1" s="2" t="s">
        <v>61</v>
      </c>
      <c r="B1" s="2" t="s">
        <v>62</v>
      </c>
      <c r="C1" s="2" t="s">
        <v>74</v>
      </c>
      <c r="D1" s="2" t="s">
        <v>5</v>
      </c>
      <c r="E1" s="2" t="s">
        <v>110</v>
      </c>
      <c r="F1" s="2" t="s">
        <v>111</v>
      </c>
      <c r="G1" s="2" t="s">
        <v>75</v>
      </c>
      <c r="H1" s="2" t="s">
        <v>76</v>
      </c>
      <c r="I1" s="2" t="s">
        <v>77</v>
      </c>
      <c r="J1" s="2" t="s">
        <v>0</v>
      </c>
      <c r="K1" s="2" t="s">
        <v>1</v>
      </c>
      <c r="L1" s="2" t="s">
        <v>142</v>
      </c>
      <c r="M1" s="2" t="s">
        <v>3</v>
      </c>
      <c r="N1" s="44" t="s">
        <v>4</v>
      </c>
      <c r="O1" s="2" t="s">
        <v>78</v>
      </c>
      <c r="P1" s="2" t="s">
        <v>79</v>
      </c>
      <c r="Q1" s="2" t="s">
        <v>80</v>
      </c>
      <c r="R1" s="2" t="s">
        <v>128</v>
      </c>
      <c r="S1" s="2" t="s">
        <v>129</v>
      </c>
      <c r="T1" s="2" t="s">
        <v>130</v>
      </c>
      <c r="U1" s="2" t="s">
        <v>131</v>
      </c>
      <c r="V1" s="2" t="s">
        <v>132</v>
      </c>
      <c r="W1" s="2" t="s">
        <v>133</v>
      </c>
      <c r="X1" s="2" t="s">
        <v>134</v>
      </c>
      <c r="Y1" s="2" t="s">
        <v>135</v>
      </c>
      <c r="Z1" s="2" t="s">
        <v>81</v>
      </c>
      <c r="AA1" s="46" t="s">
        <v>136</v>
      </c>
      <c r="AB1" s="2" t="s">
        <v>11429</v>
      </c>
      <c r="AC1" s="2" t="s">
        <v>82</v>
      </c>
      <c r="AD1" s="2" t="s">
        <v>83</v>
      </c>
      <c r="AE1" s="2" t="s">
        <v>99</v>
      </c>
      <c r="AF1" s="2" t="s">
        <v>100</v>
      </c>
    </row>
    <row r="2" spans="1:32">
      <c r="A2" t="s">
        <v>304</v>
      </c>
      <c r="B2" t="s">
        <v>305</v>
      </c>
      <c r="C2" t="s">
        <v>306</v>
      </c>
      <c r="D2" t="s">
        <v>307</v>
      </c>
      <c r="E2">
        <v>42.683799999999998</v>
      </c>
      <c r="F2">
        <v>-72.960300000000004</v>
      </c>
      <c r="G2" t="s">
        <v>308</v>
      </c>
      <c r="H2" t="s">
        <v>309</v>
      </c>
      <c r="I2" t="s">
        <v>310</v>
      </c>
      <c r="J2" t="s">
        <v>248</v>
      </c>
      <c r="K2">
        <v>8005</v>
      </c>
      <c r="L2" t="s">
        <v>311</v>
      </c>
      <c r="M2" s="43">
        <v>45987</v>
      </c>
      <c r="N2" s="43">
        <v>60601</v>
      </c>
      <c r="O2" t="s">
        <v>250</v>
      </c>
      <c r="P2" t="s">
        <v>162</v>
      </c>
      <c r="Q2">
        <v>2</v>
      </c>
      <c r="R2" t="s">
        <v>10666</v>
      </c>
      <c r="S2" t="s">
        <v>10666</v>
      </c>
      <c r="T2" t="s">
        <v>10666</v>
      </c>
      <c r="U2" t="s">
        <v>10666</v>
      </c>
      <c r="V2">
        <v>666</v>
      </c>
      <c r="W2">
        <v>398048.83</v>
      </c>
      <c r="X2">
        <v>6.8227273506383099</v>
      </c>
      <c r="Y2">
        <v>1974</v>
      </c>
      <c r="Z2" t="s">
        <v>312</v>
      </c>
      <c r="AA2" s="48" t="s">
        <v>313</v>
      </c>
      <c r="AB2" s="41" t="s">
        <v>10963</v>
      </c>
      <c r="AC2" t="s">
        <v>232</v>
      </c>
      <c r="AD2" t="s">
        <v>314</v>
      </c>
      <c r="AE2" t="s">
        <v>220</v>
      </c>
      <c r="AF2" t="s">
        <v>315</v>
      </c>
    </row>
    <row r="3" spans="1:32">
      <c r="A3" t="s">
        <v>5962</v>
      </c>
      <c r="B3" t="s">
        <v>5963</v>
      </c>
      <c r="C3" t="s">
        <v>5964</v>
      </c>
      <c r="D3" t="s">
        <v>5965</v>
      </c>
      <c r="E3">
        <v>35.486600000000003</v>
      </c>
      <c r="F3">
        <v>-94.4148</v>
      </c>
      <c r="G3" t="s">
        <v>5966</v>
      </c>
      <c r="H3" t="s">
        <v>148</v>
      </c>
      <c r="I3" t="s">
        <v>5967</v>
      </c>
      <c r="J3" t="s">
        <v>108</v>
      </c>
      <c r="K3">
        <v>54283</v>
      </c>
      <c r="L3" t="s">
        <v>5968</v>
      </c>
      <c r="M3" s="43">
        <v>32226</v>
      </c>
      <c r="N3" s="43">
        <v>50464</v>
      </c>
      <c r="O3" t="s">
        <v>161</v>
      </c>
      <c r="P3" t="s">
        <v>162</v>
      </c>
      <c r="Q3">
        <v>1</v>
      </c>
      <c r="R3">
        <v>1.3</v>
      </c>
      <c r="S3" t="s">
        <v>10666</v>
      </c>
      <c r="T3" t="s">
        <v>10666</v>
      </c>
      <c r="U3">
        <v>1992</v>
      </c>
      <c r="V3" t="s">
        <v>10666</v>
      </c>
      <c r="W3" t="s">
        <v>10666</v>
      </c>
      <c r="X3" t="s">
        <v>10666</v>
      </c>
      <c r="Y3" t="s">
        <v>10666</v>
      </c>
      <c r="Z3" t="s">
        <v>5969</v>
      </c>
      <c r="AA3" s="48" t="s">
        <v>5970</v>
      </c>
      <c r="AB3" s="41" t="s">
        <v>10898</v>
      </c>
      <c r="AC3" t="s">
        <v>601</v>
      </c>
      <c r="AD3" t="s">
        <v>302</v>
      </c>
      <c r="AE3" t="s">
        <v>220</v>
      </c>
      <c r="AF3" t="s">
        <v>5971</v>
      </c>
    </row>
    <row r="4" spans="1:32">
      <c r="A4" t="s">
        <v>9623</v>
      </c>
      <c r="B4" t="s">
        <v>11193</v>
      </c>
      <c r="C4" t="s">
        <v>9258</v>
      </c>
      <c r="D4" t="s">
        <v>4460</v>
      </c>
      <c r="E4">
        <v>41.324199999999998</v>
      </c>
      <c r="F4">
        <v>-88.985500000000002</v>
      </c>
      <c r="G4" t="s">
        <v>9624</v>
      </c>
      <c r="H4" t="s">
        <v>148</v>
      </c>
      <c r="I4" t="s">
        <v>801</v>
      </c>
      <c r="J4" t="s">
        <v>108</v>
      </c>
      <c r="K4">
        <v>68750</v>
      </c>
      <c r="L4" t="s">
        <v>9625</v>
      </c>
      <c r="M4" s="43">
        <v>32318</v>
      </c>
      <c r="N4" s="43">
        <v>50556</v>
      </c>
      <c r="O4" t="s">
        <v>161</v>
      </c>
      <c r="P4" t="s">
        <v>162</v>
      </c>
      <c r="Q4">
        <v>4</v>
      </c>
      <c r="R4">
        <v>7.6</v>
      </c>
      <c r="S4">
        <v>0</v>
      </c>
      <c r="T4">
        <v>46.243090600000002</v>
      </c>
      <c r="U4">
        <v>1996</v>
      </c>
      <c r="V4" t="s">
        <v>10666</v>
      </c>
      <c r="W4" t="s">
        <v>10666</v>
      </c>
      <c r="X4" t="s">
        <v>10666</v>
      </c>
      <c r="Y4" t="s">
        <v>10666</v>
      </c>
      <c r="Z4" t="s">
        <v>9626</v>
      </c>
      <c r="AA4" s="48" t="s">
        <v>9627</v>
      </c>
      <c r="AB4" s="41" t="s">
        <v>11125</v>
      </c>
      <c r="AC4" t="s">
        <v>301</v>
      </c>
      <c r="AD4" t="s">
        <v>302</v>
      </c>
      <c r="AE4" t="s">
        <v>166</v>
      </c>
      <c r="AF4" t="s">
        <v>9624</v>
      </c>
    </row>
    <row r="5" spans="1:32">
      <c r="A5" t="s">
        <v>985</v>
      </c>
      <c r="B5" t="s">
        <v>986</v>
      </c>
      <c r="C5" t="s">
        <v>817</v>
      </c>
      <c r="D5" t="s">
        <v>146</v>
      </c>
      <c r="E5">
        <v>34.172624999999996</v>
      </c>
      <c r="F5">
        <v>-117.2780333</v>
      </c>
      <c r="G5" t="s">
        <v>10695</v>
      </c>
      <c r="H5" t="s">
        <v>180</v>
      </c>
      <c r="I5" t="s">
        <v>10666</v>
      </c>
      <c r="J5" t="s">
        <v>108</v>
      </c>
      <c r="K5">
        <v>60466</v>
      </c>
      <c r="L5" t="s">
        <v>987</v>
      </c>
      <c r="M5" t="s">
        <v>10666</v>
      </c>
      <c r="N5" s="43" t="s">
        <v>10666</v>
      </c>
      <c r="O5" t="s">
        <v>149</v>
      </c>
      <c r="P5" t="s">
        <v>190</v>
      </c>
      <c r="Q5">
        <v>1</v>
      </c>
      <c r="R5">
        <v>1</v>
      </c>
      <c r="S5">
        <v>0</v>
      </c>
      <c r="T5">
        <v>0</v>
      </c>
      <c r="U5">
        <v>2024</v>
      </c>
      <c r="V5" t="s">
        <v>10666</v>
      </c>
      <c r="W5" t="s">
        <v>10666</v>
      </c>
      <c r="X5" t="s">
        <v>10666</v>
      </c>
      <c r="Y5" t="s">
        <v>10666</v>
      </c>
      <c r="Z5" t="s">
        <v>988</v>
      </c>
      <c r="AA5" s="48" t="s">
        <v>989</v>
      </c>
      <c r="AB5" s="41" t="s">
        <v>10678</v>
      </c>
      <c r="AC5" t="s">
        <v>153</v>
      </c>
      <c r="AD5" t="s">
        <v>263</v>
      </c>
      <c r="AE5" t="s">
        <v>166</v>
      </c>
      <c r="AF5" t="s">
        <v>397</v>
      </c>
    </row>
    <row r="6" spans="1:32">
      <c r="A6" t="s">
        <v>5171</v>
      </c>
      <c r="B6" t="s">
        <v>5172</v>
      </c>
      <c r="C6" t="s">
        <v>1186</v>
      </c>
      <c r="D6" t="s">
        <v>307</v>
      </c>
      <c r="E6">
        <v>42.138800000000003</v>
      </c>
      <c r="F6">
        <v>-71.640199999999993</v>
      </c>
      <c r="G6" t="s">
        <v>5173</v>
      </c>
      <c r="H6" t="s">
        <v>650</v>
      </c>
      <c r="I6" t="s">
        <v>5173</v>
      </c>
      <c r="J6" t="s">
        <v>108</v>
      </c>
      <c r="K6">
        <v>50601</v>
      </c>
      <c r="L6" t="s">
        <v>5174</v>
      </c>
      <c r="M6" s="43">
        <v>44336</v>
      </c>
      <c r="N6" s="43">
        <v>58926</v>
      </c>
      <c r="O6" t="s">
        <v>161</v>
      </c>
      <c r="P6" t="s">
        <v>162</v>
      </c>
      <c r="Q6">
        <v>1</v>
      </c>
      <c r="R6">
        <v>0.1</v>
      </c>
      <c r="S6">
        <v>8</v>
      </c>
      <c r="T6">
        <v>0.91324200913242004</v>
      </c>
      <c r="U6">
        <v>1901</v>
      </c>
      <c r="V6" t="s">
        <v>10666</v>
      </c>
      <c r="W6" t="s">
        <v>10666</v>
      </c>
      <c r="X6" t="s">
        <v>10666</v>
      </c>
      <c r="Y6" t="s">
        <v>10666</v>
      </c>
      <c r="Z6" t="s">
        <v>230</v>
      </c>
      <c r="AA6" s="48" t="s">
        <v>5175</v>
      </c>
      <c r="AB6" s="41" t="s">
        <v>10822</v>
      </c>
      <c r="AC6" t="s">
        <v>232</v>
      </c>
      <c r="AD6" t="s">
        <v>10666</v>
      </c>
      <c r="AE6" t="s">
        <v>650</v>
      </c>
      <c r="AF6" t="s">
        <v>4568</v>
      </c>
    </row>
    <row r="7" spans="1:32">
      <c r="A7" t="s">
        <v>8617</v>
      </c>
      <c r="B7" t="s">
        <v>8618</v>
      </c>
      <c r="C7" t="s">
        <v>1012</v>
      </c>
      <c r="D7" t="s">
        <v>208</v>
      </c>
      <c r="E7">
        <v>40.165900000000001</v>
      </c>
      <c r="F7">
        <v>-111.4974</v>
      </c>
      <c r="G7" t="s">
        <v>8619</v>
      </c>
      <c r="H7" t="s">
        <v>148</v>
      </c>
      <c r="I7" t="s">
        <v>8619</v>
      </c>
      <c r="J7" t="s">
        <v>108</v>
      </c>
      <c r="K7">
        <v>7027</v>
      </c>
      <c r="L7" t="s">
        <v>8620</v>
      </c>
      <c r="M7" s="43">
        <v>37607</v>
      </c>
      <c r="N7" s="43">
        <v>48548</v>
      </c>
      <c r="O7" t="s">
        <v>10666</v>
      </c>
      <c r="P7" t="s">
        <v>162</v>
      </c>
      <c r="Q7">
        <v>1</v>
      </c>
      <c r="R7">
        <v>0.2</v>
      </c>
      <c r="S7">
        <v>52.000999999999998</v>
      </c>
      <c r="T7">
        <v>2.9680936073059399</v>
      </c>
      <c r="U7">
        <v>1992</v>
      </c>
      <c r="V7" t="s">
        <v>10666</v>
      </c>
      <c r="W7" t="s">
        <v>10666</v>
      </c>
      <c r="X7" t="s">
        <v>10666</v>
      </c>
      <c r="Y7" t="s">
        <v>10666</v>
      </c>
      <c r="Z7" t="s">
        <v>8621</v>
      </c>
      <c r="AA7" s="48" t="s">
        <v>8622</v>
      </c>
      <c r="AB7" s="41" t="s">
        <v>11082</v>
      </c>
      <c r="AC7" t="s">
        <v>153</v>
      </c>
      <c r="AD7" t="s">
        <v>10666</v>
      </c>
      <c r="AE7" t="s">
        <v>10666</v>
      </c>
      <c r="AF7" t="s">
        <v>10666</v>
      </c>
    </row>
    <row r="8" spans="1:32">
      <c r="A8" t="s">
        <v>8910</v>
      </c>
      <c r="B8" t="s">
        <v>8911</v>
      </c>
      <c r="C8" t="s">
        <v>1012</v>
      </c>
      <c r="D8" t="s">
        <v>208</v>
      </c>
      <c r="E8">
        <v>40.160600000000002</v>
      </c>
      <c r="F8">
        <v>-111.5745</v>
      </c>
      <c r="G8" t="s">
        <v>8619</v>
      </c>
      <c r="H8" t="s">
        <v>148</v>
      </c>
      <c r="I8" t="s">
        <v>8619</v>
      </c>
      <c r="J8" t="s">
        <v>108</v>
      </c>
      <c r="K8">
        <v>3690</v>
      </c>
      <c r="L8" t="s">
        <v>8912</v>
      </c>
      <c r="M8" s="43">
        <v>33414</v>
      </c>
      <c r="N8" s="43" t="s">
        <v>10666</v>
      </c>
      <c r="O8" t="s">
        <v>149</v>
      </c>
      <c r="P8" t="s">
        <v>150</v>
      </c>
      <c r="Q8">
        <v>1</v>
      </c>
      <c r="R8">
        <v>0.5</v>
      </c>
      <c r="S8">
        <v>99</v>
      </c>
      <c r="T8">
        <v>2.2602739726027399</v>
      </c>
      <c r="U8">
        <v>1987</v>
      </c>
      <c r="V8" t="s">
        <v>10666</v>
      </c>
      <c r="W8" t="s">
        <v>10666</v>
      </c>
      <c r="X8" t="s">
        <v>10666</v>
      </c>
      <c r="Y8" t="s">
        <v>10666</v>
      </c>
      <c r="Z8" t="s">
        <v>8911</v>
      </c>
      <c r="AA8" s="48" t="s">
        <v>8913</v>
      </c>
      <c r="AB8" s="41" t="s">
        <v>11082</v>
      </c>
      <c r="AC8" t="s">
        <v>153</v>
      </c>
      <c r="AD8" t="s">
        <v>10666</v>
      </c>
      <c r="AE8" t="s">
        <v>10666</v>
      </c>
      <c r="AF8" t="s">
        <v>10666</v>
      </c>
    </row>
    <row r="9" spans="1:32">
      <c r="A9" t="s">
        <v>4451</v>
      </c>
      <c r="B9" t="s">
        <v>4452</v>
      </c>
      <c r="C9" t="s">
        <v>4453</v>
      </c>
      <c r="D9" t="s">
        <v>799</v>
      </c>
      <c r="E9">
        <v>42.518651329999997</v>
      </c>
      <c r="F9">
        <v>-93.259184770000005</v>
      </c>
      <c r="G9" t="s">
        <v>4454</v>
      </c>
      <c r="H9" t="s">
        <v>459</v>
      </c>
      <c r="I9" t="s">
        <v>4454</v>
      </c>
      <c r="J9" t="s">
        <v>108</v>
      </c>
      <c r="K9">
        <v>1065</v>
      </c>
      <c r="L9" t="s">
        <v>10666</v>
      </c>
      <c r="M9" t="s">
        <v>10666</v>
      </c>
      <c r="N9" s="43" t="s">
        <v>10666</v>
      </c>
      <c r="O9" t="s">
        <v>10666</v>
      </c>
      <c r="P9" t="s">
        <v>543</v>
      </c>
      <c r="Q9">
        <v>1</v>
      </c>
      <c r="R9">
        <v>0.54</v>
      </c>
      <c r="S9">
        <v>127</v>
      </c>
      <c r="T9">
        <v>2.6847623879587399</v>
      </c>
      <c r="U9">
        <v>1926</v>
      </c>
      <c r="V9" t="s">
        <v>10666</v>
      </c>
      <c r="W9" t="s">
        <v>10666</v>
      </c>
      <c r="X9" t="s">
        <v>10666</v>
      </c>
      <c r="Y9" t="s">
        <v>10666</v>
      </c>
      <c r="Z9" t="s">
        <v>4455</v>
      </c>
      <c r="AA9" s="48" t="s">
        <v>4456</v>
      </c>
      <c r="AB9" s="41" t="s">
        <v>10773</v>
      </c>
      <c r="AC9" t="s">
        <v>601</v>
      </c>
      <c r="AD9" t="s">
        <v>10666</v>
      </c>
      <c r="AE9" t="s">
        <v>10666</v>
      </c>
      <c r="AF9" t="s">
        <v>10666</v>
      </c>
    </row>
    <row r="10" spans="1:32">
      <c r="A10" t="s">
        <v>895</v>
      </c>
      <c r="B10" t="s">
        <v>896</v>
      </c>
      <c r="C10" t="s">
        <v>897</v>
      </c>
      <c r="D10" t="s">
        <v>469</v>
      </c>
      <c r="E10">
        <v>43.446111000000002</v>
      </c>
      <c r="F10">
        <v>-71.644443999999993</v>
      </c>
      <c r="G10" t="s">
        <v>898</v>
      </c>
      <c r="H10" t="s">
        <v>459</v>
      </c>
      <c r="I10" t="s">
        <v>10666</v>
      </c>
      <c r="J10" t="s">
        <v>108</v>
      </c>
      <c r="K10">
        <v>58712</v>
      </c>
      <c r="L10" t="s">
        <v>10666</v>
      </c>
      <c r="M10" t="s">
        <v>10666</v>
      </c>
      <c r="N10" s="43" t="s">
        <v>10666</v>
      </c>
      <c r="O10" t="s">
        <v>10666</v>
      </c>
      <c r="P10" t="s">
        <v>543</v>
      </c>
      <c r="Q10">
        <v>2</v>
      </c>
      <c r="R10">
        <v>2.1</v>
      </c>
      <c r="S10">
        <v>174.4</v>
      </c>
      <c r="T10">
        <v>0.94803218090889296</v>
      </c>
      <c r="U10">
        <v>1985</v>
      </c>
      <c r="V10" t="s">
        <v>10666</v>
      </c>
      <c r="W10" t="s">
        <v>10666</v>
      </c>
      <c r="X10" t="s">
        <v>10666</v>
      </c>
      <c r="Y10" t="s">
        <v>10666</v>
      </c>
      <c r="Z10" t="s">
        <v>10666</v>
      </c>
      <c r="AA10" s="48" t="s">
        <v>899</v>
      </c>
      <c r="AB10" s="41" t="s">
        <v>10693</v>
      </c>
      <c r="AC10" t="s">
        <v>232</v>
      </c>
      <c r="AD10" t="s">
        <v>10666</v>
      </c>
      <c r="AE10" t="s">
        <v>166</v>
      </c>
      <c r="AF10" t="s">
        <v>10666</v>
      </c>
    </row>
    <row r="11" spans="1:32">
      <c r="A11" t="s">
        <v>4383</v>
      </c>
      <c r="B11" t="s">
        <v>4384</v>
      </c>
      <c r="C11" t="s">
        <v>4385</v>
      </c>
      <c r="D11" t="s">
        <v>4386</v>
      </c>
      <c r="E11">
        <v>41.681179999999998</v>
      </c>
      <c r="F11">
        <v>-98.367422000000005</v>
      </c>
      <c r="G11" t="s">
        <v>4387</v>
      </c>
      <c r="H11" t="s">
        <v>148</v>
      </c>
      <c r="I11" t="s">
        <v>4388</v>
      </c>
      <c r="J11" t="s">
        <v>108</v>
      </c>
      <c r="K11">
        <v>2303</v>
      </c>
      <c r="L11" t="s">
        <v>10666</v>
      </c>
      <c r="M11" t="s">
        <v>10666</v>
      </c>
      <c r="N11" s="43" t="s">
        <v>10666</v>
      </c>
      <c r="O11" t="s">
        <v>10666</v>
      </c>
      <c r="P11" t="s">
        <v>543</v>
      </c>
      <c r="Q11">
        <v>2</v>
      </c>
      <c r="R11">
        <v>0.2</v>
      </c>
      <c r="S11">
        <v>186.76</v>
      </c>
      <c r="T11">
        <v>10.6598173515982</v>
      </c>
      <c r="U11">
        <v>1919</v>
      </c>
      <c r="V11" t="s">
        <v>10666</v>
      </c>
      <c r="W11" t="s">
        <v>10666</v>
      </c>
      <c r="X11" t="s">
        <v>10666</v>
      </c>
      <c r="Y11" t="s">
        <v>10666</v>
      </c>
      <c r="Z11" t="s">
        <v>4171</v>
      </c>
      <c r="AA11" s="48" t="s">
        <v>4389</v>
      </c>
      <c r="AB11" s="41" t="s">
        <v>10764</v>
      </c>
      <c r="AC11" t="s">
        <v>601</v>
      </c>
      <c r="AD11" t="s">
        <v>333</v>
      </c>
      <c r="AE11" t="s">
        <v>166</v>
      </c>
      <c r="AF11" t="s">
        <v>4387</v>
      </c>
    </row>
    <row r="12" spans="1:32">
      <c r="A12" t="s">
        <v>5164</v>
      </c>
      <c r="B12" t="s">
        <v>5165</v>
      </c>
      <c r="C12" t="s">
        <v>194</v>
      </c>
      <c r="D12" t="s">
        <v>208</v>
      </c>
      <c r="E12">
        <v>37.352463</v>
      </c>
      <c r="F12">
        <v>-113.66677300000001</v>
      </c>
      <c r="G12" t="s">
        <v>568</v>
      </c>
      <c r="H12" t="s">
        <v>247</v>
      </c>
      <c r="I12" t="s">
        <v>568</v>
      </c>
      <c r="J12" t="s">
        <v>108</v>
      </c>
      <c r="K12">
        <v>3635</v>
      </c>
      <c r="L12" t="s">
        <v>5128</v>
      </c>
      <c r="M12" s="43">
        <v>31511</v>
      </c>
      <c r="N12" s="43" t="s">
        <v>10666</v>
      </c>
      <c r="O12" t="s">
        <v>149</v>
      </c>
      <c r="P12" t="s">
        <v>150</v>
      </c>
      <c r="Q12">
        <v>1</v>
      </c>
      <c r="R12">
        <v>0.5</v>
      </c>
      <c r="S12">
        <v>217</v>
      </c>
      <c r="T12">
        <v>4.95433789954338</v>
      </c>
      <c r="U12">
        <v>1920</v>
      </c>
      <c r="V12" t="s">
        <v>10666</v>
      </c>
      <c r="W12" t="s">
        <v>10666</v>
      </c>
      <c r="X12" t="s">
        <v>10666</v>
      </c>
      <c r="Y12" t="s">
        <v>10666</v>
      </c>
      <c r="Z12" t="s">
        <v>5129</v>
      </c>
      <c r="AA12" s="48" t="s">
        <v>5132</v>
      </c>
      <c r="AB12" s="41" t="s">
        <v>10809</v>
      </c>
      <c r="AC12" t="s">
        <v>153</v>
      </c>
      <c r="AD12" t="s">
        <v>10666</v>
      </c>
      <c r="AE12" t="s">
        <v>10666</v>
      </c>
      <c r="AF12" t="s">
        <v>10666</v>
      </c>
    </row>
    <row r="13" spans="1:32">
      <c r="A13" t="s">
        <v>8565</v>
      </c>
      <c r="B13" t="s">
        <v>8566</v>
      </c>
      <c r="C13" t="s">
        <v>4672</v>
      </c>
      <c r="D13" t="s">
        <v>295</v>
      </c>
      <c r="E13">
        <v>46.02</v>
      </c>
      <c r="F13">
        <v>-88.261700000000005</v>
      </c>
      <c r="G13" t="s">
        <v>552</v>
      </c>
      <c r="H13" t="s">
        <v>247</v>
      </c>
      <c r="I13" t="s">
        <v>552</v>
      </c>
      <c r="J13" t="s">
        <v>108</v>
      </c>
      <c r="K13">
        <v>1779</v>
      </c>
      <c r="L13" t="s">
        <v>8567</v>
      </c>
      <c r="M13" s="43">
        <v>36903</v>
      </c>
      <c r="N13" s="43">
        <v>51348</v>
      </c>
      <c r="O13" t="s">
        <v>812</v>
      </c>
      <c r="P13" t="s">
        <v>162</v>
      </c>
      <c r="Q13">
        <v>1</v>
      </c>
      <c r="R13">
        <v>0.1</v>
      </c>
      <c r="S13">
        <v>261</v>
      </c>
      <c r="T13">
        <v>29.794520547945201</v>
      </c>
      <c r="U13">
        <v>1952</v>
      </c>
      <c r="V13" t="s">
        <v>10666</v>
      </c>
      <c r="W13" t="s">
        <v>10666</v>
      </c>
      <c r="X13" t="s">
        <v>10666</v>
      </c>
      <c r="Y13" t="s">
        <v>10666</v>
      </c>
      <c r="Z13" t="s">
        <v>4777</v>
      </c>
      <c r="AA13" s="48" t="s">
        <v>4778</v>
      </c>
      <c r="AB13" s="41" t="s">
        <v>10823</v>
      </c>
      <c r="AC13" t="s">
        <v>301</v>
      </c>
      <c r="AD13" t="s">
        <v>10666</v>
      </c>
      <c r="AE13" t="s">
        <v>10666</v>
      </c>
      <c r="AF13" t="s">
        <v>10666</v>
      </c>
    </row>
    <row r="14" spans="1:32">
      <c r="A14" t="s">
        <v>4197</v>
      </c>
      <c r="B14" t="s">
        <v>4198</v>
      </c>
      <c r="C14" t="s">
        <v>4198</v>
      </c>
      <c r="D14" t="s">
        <v>551</v>
      </c>
      <c r="E14">
        <v>45.406648330000003</v>
      </c>
      <c r="F14">
        <v>-91.859616299999999</v>
      </c>
      <c r="G14" t="s">
        <v>4199</v>
      </c>
      <c r="H14" t="s">
        <v>148</v>
      </c>
      <c r="I14" t="s">
        <v>4200</v>
      </c>
      <c r="J14" t="s">
        <v>108</v>
      </c>
      <c r="K14">
        <v>4102</v>
      </c>
      <c r="L14" t="s">
        <v>10666</v>
      </c>
      <c r="M14" t="s">
        <v>10666</v>
      </c>
      <c r="N14" s="43" t="s">
        <v>10666</v>
      </c>
      <c r="O14" t="s">
        <v>10666</v>
      </c>
      <c r="P14" t="s">
        <v>543</v>
      </c>
      <c r="Q14">
        <v>1</v>
      </c>
      <c r="R14">
        <v>0.1</v>
      </c>
      <c r="S14">
        <v>294.29000000000002</v>
      </c>
      <c r="T14">
        <v>33.594748858447502</v>
      </c>
      <c r="U14">
        <v>1923</v>
      </c>
      <c r="V14" t="s">
        <v>10666</v>
      </c>
      <c r="W14" t="s">
        <v>10666</v>
      </c>
      <c r="X14" t="s">
        <v>10666</v>
      </c>
      <c r="Y14" t="s">
        <v>10666</v>
      </c>
      <c r="Z14" t="s">
        <v>4201</v>
      </c>
      <c r="AA14" s="48" t="s">
        <v>4202</v>
      </c>
      <c r="AB14" s="41" t="s">
        <v>10732</v>
      </c>
      <c r="AC14" t="s">
        <v>601</v>
      </c>
      <c r="AD14" t="s">
        <v>302</v>
      </c>
      <c r="AE14" t="s">
        <v>166</v>
      </c>
      <c r="AF14" t="s">
        <v>2455</v>
      </c>
    </row>
    <row r="15" spans="1:32">
      <c r="A15" t="s">
        <v>8623</v>
      </c>
      <c r="B15" t="s">
        <v>8624</v>
      </c>
      <c r="C15" t="s">
        <v>1012</v>
      </c>
      <c r="D15" t="s">
        <v>208</v>
      </c>
      <c r="E15">
        <v>40.165900000000001</v>
      </c>
      <c r="F15">
        <v>-111.4974</v>
      </c>
      <c r="G15" t="s">
        <v>8619</v>
      </c>
      <c r="H15" t="s">
        <v>148</v>
      </c>
      <c r="I15" t="s">
        <v>8619</v>
      </c>
      <c r="J15" t="s">
        <v>108</v>
      </c>
      <c r="K15">
        <v>3689</v>
      </c>
      <c r="L15" t="s">
        <v>8620</v>
      </c>
      <c r="M15" s="43">
        <v>37607</v>
      </c>
      <c r="N15" s="43">
        <v>48548</v>
      </c>
      <c r="O15" t="s">
        <v>10666</v>
      </c>
      <c r="P15" t="s">
        <v>162</v>
      </c>
      <c r="Q15">
        <v>1</v>
      </c>
      <c r="R15">
        <v>0.3</v>
      </c>
      <c r="S15">
        <v>313</v>
      </c>
      <c r="T15">
        <v>11.910197869101999</v>
      </c>
      <c r="U15">
        <v>1950</v>
      </c>
      <c r="V15" t="s">
        <v>10666</v>
      </c>
      <c r="W15" t="s">
        <v>10666</v>
      </c>
      <c r="X15" t="s">
        <v>10666</v>
      </c>
      <c r="Y15" t="s">
        <v>10666</v>
      </c>
      <c r="Z15" t="s">
        <v>8621</v>
      </c>
      <c r="AA15" s="48" t="s">
        <v>8622</v>
      </c>
      <c r="AB15" s="41" t="s">
        <v>11082</v>
      </c>
      <c r="AC15" t="s">
        <v>153</v>
      </c>
      <c r="AD15" t="s">
        <v>10666</v>
      </c>
      <c r="AE15" t="s">
        <v>10666</v>
      </c>
      <c r="AF15" t="s">
        <v>10666</v>
      </c>
    </row>
    <row r="16" spans="1:32">
      <c r="A16" t="s">
        <v>5130</v>
      </c>
      <c r="B16" t="s">
        <v>5131</v>
      </c>
      <c r="C16" t="s">
        <v>194</v>
      </c>
      <c r="D16" t="s">
        <v>208</v>
      </c>
      <c r="E16">
        <v>37.280847999999999</v>
      </c>
      <c r="F16">
        <v>-113.727924</v>
      </c>
      <c r="G16" t="s">
        <v>568</v>
      </c>
      <c r="H16" t="s">
        <v>247</v>
      </c>
      <c r="I16" t="s">
        <v>568</v>
      </c>
      <c r="J16" t="s">
        <v>108</v>
      </c>
      <c r="K16">
        <v>3636</v>
      </c>
      <c r="L16" t="s">
        <v>5128</v>
      </c>
      <c r="M16" s="43">
        <v>31511</v>
      </c>
      <c r="N16" s="43" t="s">
        <v>10666</v>
      </c>
      <c r="O16" t="s">
        <v>149</v>
      </c>
      <c r="P16" t="s">
        <v>150</v>
      </c>
      <c r="Q16">
        <v>1</v>
      </c>
      <c r="R16">
        <v>0.8</v>
      </c>
      <c r="S16">
        <v>318</v>
      </c>
      <c r="T16">
        <v>4.5376712328767104</v>
      </c>
      <c r="U16">
        <v>1925</v>
      </c>
      <c r="V16" t="s">
        <v>10666</v>
      </c>
      <c r="W16" t="s">
        <v>10666</v>
      </c>
      <c r="X16" t="s">
        <v>10666</v>
      </c>
      <c r="Y16" t="s">
        <v>10666</v>
      </c>
      <c r="Z16" t="s">
        <v>5129</v>
      </c>
      <c r="AA16" s="48" t="s">
        <v>5132</v>
      </c>
      <c r="AB16" s="41" t="s">
        <v>10809</v>
      </c>
      <c r="AC16" t="s">
        <v>153</v>
      </c>
      <c r="AD16" t="s">
        <v>10666</v>
      </c>
      <c r="AE16" t="s">
        <v>10666</v>
      </c>
      <c r="AF16" t="s">
        <v>10666</v>
      </c>
    </row>
    <row r="17" spans="1:32">
      <c r="A17" t="s">
        <v>5126</v>
      </c>
      <c r="B17" t="s">
        <v>5127</v>
      </c>
      <c r="C17" t="s">
        <v>194</v>
      </c>
      <c r="D17" t="s">
        <v>208</v>
      </c>
      <c r="E17">
        <v>37.285808000000003</v>
      </c>
      <c r="F17">
        <v>-113.758606</v>
      </c>
      <c r="G17" t="s">
        <v>568</v>
      </c>
      <c r="H17" t="s">
        <v>247</v>
      </c>
      <c r="I17" t="s">
        <v>568</v>
      </c>
      <c r="J17" t="s">
        <v>108</v>
      </c>
      <c r="K17">
        <v>3634</v>
      </c>
      <c r="L17" t="s">
        <v>5128</v>
      </c>
      <c r="M17" s="43">
        <v>31511</v>
      </c>
      <c r="N17" s="43" t="s">
        <v>10666</v>
      </c>
      <c r="O17" t="s">
        <v>149</v>
      </c>
      <c r="P17" t="s">
        <v>150</v>
      </c>
      <c r="Q17">
        <v>1</v>
      </c>
      <c r="R17">
        <v>0.75</v>
      </c>
      <c r="S17">
        <v>372</v>
      </c>
      <c r="T17">
        <v>5.6621004566210003</v>
      </c>
      <c r="U17">
        <v>1926</v>
      </c>
      <c r="V17" t="s">
        <v>10666</v>
      </c>
      <c r="W17" t="s">
        <v>10666</v>
      </c>
      <c r="X17" t="s">
        <v>10666</v>
      </c>
      <c r="Y17" t="s">
        <v>10666</v>
      </c>
      <c r="Z17" t="s">
        <v>5129</v>
      </c>
      <c r="AA17" s="48" t="s">
        <v>5132</v>
      </c>
      <c r="AB17" s="41" t="s">
        <v>10809</v>
      </c>
      <c r="AC17" t="s">
        <v>153</v>
      </c>
      <c r="AD17" t="s">
        <v>10666</v>
      </c>
      <c r="AE17" t="s">
        <v>10666</v>
      </c>
      <c r="AF17" t="s">
        <v>10666</v>
      </c>
    </row>
    <row r="18" spans="1:32">
      <c r="A18" t="s">
        <v>4215</v>
      </c>
      <c r="B18" t="s">
        <v>4216</v>
      </c>
      <c r="C18" t="s">
        <v>4217</v>
      </c>
      <c r="D18" t="s">
        <v>157</v>
      </c>
      <c r="E18">
        <v>48.240528329999997</v>
      </c>
      <c r="F18">
        <v>-117.36237509999999</v>
      </c>
      <c r="G18" t="s">
        <v>4218</v>
      </c>
      <c r="H18" t="s">
        <v>148</v>
      </c>
      <c r="I18" t="s">
        <v>4218</v>
      </c>
      <c r="J18" t="s">
        <v>108</v>
      </c>
      <c r="K18">
        <v>3892</v>
      </c>
      <c r="L18" t="s">
        <v>10666</v>
      </c>
      <c r="M18" t="s">
        <v>10666</v>
      </c>
      <c r="N18" s="43" t="s">
        <v>10666</v>
      </c>
      <c r="O18" t="s">
        <v>10666</v>
      </c>
      <c r="P18" t="s">
        <v>543</v>
      </c>
      <c r="Q18">
        <v>2</v>
      </c>
      <c r="R18">
        <v>0.6</v>
      </c>
      <c r="S18">
        <v>386</v>
      </c>
      <c r="T18">
        <v>7.3439878234398801</v>
      </c>
      <c r="U18">
        <v>1922</v>
      </c>
      <c r="V18" t="s">
        <v>10666</v>
      </c>
      <c r="W18" t="s">
        <v>10666</v>
      </c>
      <c r="X18" t="s">
        <v>10666</v>
      </c>
      <c r="Y18" t="s">
        <v>10666</v>
      </c>
      <c r="Z18" t="s">
        <v>4219</v>
      </c>
      <c r="AA18" s="48" t="s">
        <v>4220</v>
      </c>
      <c r="AB18" s="41" t="s">
        <v>10735</v>
      </c>
      <c r="AC18" t="s">
        <v>153</v>
      </c>
      <c r="AD18" t="s">
        <v>10666</v>
      </c>
      <c r="AE18" t="s">
        <v>10666</v>
      </c>
      <c r="AF18" t="s">
        <v>10666</v>
      </c>
    </row>
    <row r="19" spans="1:32">
      <c r="A19" t="s">
        <v>5922</v>
      </c>
      <c r="B19" t="s">
        <v>5923</v>
      </c>
      <c r="C19" t="s">
        <v>569</v>
      </c>
      <c r="D19" t="s">
        <v>146</v>
      </c>
      <c r="E19">
        <v>33.051200000000001</v>
      </c>
      <c r="F19">
        <v>-117.17529999999999</v>
      </c>
      <c r="G19" t="s">
        <v>5924</v>
      </c>
      <c r="H19" t="s">
        <v>148</v>
      </c>
      <c r="I19" t="s">
        <v>5924</v>
      </c>
      <c r="J19" t="s">
        <v>108</v>
      </c>
      <c r="K19">
        <v>50147</v>
      </c>
      <c r="L19" t="s">
        <v>5925</v>
      </c>
      <c r="M19" s="43">
        <v>29987</v>
      </c>
      <c r="N19" s="43" t="s">
        <v>10666</v>
      </c>
      <c r="O19" t="s">
        <v>149</v>
      </c>
      <c r="P19" t="s">
        <v>150</v>
      </c>
      <c r="Q19">
        <v>1</v>
      </c>
      <c r="R19">
        <v>1.4</v>
      </c>
      <c r="S19">
        <v>403.56</v>
      </c>
      <c r="T19">
        <v>3.2906066536203502</v>
      </c>
      <c r="U19">
        <v>1987</v>
      </c>
      <c r="V19" t="s">
        <v>10666</v>
      </c>
      <c r="W19" t="s">
        <v>10666</v>
      </c>
      <c r="X19" t="s">
        <v>10666</v>
      </c>
      <c r="Y19" t="s">
        <v>10666</v>
      </c>
      <c r="Z19" t="s">
        <v>239</v>
      </c>
      <c r="AA19" s="48" t="s">
        <v>2060</v>
      </c>
      <c r="AB19" s="41" t="s">
        <v>10846</v>
      </c>
      <c r="AC19" t="s">
        <v>153</v>
      </c>
      <c r="AD19" t="s">
        <v>263</v>
      </c>
      <c r="AE19" t="s">
        <v>220</v>
      </c>
      <c r="AF19" t="s">
        <v>570</v>
      </c>
    </row>
    <row r="20" spans="1:32">
      <c r="A20" t="s">
        <v>856</v>
      </c>
      <c r="B20" t="s">
        <v>857</v>
      </c>
      <c r="C20" t="s">
        <v>437</v>
      </c>
      <c r="D20" t="s">
        <v>195</v>
      </c>
      <c r="E20">
        <v>45.113698999999997</v>
      </c>
      <c r="F20">
        <v>-121.80763039999999</v>
      </c>
      <c r="G20" t="s">
        <v>438</v>
      </c>
      <c r="H20" t="s">
        <v>247</v>
      </c>
      <c r="I20" t="s">
        <v>438</v>
      </c>
      <c r="J20" t="s">
        <v>108</v>
      </c>
      <c r="K20">
        <v>60868</v>
      </c>
      <c r="L20" t="s">
        <v>439</v>
      </c>
      <c r="M20" s="43">
        <v>40533</v>
      </c>
      <c r="N20" s="43">
        <v>53386</v>
      </c>
      <c r="O20" t="s">
        <v>161</v>
      </c>
      <c r="P20" t="s">
        <v>162</v>
      </c>
      <c r="Q20">
        <v>1</v>
      </c>
      <c r="R20">
        <v>1.2</v>
      </c>
      <c r="S20">
        <v>428</v>
      </c>
      <c r="T20">
        <v>4.0715372907153702</v>
      </c>
      <c r="U20">
        <v>2018</v>
      </c>
      <c r="V20" t="s">
        <v>10666</v>
      </c>
      <c r="W20" t="s">
        <v>10666</v>
      </c>
      <c r="X20" t="s">
        <v>10666</v>
      </c>
      <c r="Y20" t="s">
        <v>10666</v>
      </c>
      <c r="Z20" t="s">
        <v>858</v>
      </c>
      <c r="AA20" s="48" t="s">
        <v>5961</v>
      </c>
      <c r="AB20" s="41" t="s">
        <v>10688</v>
      </c>
      <c r="AC20" t="s">
        <v>153</v>
      </c>
      <c r="AD20" t="s">
        <v>442</v>
      </c>
      <c r="AE20" t="s">
        <v>166</v>
      </c>
      <c r="AF20" t="s">
        <v>438</v>
      </c>
    </row>
    <row r="21" spans="1:32">
      <c r="A21" t="s">
        <v>6213</v>
      </c>
      <c r="B21" t="s">
        <v>6214</v>
      </c>
      <c r="C21" t="s">
        <v>2879</v>
      </c>
      <c r="D21" t="s">
        <v>146</v>
      </c>
      <c r="E21">
        <v>38.922699999999999</v>
      </c>
      <c r="F21">
        <v>-122.5663</v>
      </c>
      <c r="G21" t="s">
        <v>6209</v>
      </c>
      <c r="H21" t="s">
        <v>148</v>
      </c>
      <c r="I21" t="s">
        <v>6209</v>
      </c>
      <c r="J21" t="s">
        <v>108</v>
      </c>
      <c r="K21">
        <v>50128</v>
      </c>
      <c r="L21" t="s">
        <v>6215</v>
      </c>
      <c r="M21" s="43">
        <v>30292</v>
      </c>
      <c r="N21" s="43" t="s">
        <v>10666</v>
      </c>
      <c r="O21" t="s">
        <v>10666</v>
      </c>
      <c r="P21" t="s">
        <v>150</v>
      </c>
      <c r="Q21">
        <v>1</v>
      </c>
      <c r="R21">
        <v>2.5</v>
      </c>
      <c r="S21">
        <v>458.9893333</v>
      </c>
      <c r="T21">
        <v>2.0958417045662099</v>
      </c>
      <c r="U21">
        <v>1985</v>
      </c>
      <c r="V21" t="s">
        <v>10666</v>
      </c>
      <c r="W21" t="s">
        <v>10666</v>
      </c>
      <c r="X21" t="s">
        <v>10666</v>
      </c>
      <c r="Y21" t="s">
        <v>10666</v>
      </c>
      <c r="Z21" t="s">
        <v>6216</v>
      </c>
      <c r="AA21" s="48" t="s">
        <v>6217</v>
      </c>
      <c r="AB21" s="41" t="s">
        <v>10919</v>
      </c>
      <c r="AC21" t="s">
        <v>153</v>
      </c>
      <c r="AD21" t="s">
        <v>263</v>
      </c>
      <c r="AE21" t="s">
        <v>220</v>
      </c>
      <c r="AF21" t="s">
        <v>259</v>
      </c>
    </row>
    <row r="22" spans="1:32">
      <c r="A22" t="s">
        <v>4137</v>
      </c>
      <c r="B22" t="s">
        <v>4138</v>
      </c>
      <c r="C22" t="s">
        <v>582</v>
      </c>
      <c r="D22" t="s">
        <v>157</v>
      </c>
      <c r="E22">
        <v>46.423149000000002</v>
      </c>
      <c r="F22">
        <v>-120.56005399999999</v>
      </c>
      <c r="G22" t="s">
        <v>4139</v>
      </c>
      <c r="H22" t="s">
        <v>148</v>
      </c>
      <c r="I22" t="s">
        <v>4139</v>
      </c>
      <c r="J22" t="s">
        <v>108</v>
      </c>
      <c r="K22">
        <v>6508</v>
      </c>
      <c r="L22" t="s">
        <v>10666</v>
      </c>
      <c r="M22" t="s">
        <v>10666</v>
      </c>
      <c r="N22" s="43" t="s">
        <v>10666</v>
      </c>
      <c r="O22" t="s">
        <v>10666</v>
      </c>
      <c r="P22" t="s">
        <v>543</v>
      </c>
      <c r="Q22">
        <v>2</v>
      </c>
      <c r="R22">
        <v>1.6</v>
      </c>
      <c r="S22">
        <v>474.59469999999999</v>
      </c>
      <c r="T22">
        <v>3.3860923230593598</v>
      </c>
      <c r="U22">
        <v>1932</v>
      </c>
      <c r="V22" t="s">
        <v>10666</v>
      </c>
      <c r="W22" t="s">
        <v>10666</v>
      </c>
      <c r="X22" t="s">
        <v>10666</v>
      </c>
      <c r="Y22" t="s">
        <v>10666</v>
      </c>
      <c r="Z22" t="s">
        <v>4140</v>
      </c>
      <c r="AA22" s="48" t="s">
        <v>4141</v>
      </c>
      <c r="AB22" s="41" t="s">
        <v>10723</v>
      </c>
      <c r="AC22" t="s">
        <v>153</v>
      </c>
      <c r="AD22" t="s">
        <v>4142</v>
      </c>
      <c r="AE22" t="s">
        <v>166</v>
      </c>
      <c r="AF22" t="s">
        <v>4143</v>
      </c>
    </row>
    <row r="23" spans="1:32">
      <c r="A23" t="s">
        <v>4756</v>
      </c>
      <c r="B23" t="s">
        <v>4757</v>
      </c>
      <c r="C23" t="s">
        <v>4758</v>
      </c>
      <c r="D23" t="s">
        <v>295</v>
      </c>
      <c r="E23">
        <v>43.412452000000002</v>
      </c>
      <c r="F23">
        <v>-84.607720999999998</v>
      </c>
      <c r="G23" t="s">
        <v>4759</v>
      </c>
      <c r="H23" t="s">
        <v>148</v>
      </c>
      <c r="I23" t="s">
        <v>4760</v>
      </c>
      <c r="J23" t="s">
        <v>108</v>
      </c>
      <c r="K23">
        <v>1852</v>
      </c>
      <c r="L23" t="s">
        <v>4761</v>
      </c>
      <c r="M23" s="43">
        <v>37224</v>
      </c>
      <c r="N23" s="43">
        <v>51805</v>
      </c>
      <c r="O23" t="s">
        <v>161</v>
      </c>
      <c r="P23" t="s">
        <v>162</v>
      </c>
      <c r="Q23">
        <v>2</v>
      </c>
      <c r="R23">
        <v>0.4</v>
      </c>
      <c r="S23">
        <v>522.20000000000005</v>
      </c>
      <c r="T23">
        <v>14.9029680365297</v>
      </c>
      <c r="U23">
        <v>1919</v>
      </c>
      <c r="V23" t="s">
        <v>10666</v>
      </c>
      <c r="W23" t="s">
        <v>10666</v>
      </c>
      <c r="X23" t="s">
        <v>10666</v>
      </c>
      <c r="Y23" t="s">
        <v>10666</v>
      </c>
      <c r="Z23" t="s">
        <v>554</v>
      </c>
      <c r="AA23" s="48" t="s">
        <v>4762</v>
      </c>
      <c r="AB23" s="41" t="s">
        <v>10979</v>
      </c>
      <c r="AC23" t="s">
        <v>301</v>
      </c>
      <c r="AD23" t="s">
        <v>302</v>
      </c>
      <c r="AE23" t="s">
        <v>166</v>
      </c>
      <c r="AF23" t="s">
        <v>4759</v>
      </c>
    </row>
    <row r="24" spans="1:32">
      <c r="A24" t="s">
        <v>4407</v>
      </c>
      <c r="B24" t="s">
        <v>4408</v>
      </c>
      <c r="C24" t="s">
        <v>4409</v>
      </c>
      <c r="D24" t="s">
        <v>873</v>
      </c>
      <c r="E24">
        <v>47.483573659999998</v>
      </c>
      <c r="F24">
        <v>-94.729839900000002</v>
      </c>
      <c r="G24" t="s">
        <v>4410</v>
      </c>
      <c r="H24" t="s">
        <v>247</v>
      </c>
      <c r="I24" t="s">
        <v>4410</v>
      </c>
      <c r="J24" t="s">
        <v>108</v>
      </c>
      <c r="K24">
        <v>1938</v>
      </c>
      <c r="L24" t="s">
        <v>10666</v>
      </c>
      <c r="M24" t="s">
        <v>10666</v>
      </c>
      <c r="N24" s="43" t="s">
        <v>10666</v>
      </c>
      <c r="O24" t="s">
        <v>10666</v>
      </c>
      <c r="P24" t="s">
        <v>543</v>
      </c>
      <c r="Q24">
        <v>2</v>
      </c>
      <c r="R24">
        <v>0.74</v>
      </c>
      <c r="S24">
        <v>586</v>
      </c>
      <c r="T24">
        <v>9.0398617795878096</v>
      </c>
      <c r="U24">
        <v>1907</v>
      </c>
      <c r="V24" t="s">
        <v>10666</v>
      </c>
      <c r="W24" t="s">
        <v>10666</v>
      </c>
      <c r="X24" t="s">
        <v>10666</v>
      </c>
      <c r="Y24" t="s">
        <v>10666</v>
      </c>
      <c r="Z24" t="s">
        <v>4411</v>
      </c>
      <c r="AA24" s="48" t="s">
        <v>4412</v>
      </c>
      <c r="AB24" s="41" t="s">
        <v>10768</v>
      </c>
      <c r="AC24" t="s">
        <v>601</v>
      </c>
      <c r="AD24" t="s">
        <v>10666</v>
      </c>
      <c r="AE24" t="s">
        <v>10666</v>
      </c>
      <c r="AF24" t="s">
        <v>10666</v>
      </c>
    </row>
    <row r="25" spans="1:32">
      <c r="A25" t="s">
        <v>5653</v>
      </c>
      <c r="B25" t="s">
        <v>5654</v>
      </c>
      <c r="C25" t="s">
        <v>5655</v>
      </c>
      <c r="D25" t="s">
        <v>295</v>
      </c>
      <c r="E25">
        <v>42.3</v>
      </c>
      <c r="F25">
        <v>-85.0167</v>
      </c>
      <c r="G25" t="s">
        <v>5656</v>
      </c>
      <c r="H25" t="s">
        <v>148</v>
      </c>
      <c r="I25" t="s">
        <v>5657</v>
      </c>
      <c r="J25" t="s">
        <v>108</v>
      </c>
      <c r="K25">
        <v>1844</v>
      </c>
      <c r="L25" t="s">
        <v>5658</v>
      </c>
      <c r="M25" s="43">
        <v>38708</v>
      </c>
      <c r="N25" s="43">
        <v>49643</v>
      </c>
      <c r="O25" t="s">
        <v>161</v>
      </c>
      <c r="P25" t="s">
        <v>162</v>
      </c>
      <c r="Q25">
        <v>2</v>
      </c>
      <c r="R25">
        <v>0.3</v>
      </c>
      <c r="S25">
        <v>590.48</v>
      </c>
      <c r="T25">
        <v>22.468797564688</v>
      </c>
      <c r="U25">
        <v>1928</v>
      </c>
      <c r="V25" t="s">
        <v>10666</v>
      </c>
      <c r="W25" t="s">
        <v>10666</v>
      </c>
      <c r="X25" t="s">
        <v>10666</v>
      </c>
      <c r="Y25" t="s">
        <v>10666</v>
      </c>
      <c r="Z25" t="s">
        <v>2244</v>
      </c>
      <c r="AA25" s="48" t="s">
        <v>11015</v>
      </c>
      <c r="AB25" s="41" t="s">
        <v>11014</v>
      </c>
      <c r="AC25" t="s">
        <v>301</v>
      </c>
      <c r="AD25" t="s">
        <v>302</v>
      </c>
      <c r="AE25" t="s">
        <v>166</v>
      </c>
      <c r="AF25" t="s">
        <v>5656</v>
      </c>
    </row>
    <row r="26" spans="1:32">
      <c r="A26" t="s">
        <v>4631</v>
      </c>
      <c r="B26" t="s">
        <v>4632</v>
      </c>
      <c r="C26" t="s">
        <v>4633</v>
      </c>
      <c r="D26" t="s">
        <v>446</v>
      </c>
      <c r="E26">
        <v>45.209125999999998</v>
      </c>
      <c r="F26">
        <v>-109.14397700000001</v>
      </c>
      <c r="G26" t="s">
        <v>4634</v>
      </c>
      <c r="H26" t="s">
        <v>459</v>
      </c>
      <c r="I26" t="s">
        <v>10666</v>
      </c>
      <c r="J26" t="s">
        <v>108</v>
      </c>
      <c r="K26">
        <v>58120</v>
      </c>
      <c r="L26" t="s">
        <v>4635</v>
      </c>
      <c r="M26" s="43">
        <v>40500</v>
      </c>
      <c r="N26" s="43" t="s">
        <v>10666</v>
      </c>
      <c r="O26" t="s">
        <v>149</v>
      </c>
      <c r="P26" t="s">
        <v>150</v>
      </c>
      <c r="Q26">
        <v>1</v>
      </c>
      <c r="R26">
        <v>0.47</v>
      </c>
      <c r="S26">
        <v>608</v>
      </c>
      <c r="T26">
        <v>14.7673175944817</v>
      </c>
      <c r="U26">
        <v>2012</v>
      </c>
      <c r="V26" t="s">
        <v>10666</v>
      </c>
      <c r="W26" t="s">
        <v>10666</v>
      </c>
      <c r="X26" t="s">
        <v>10666</v>
      </c>
      <c r="Y26" t="s">
        <v>10666</v>
      </c>
      <c r="Z26" t="s">
        <v>4636</v>
      </c>
      <c r="AA26" s="48" t="s">
        <v>4637</v>
      </c>
      <c r="AB26" s="41" t="s">
        <v>10791</v>
      </c>
      <c r="AC26" t="s">
        <v>153</v>
      </c>
      <c r="AD26" t="s">
        <v>453</v>
      </c>
      <c r="AE26" t="s">
        <v>220</v>
      </c>
      <c r="AF26" t="s">
        <v>4638</v>
      </c>
    </row>
    <row r="27" spans="1:32">
      <c r="A27" t="s">
        <v>5213</v>
      </c>
      <c r="B27" t="s">
        <v>5214</v>
      </c>
      <c r="C27" t="s">
        <v>1757</v>
      </c>
      <c r="D27" t="s">
        <v>208</v>
      </c>
      <c r="E27">
        <v>39.553400000000003</v>
      </c>
      <c r="F27">
        <v>-111.83320000000001</v>
      </c>
      <c r="G27" t="s">
        <v>5197</v>
      </c>
      <c r="H27" t="s">
        <v>148</v>
      </c>
      <c r="I27" t="s">
        <v>5197</v>
      </c>
      <c r="J27" t="s">
        <v>108</v>
      </c>
      <c r="K27">
        <v>7586</v>
      </c>
      <c r="L27" t="s">
        <v>5215</v>
      </c>
      <c r="M27" s="43">
        <v>31408</v>
      </c>
      <c r="N27" s="43" t="s">
        <v>10666</v>
      </c>
      <c r="O27" t="s">
        <v>149</v>
      </c>
      <c r="P27" t="s">
        <v>150</v>
      </c>
      <c r="Q27">
        <v>1</v>
      </c>
      <c r="R27">
        <v>0.11</v>
      </c>
      <c r="S27">
        <v>666.9</v>
      </c>
      <c r="T27">
        <v>69.209215442092201</v>
      </c>
      <c r="U27">
        <v>1987</v>
      </c>
      <c r="V27" t="s">
        <v>10666</v>
      </c>
      <c r="W27" t="s">
        <v>10666</v>
      </c>
      <c r="X27" t="s">
        <v>10666</v>
      </c>
      <c r="Y27" t="s">
        <v>10666</v>
      </c>
      <c r="Z27" t="s">
        <v>5216</v>
      </c>
      <c r="AA27" s="48" t="s">
        <v>5217</v>
      </c>
      <c r="AB27" s="41" t="s">
        <v>10838</v>
      </c>
      <c r="AC27" t="s">
        <v>153</v>
      </c>
      <c r="AD27" t="s">
        <v>10666</v>
      </c>
      <c r="AE27" t="s">
        <v>10666</v>
      </c>
      <c r="AF27" t="s">
        <v>10666</v>
      </c>
    </row>
    <row r="28" spans="1:32">
      <c r="A28" t="s">
        <v>7866</v>
      </c>
      <c r="B28" t="s">
        <v>7867</v>
      </c>
      <c r="C28" t="s">
        <v>7061</v>
      </c>
      <c r="D28" t="s">
        <v>267</v>
      </c>
      <c r="E28">
        <v>32.792900000000003</v>
      </c>
      <c r="F28">
        <v>-85.143299999999996</v>
      </c>
      <c r="G28" t="s">
        <v>269</v>
      </c>
      <c r="H28" t="s">
        <v>247</v>
      </c>
      <c r="I28" t="s">
        <v>269</v>
      </c>
      <c r="J28" t="s">
        <v>108</v>
      </c>
      <c r="K28">
        <v>721</v>
      </c>
      <c r="L28" t="s">
        <v>7868</v>
      </c>
      <c r="M28" s="43">
        <v>34113</v>
      </c>
      <c r="N28" s="43">
        <v>45291</v>
      </c>
      <c r="O28" t="s">
        <v>161</v>
      </c>
      <c r="P28" t="s">
        <v>162</v>
      </c>
      <c r="Q28">
        <v>2</v>
      </c>
      <c r="R28">
        <v>0.48</v>
      </c>
      <c r="S28">
        <v>721</v>
      </c>
      <c r="T28">
        <v>17.147070015220699</v>
      </c>
      <c r="U28">
        <v>1918</v>
      </c>
      <c r="V28" t="s">
        <v>10666</v>
      </c>
      <c r="W28" t="s">
        <v>10666</v>
      </c>
      <c r="X28" t="s">
        <v>10666</v>
      </c>
      <c r="Y28" t="s">
        <v>10666</v>
      </c>
      <c r="Z28" t="s">
        <v>7869</v>
      </c>
      <c r="AA28" s="48" t="s">
        <v>7870</v>
      </c>
      <c r="AB28" s="41" t="s">
        <v>11030</v>
      </c>
      <c r="AC28" t="s">
        <v>253</v>
      </c>
      <c r="AD28" t="s">
        <v>10666</v>
      </c>
      <c r="AE28" t="s">
        <v>10666</v>
      </c>
      <c r="AF28" t="s">
        <v>10666</v>
      </c>
    </row>
    <row r="29" spans="1:32">
      <c r="A29" t="s">
        <v>5736</v>
      </c>
      <c r="B29" t="s">
        <v>5737</v>
      </c>
      <c r="C29" t="s">
        <v>4491</v>
      </c>
      <c r="D29" t="s">
        <v>146</v>
      </c>
      <c r="E29">
        <v>37.643300000000004</v>
      </c>
      <c r="F29">
        <v>-120.7191</v>
      </c>
      <c r="G29" t="s">
        <v>5738</v>
      </c>
      <c r="H29" t="s">
        <v>148</v>
      </c>
      <c r="I29" t="s">
        <v>5738</v>
      </c>
      <c r="J29" t="s">
        <v>108</v>
      </c>
      <c r="K29">
        <v>499</v>
      </c>
      <c r="L29" t="s">
        <v>5739</v>
      </c>
      <c r="M29" s="43">
        <v>30193</v>
      </c>
      <c r="N29" s="43" t="s">
        <v>10666</v>
      </c>
      <c r="O29" t="s">
        <v>149</v>
      </c>
      <c r="P29" t="s">
        <v>150</v>
      </c>
      <c r="Q29">
        <v>1</v>
      </c>
      <c r="R29">
        <v>0.6</v>
      </c>
      <c r="S29">
        <v>742.5</v>
      </c>
      <c r="T29">
        <v>14.1267123287671</v>
      </c>
      <c r="U29">
        <v>1982</v>
      </c>
      <c r="V29" t="s">
        <v>10666</v>
      </c>
      <c r="W29" t="s">
        <v>10666</v>
      </c>
      <c r="X29" t="s">
        <v>10666</v>
      </c>
      <c r="Y29" t="s">
        <v>10666</v>
      </c>
      <c r="Z29" t="s">
        <v>4493</v>
      </c>
      <c r="AA29" s="48" t="s">
        <v>5740</v>
      </c>
      <c r="AB29" s="41" t="s">
        <v>10781</v>
      </c>
      <c r="AC29" t="s">
        <v>153</v>
      </c>
      <c r="AD29" t="s">
        <v>10666</v>
      </c>
      <c r="AE29" t="s">
        <v>166</v>
      </c>
      <c r="AF29" t="s">
        <v>10666</v>
      </c>
    </row>
    <row r="30" spans="1:32">
      <c r="A30" t="s">
        <v>5091</v>
      </c>
      <c r="B30" t="s">
        <v>1906</v>
      </c>
      <c r="C30" t="s">
        <v>1906</v>
      </c>
      <c r="D30" t="s">
        <v>286</v>
      </c>
      <c r="E30">
        <v>43.052700000000002</v>
      </c>
      <c r="F30">
        <v>-74.986500000000007</v>
      </c>
      <c r="G30" t="s">
        <v>5092</v>
      </c>
      <c r="H30" t="s">
        <v>309</v>
      </c>
      <c r="I30" t="s">
        <v>3863</v>
      </c>
      <c r="J30" t="s">
        <v>108</v>
      </c>
      <c r="K30">
        <v>52057</v>
      </c>
      <c r="L30" t="s">
        <v>5093</v>
      </c>
      <c r="M30" s="43">
        <v>31889</v>
      </c>
      <c r="N30" s="43">
        <v>46477</v>
      </c>
      <c r="O30" t="s">
        <v>10666</v>
      </c>
      <c r="P30" t="s">
        <v>162</v>
      </c>
      <c r="Q30">
        <v>4</v>
      </c>
      <c r="R30">
        <v>1.6</v>
      </c>
      <c r="S30">
        <v>749.56</v>
      </c>
      <c r="T30">
        <v>5.3478881278538797</v>
      </c>
      <c r="U30">
        <v>1987</v>
      </c>
      <c r="V30" t="s">
        <v>10666</v>
      </c>
      <c r="W30" t="s">
        <v>10666</v>
      </c>
      <c r="X30" t="s">
        <v>10666</v>
      </c>
      <c r="Y30" t="s">
        <v>10666</v>
      </c>
      <c r="Z30" t="s">
        <v>5094</v>
      </c>
      <c r="AA30" s="48" t="s">
        <v>5095</v>
      </c>
      <c r="AB30" s="41" t="s">
        <v>10760</v>
      </c>
      <c r="AC30" t="s">
        <v>232</v>
      </c>
      <c r="AD30" t="s">
        <v>291</v>
      </c>
      <c r="AE30" t="s">
        <v>220</v>
      </c>
      <c r="AF30" t="s">
        <v>788</v>
      </c>
    </row>
    <row r="31" spans="1:32">
      <c r="A31" t="s">
        <v>5941</v>
      </c>
      <c r="B31" t="s">
        <v>5942</v>
      </c>
      <c r="C31" t="s">
        <v>3036</v>
      </c>
      <c r="D31" t="s">
        <v>458</v>
      </c>
      <c r="E31">
        <v>43.383899999999997</v>
      </c>
      <c r="F31">
        <v>-70.542299999999997</v>
      </c>
      <c r="G31" t="s">
        <v>5935</v>
      </c>
      <c r="H31" t="s">
        <v>148</v>
      </c>
      <c r="I31" t="s">
        <v>5935</v>
      </c>
      <c r="J31" t="s">
        <v>108</v>
      </c>
      <c r="K31">
        <v>7401</v>
      </c>
      <c r="L31" t="s">
        <v>5936</v>
      </c>
      <c r="M31" s="43">
        <v>30057</v>
      </c>
      <c r="N31" s="43">
        <v>44651</v>
      </c>
      <c r="O31" t="s">
        <v>161</v>
      </c>
      <c r="P31" t="s">
        <v>162</v>
      </c>
      <c r="Q31">
        <v>1</v>
      </c>
      <c r="R31">
        <v>0.15</v>
      </c>
      <c r="S31">
        <v>800</v>
      </c>
      <c r="T31">
        <v>60.882800608827999</v>
      </c>
      <c r="U31">
        <v>1928</v>
      </c>
      <c r="V31" t="s">
        <v>10666</v>
      </c>
      <c r="W31" t="s">
        <v>10666</v>
      </c>
      <c r="X31" t="s">
        <v>10666</v>
      </c>
      <c r="Y31" t="s">
        <v>10666</v>
      </c>
      <c r="Z31" t="s">
        <v>5937</v>
      </c>
      <c r="AA31" s="48" t="s">
        <v>5938</v>
      </c>
      <c r="AB31" s="41" t="s">
        <v>10832</v>
      </c>
      <c r="AC31" t="s">
        <v>232</v>
      </c>
      <c r="AD31" t="s">
        <v>10666</v>
      </c>
      <c r="AE31" t="s">
        <v>10666</v>
      </c>
      <c r="AF31" t="s">
        <v>10666</v>
      </c>
    </row>
    <row r="32" spans="1:32">
      <c r="A32" t="s">
        <v>5933</v>
      </c>
      <c r="B32" t="s">
        <v>5934</v>
      </c>
      <c r="C32" t="s">
        <v>3036</v>
      </c>
      <c r="D32" t="s">
        <v>458</v>
      </c>
      <c r="E32">
        <v>43.403199999999998</v>
      </c>
      <c r="F32">
        <v>-70.585599999999999</v>
      </c>
      <c r="G32" t="s">
        <v>5935</v>
      </c>
      <c r="H32" t="s">
        <v>148</v>
      </c>
      <c r="I32" t="s">
        <v>5935</v>
      </c>
      <c r="J32" t="s">
        <v>108</v>
      </c>
      <c r="K32">
        <v>7403</v>
      </c>
      <c r="L32" t="s">
        <v>5936</v>
      </c>
      <c r="M32" s="43">
        <v>30057</v>
      </c>
      <c r="N32" s="43">
        <v>44651</v>
      </c>
      <c r="O32" t="s">
        <v>161</v>
      </c>
      <c r="P32" t="s">
        <v>162</v>
      </c>
      <c r="Q32">
        <v>1</v>
      </c>
      <c r="R32">
        <v>0.15</v>
      </c>
      <c r="S32">
        <v>800</v>
      </c>
      <c r="T32">
        <v>60.882800608827999</v>
      </c>
      <c r="U32">
        <v>1979</v>
      </c>
      <c r="V32" t="s">
        <v>10666</v>
      </c>
      <c r="W32" t="s">
        <v>10666</v>
      </c>
      <c r="X32" t="s">
        <v>10666</v>
      </c>
      <c r="Y32" t="s">
        <v>10666</v>
      </c>
      <c r="Z32" t="s">
        <v>5937</v>
      </c>
      <c r="AA32" s="48" t="s">
        <v>5938</v>
      </c>
      <c r="AB32" s="41" t="s">
        <v>10832</v>
      </c>
      <c r="AC32" t="s">
        <v>232</v>
      </c>
      <c r="AD32" t="s">
        <v>10666</v>
      </c>
      <c r="AE32" t="s">
        <v>10666</v>
      </c>
      <c r="AF32" t="s">
        <v>10666</v>
      </c>
    </row>
    <row r="33" spans="1:32">
      <c r="A33" t="s">
        <v>9108</v>
      </c>
      <c r="B33" t="s">
        <v>9109</v>
      </c>
      <c r="C33" t="s">
        <v>235</v>
      </c>
      <c r="D33" t="s">
        <v>178</v>
      </c>
      <c r="E33">
        <v>38.833300000000001</v>
      </c>
      <c r="F33">
        <v>-104.9667</v>
      </c>
      <c r="G33" t="s">
        <v>236</v>
      </c>
      <c r="H33" t="s">
        <v>148</v>
      </c>
      <c r="I33" t="s">
        <v>237</v>
      </c>
      <c r="J33" t="s">
        <v>108</v>
      </c>
      <c r="K33">
        <v>495</v>
      </c>
      <c r="L33" t="s">
        <v>238</v>
      </c>
      <c r="M33" s="43">
        <v>29447</v>
      </c>
      <c r="N33" s="43" t="s">
        <v>10666</v>
      </c>
      <c r="O33" t="s">
        <v>149</v>
      </c>
      <c r="P33" t="s">
        <v>150</v>
      </c>
      <c r="Q33">
        <v>1</v>
      </c>
      <c r="R33">
        <v>1</v>
      </c>
      <c r="S33">
        <v>801</v>
      </c>
      <c r="T33">
        <v>9.1438356164383592</v>
      </c>
      <c r="U33">
        <v>1925</v>
      </c>
      <c r="V33" t="s">
        <v>10666</v>
      </c>
      <c r="W33" t="s">
        <v>10666</v>
      </c>
      <c r="X33" t="s">
        <v>10666</v>
      </c>
      <c r="Y33" t="s">
        <v>10666</v>
      </c>
      <c r="Z33" t="s">
        <v>239</v>
      </c>
      <c r="AA33" s="48" t="s">
        <v>240</v>
      </c>
      <c r="AB33" s="41" t="s">
        <v>10666</v>
      </c>
      <c r="AC33" t="s">
        <v>153</v>
      </c>
      <c r="AD33" t="s">
        <v>241</v>
      </c>
      <c r="AE33" t="s">
        <v>166</v>
      </c>
      <c r="AF33" t="s">
        <v>236</v>
      </c>
    </row>
    <row r="34" spans="1:32">
      <c r="A34" t="s">
        <v>4401</v>
      </c>
      <c r="B34" t="s">
        <v>4402</v>
      </c>
      <c r="C34" t="s">
        <v>4403</v>
      </c>
      <c r="D34" t="s">
        <v>873</v>
      </c>
      <c r="E34">
        <v>43.716909999999999</v>
      </c>
      <c r="F34">
        <v>-91.978790000000004</v>
      </c>
      <c r="G34" t="s">
        <v>4404</v>
      </c>
      <c r="H34" t="s">
        <v>148</v>
      </c>
      <c r="I34" t="s">
        <v>4404</v>
      </c>
      <c r="J34" t="s">
        <v>108</v>
      </c>
      <c r="K34">
        <v>1987</v>
      </c>
      <c r="L34" t="s">
        <v>10666</v>
      </c>
      <c r="M34" t="s">
        <v>10666</v>
      </c>
      <c r="N34" s="43" t="s">
        <v>10666</v>
      </c>
      <c r="O34" t="s">
        <v>10666</v>
      </c>
      <c r="P34" t="s">
        <v>543</v>
      </c>
      <c r="Q34">
        <v>1</v>
      </c>
      <c r="R34">
        <v>0.3</v>
      </c>
      <c r="S34">
        <v>815.3</v>
      </c>
      <c r="T34">
        <v>31.023592085235901</v>
      </c>
      <c r="U34">
        <v>1923</v>
      </c>
      <c r="V34" t="s">
        <v>10666</v>
      </c>
      <c r="W34" t="s">
        <v>10666</v>
      </c>
      <c r="X34" t="s">
        <v>10666</v>
      </c>
      <c r="Y34" t="s">
        <v>10666</v>
      </c>
      <c r="Z34" t="s">
        <v>4405</v>
      </c>
      <c r="AA34" s="48" t="s">
        <v>4406</v>
      </c>
      <c r="AB34" s="41" t="s">
        <v>10767</v>
      </c>
      <c r="AC34" t="s">
        <v>601</v>
      </c>
      <c r="AD34" t="s">
        <v>302</v>
      </c>
      <c r="AE34" t="s">
        <v>166</v>
      </c>
      <c r="AF34" t="s">
        <v>4404</v>
      </c>
    </row>
    <row r="35" spans="1:32">
      <c r="A35" t="s">
        <v>4390</v>
      </c>
      <c r="B35" t="s">
        <v>4391</v>
      </c>
      <c r="C35" t="s">
        <v>1706</v>
      </c>
      <c r="D35" t="s">
        <v>4386</v>
      </c>
      <c r="E35">
        <v>40.70287192</v>
      </c>
      <c r="F35">
        <v>-99.10072882</v>
      </c>
      <c r="G35" t="s">
        <v>4392</v>
      </c>
      <c r="H35" t="s">
        <v>148</v>
      </c>
      <c r="I35" t="s">
        <v>4392</v>
      </c>
      <c r="J35" t="s">
        <v>108</v>
      </c>
      <c r="K35">
        <v>2268</v>
      </c>
      <c r="L35" t="s">
        <v>10666</v>
      </c>
      <c r="M35" t="s">
        <v>10666</v>
      </c>
      <c r="N35" s="43" t="s">
        <v>10666</v>
      </c>
      <c r="O35" t="s">
        <v>10666</v>
      </c>
      <c r="P35" t="s">
        <v>543</v>
      </c>
      <c r="Q35">
        <v>1</v>
      </c>
      <c r="R35">
        <v>1.5</v>
      </c>
      <c r="S35">
        <v>823.65</v>
      </c>
      <c r="T35">
        <v>6.26826484018265</v>
      </c>
      <c r="U35">
        <v>1921</v>
      </c>
      <c r="V35" t="s">
        <v>10666</v>
      </c>
      <c r="W35" t="s">
        <v>10666</v>
      </c>
      <c r="X35" t="s">
        <v>10666</v>
      </c>
      <c r="Y35" t="s">
        <v>10666</v>
      </c>
      <c r="Z35" t="s">
        <v>4393</v>
      </c>
      <c r="AA35" s="48" t="s">
        <v>4394</v>
      </c>
      <c r="AB35" s="41" t="s">
        <v>10765</v>
      </c>
      <c r="AC35" t="s">
        <v>601</v>
      </c>
      <c r="AD35" t="s">
        <v>333</v>
      </c>
      <c r="AE35" t="s">
        <v>166</v>
      </c>
      <c r="AF35" t="s">
        <v>4392</v>
      </c>
    </row>
    <row r="36" spans="1:32">
      <c r="A36" t="s">
        <v>6506</v>
      </c>
      <c r="B36" t="s">
        <v>6507</v>
      </c>
      <c r="C36" t="s">
        <v>3257</v>
      </c>
      <c r="D36" t="s">
        <v>146</v>
      </c>
      <c r="E36">
        <v>39.010300000000001</v>
      </c>
      <c r="F36">
        <v>-121.0585</v>
      </c>
      <c r="G36" t="s">
        <v>5827</v>
      </c>
      <c r="H36" t="s">
        <v>148</v>
      </c>
      <c r="I36" t="s">
        <v>5827</v>
      </c>
      <c r="J36" t="s">
        <v>108</v>
      </c>
      <c r="K36">
        <v>847</v>
      </c>
      <c r="L36" t="s">
        <v>6508</v>
      </c>
      <c r="M36" s="43">
        <v>30893</v>
      </c>
      <c r="N36" s="43" t="s">
        <v>10666</v>
      </c>
      <c r="O36" t="s">
        <v>149</v>
      </c>
      <c r="P36" t="s">
        <v>150</v>
      </c>
      <c r="Q36">
        <v>2</v>
      </c>
      <c r="R36">
        <v>0.45</v>
      </c>
      <c r="S36">
        <v>847</v>
      </c>
      <c r="T36">
        <v>21.486555048198898</v>
      </c>
      <c r="U36">
        <v>1985</v>
      </c>
      <c r="V36" t="s">
        <v>10666</v>
      </c>
      <c r="W36" t="s">
        <v>10666</v>
      </c>
      <c r="X36" t="s">
        <v>10666</v>
      </c>
      <c r="Y36" t="s">
        <v>10666</v>
      </c>
      <c r="Z36" t="s">
        <v>6108</v>
      </c>
      <c r="AA36" s="48" t="s">
        <v>6509</v>
      </c>
      <c r="AB36" s="41" t="s">
        <v>10892</v>
      </c>
      <c r="AC36" t="s">
        <v>153</v>
      </c>
      <c r="AD36" t="s">
        <v>10666</v>
      </c>
      <c r="AE36" t="s">
        <v>10666</v>
      </c>
      <c r="AF36" t="s">
        <v>10666</v>
      </c>
    </row>
    <row r="37" spans="1:32">
      <c r="A37" t="s">
        <v>7802</v>
      </c>
      <c r="B37" t="s">
        <v>7803</v>
      </c>
      <c r="C37" t="s">
        <v>7804</v>
      </c>
      <c r="D37" t="s">
        <v>458</v>
      </c>
      <c r="E37">
        <v>46.5563</v>
      </c>
      <c r="F37">
        <v>-68.325699999999998</v>
      </c>
      <c r="G37" t="s">
        <v>7805</v>
      </c>
      <c r="H37" t="s">
        <v>309</v>
      </c>
      <c r="I37" t="s">
        <v>7806</v>
      </c>
      <c r="J37" t="s">
        <v>108</v>
      </c>
      <c r="K37">
        <v>1516</v>
      </c>
      <c r="L37" t="s">
        <v>7807</v>
      </c>
      <c r="M37" s="43">
        <v>44669</v>
      </c>
      <c r="N37" s="43">
        <v>59261</v>
      </c>
      <c r="O37" t="s">
        <v>250</v>
      </c>
      <c r="P37" t="s">
        <v>162</v>
      </c>
      <c r="Q37">
        <v>1</v>
      </c>
      <c r="R37">
        <v>1.5</v>
      </c>
      <c r="S37">
        <v>853.56</v>
      </c>
      <c r="T37">
        <v>6.4958904109589</v>
      </c>
      <c r="U37">
        <v>1941</v>
      </c>
      <c r="V37" t="s">
        <v>10666</v>
      </c>
      <c r="W37" t="s">
        <v>10666</v>
      </c>
      <c r="X37" t="s">
        <v>10666</v>
      </c>
      <c r="Y37" t="s">
        <v>10666</v>
      </c>
      <c r="Z37" t="s">
        <v>7808</v>
      </c>
      <c r="AA37" s="48" t="s">
        <v>7809</v>
      </c>
      <c r="AB37" s="41" t="s">
        <v>11023</v>
      </c>
      <c r="AC37" t="s">
        <v>232</v>
      </c>
      <c r="AD37" t="s">
        <v>4092</v>
      </c>
      <c r="AE37" t="s">
        <v>220</v>
      </c>
      <c r="AF37" t="s">
        <v>6833</v>
      </c>
    </row>
    <row r="38" spans="1:32">
      <c r="A38" t="s">
        <v>5425</v>
      </c>
      <c r="B38" t="s">
        <v>5426</v>
      </c>
      <c r="C38" t="s">
        <v>3324</v>
      </c>
      <c r="D38" t="s">
        <v>157</v>
      </c>
      <c r="E38">
        <v>48.663600000000002</v>
      </c>
      <c r="F38">
        <v>-122.21729999999999</v>
      </c>
      <c r="G38" t="s">
        <v>5427</v>
      </c>
      <c r="H38" t="s">
        <v>459</v>
      </c>
      <c r="I38" t="s">
        <v>5427</v>
      </c>
      <c r="J38" t="s">
        <v>108</v>
      </c>
      <c r="K38">
        <v>54652</v>
      </c>
      <c r="L38" t="s">
        <v>5428</v>
      </c>
      <c r="M38" s="43">
        <v>30893</v>
      </c>
      <c r="N38" s="43" t="s">
        <v>10666</v>
      </c>
      <c r="O38" t="s">
        <v>149</v>
      </c>
      <c r="P38" t="s">
        <v>150</v>
      </c>
      <c r="Q38">
        <v>4</v>
      </c>
      <c r="R38">
        <v>0.8</v>
      </c>
      <c r="S38">
        <v>868.78800000000001</v>
      </c>
      <c r="T38">
        <v>12.397089041095899</v>
      </c>
      <c r="U38">
        <v>1985</v>
      </c>
      <c r="V38" t="s">
        <v>10666</v>
      </c>
      <c r="W38" t="s">
        <v>10666</v>
      </c>
      <c r="X38" t="s">
        <v>10666</v>
      </c>
      <c r="Y38" t="s">
        <v>10666</v>
      </c>
      <c r="Z38" t="s">
        <v>5429</v>
      </c>
      <c r="AA38" s="48" t="s">
        <v>5430</v>
      </c>
      <c r="AB38" s="41" t="s">
        <v>10712</v>
      </c>
      <c r="AC38" t="s">
        <v>153</v>
      </c>
      <c r="AD38" t="s">
        <v>10666</v>
      </c>
      <c r="AE38" t="s">
        <v>5431</v>
      </c>
      <c r="AF38" t="s">
        <v>1143</v>
      </c>
    </row>
    <row r="39" spans="1:32">
      <c r="A39" t="s">
        <v>8362</v>
      </c>
      <c r="B39" t="s">
        <v>8363</v>
      </c>
      <c r="C39" t="s">
        <v>1263</v>
      </c>
      <c r="D39" t="s">
        <v>146</v>
      </c>
      <c r="E39">
        <v>34.459605000000003</v>
      </c>
      <c r="F39">
        <v>-118.752486</v>
      </c>
      <c r="G39" t="s">
        <v>8364</v>
      </c>
      <c r="H39" t="s">
        <v>148</v>
      </c>
      <c r="I39" t="s">
        <v>8365</v>
      </c>
      <c r="J39" t="s">
        <v>108</v>
      </c>
      <c r="K39">
        <v>50076</v>
      </c>
      <c r="L39" t="s">
        <v>8366</v>
      </c>
      <c r="M39" s="43">
        <v>39703</v>
      </c>
      <c r="N39" s="43">
        <v>54301</v>
      </c>
      <c r="O39" t="s">
        <v>250</v>
      </c>
      <c r="P39" t="s">
        <v>162</v>
      </c>
      <c r="Q39">
        <v>2</v>
      </c>
      <c r="R39">
        <v>1.3</v>
      </c>
      <c r="S39">
        <v>884.47</v>
      </c>
      <c r="T39">
        <v>7.7666842290130003</v>
      </c>
      <c r="U39">
        <v>1987</v>
      </c>
      <c r="V39" t="s">
        <v>10666</v>
      </c>
      <c r="W39" t="s">
        <v>10666</v>
      </c>
      <c r="X39" t="s">
        <v>10666</v>
      </c>
      <c r="Y39" t="s">
        <v>10666</v>
      </c>
      <c r="Z39" t="s">
        <v>7654</v>
      </c>
      <c r="AA39" s="48" t="s">
        <v>8367</v>
      </c>
      <c r="AB39" s="41" t="s">
        <v>10813</v>
      </c>
      <c r="AC39" t="s">
        <v>153</v>
      </c>
      <c r="AD39" t="s">
        <v>263</v>
      </c>
      <c r="AE39" t="s">
        <v>220</v>
      </c>
      <c r="AF39" t="s">
        <v>397</v>
      </c>
    </row>
    <row r="40" spans="1:32">
      <c r="A40" t="s">
        <v>10335</v>
      </c>
      <c r="B40" t="s">
        <v>10336</v>
      </c>
      <c r="C40" t="s">
        <v>420</v>
      </c>
      <c r="D40" t="s">
        <v>421</v>
      </c>
      <c r="E40">
        <v>33.466462999999997</v>
      </c>
      <c r="F40">
        <v>-111.781074</v>
      </c>
      <c r="G40" t="s">
        <v>477</v>
      </c>
      <c r="H40" t="s">
        <v>148</v>
      </c>
      <c r="I40" t="s">
        <v>10666</v>
      </c>
      <c r="J40" t="s">
        <v>108</v>
      </c>
      <c r="K40">
        <v>100</v>
      </c>
      <c r="L40" t="s">
        <v>10666</v>
      </c>
      <c r="M40" t="s">
        <v>10666</v>
      </c>
      <c r="N40" s="43" t="s">
        <v>10666</v>
      </c>
      <c r="O40" t="s">
        <v>149</v>
      </c>
      <c r="P40" t="s">
        <v>171</v>
      </c>
      <c r="Q40">
        <v>1</v>
      </c>
      <c r="R40">
        <v>1.4</v>
      </c>
      <c r="S40">
        <v>889.76</v>
      </c>
      <c r="T40">
        <v>7.2550554468362698</v>
      </c>
      <c r="U40">
        <v>1912</v>
      </c>
      <c r="V40" t="s">
        <v>10666</v>
      </c>
      <c r="W40" t="s">
        <v>10666</v>
      </c>
      <c r="X40" t="s">
        <v>10666</v>
      </c>
      <c r="Y40" t="s">
        <v>10666</v>
      </c>
      <c r="Z40" t="s">
        <v>10337</v>
      </c>
      <c r="AA40" s="48" t="s">
        <v>10338</v>
      </c>
      <c r="AB40" s="41" t="s">
        <v>11296</v>
      </c>
      <c r="AC40" t="s">
        <v>153</v>
      </c>
      <c r="AD40" t="s">
        <v>479</v>
      </c>
      <c r="AE40" t="s">
        <v>166</v>
      </c>
      <c r="AF40" t="s">
        <v>477</v>
      </c>
    </row>
    <row r="41" spans="1:32">
      <c r="A41" t="s">
        <v>5042</v>
      </c>
      <c r="B41" t="s">
        <v>5043</v>
      </c>
      <c r="C41" t="s">
        <v>5044</v>
      </c>
      <c r="D41" t="s">
        <v>186</v>
      </c>
      <c r="E41">
        <v>57.956699999999998</v>
      </c>
      <c r="F41">
        <v>-136.2133</v>
      </c>
      <c r="G41" t="s">
        <v>5045</v>
      </c>
      <c r="H41" t="s">
        <v>148</v>
      </c>
      <c r="I41" t="s">
        <v>5046</v>
      </c>
      <c r="J41" t="s">
        <v>108</v>
      </c>
      <c r="K41">
        <v>6702</v>
      </c>
      <c r="L41" t="s">
        <v>5047</v>
      </c>
      <c r="M41" s="43">
        <v>32260</v>
      </c>
      <c r="N41" s="43">
        <v>46281</v>
      </c>
      <c r="O41" t="s">
        <v>10666</v>
      </c>
      <c r="P41" t="s">
        <v>162</v>
      </c>
      <c r="Q41">
        <v>1</v>
      </c>
      <c r="R41">
        <v>1.4</v>
      </c>
      <c r="S41">
        <v>890.48</v>
      </c>
      <c r="T41">
        <v>15.638918159466099</v>
      </c>
      <c r="U41">
        <v>1941</v>
      </c>
      <c r="V41" t="s">
        <v>10666</v>
      </c>
      <c r="W41" t="s">
        <v>10666</v>
      </c>
      <c r="X41" t="s">
        <v>10666</v>
      </c>
      <c r="Y41" t="s">
        <v>10666</v>
      </c>
      <c r="Z41" t="s">
        <v>5048</v>
      </c>
      <c r="AA41" s="48" t="s">
        <v>5049</v>
      </c>
      <c r="AB41" s="41" t="s">
        <v>10666</v>
      </c>
      <c r="AC41" t="s">
        <v>10666</v>
      </c>
      <c r="AD41" t="s">
        <v>10666</v>
      </c>
      <c r="AE41" t="s">
        <v>166</v>
      </c>
      <c r="AF41" t="s">
        <v>5045</v>
      </c>
    </row>
    <row r="42" spans="1:32">
      <c r="A42" t="s">
        <v>7221</v>
      </c>
      <c r="B42" t="s">
        <v>7222</v>
      </c>
      <c r="C42" t="s">
        <v>7223</v>
      </c>
      <c r="D42" t="s">
        <v>267</v>
      </c>
      <c r="E42">
        <v>33.570399999999999</v>
      </c>
      <c r="F42">
        <v>-83.896500000000003</v>
      </c>
      <c r="G42" t="s">
        <v>7224</v>
      </c>
      <c r="H42" t="s">
        <v>459</v>
      </c>
      <c r="I42" t="s">
        <v>7224</v>
      </c>
      <c r="J42" t="s">
        <v>108</v>
      </c>
      <c r="K42">
        <v>50242</v>
      </c>
      <c r="L42" t="s">
        <v>7225</v>
      </c>
      <c r="M42" t="s">
        <v>10666</v>
      </c>
      <c r="N42" s="43" t="s">
        <v>10666</v>
      </c>
      <c r="O42" t="s">
        <v>10666</v>
      </c>
      <c r="P42" t="s">
        <v>150</v>
      </c>
      <c r="Q42">
        <v>2</v>
      </c>
      <c r="R42">
        <v>3</v>
      </c>
      <c r="S42">
        <v>935.75012500000003</v>
      </c>
      <c r="T42">
        <v>3.5606930175038101</v>
      </c>
      <c r="U42">
        <v>1927</v>
      </c>
      <c r="V42" t="s">
        <v>10666</v>
      </c>
      <c r="W42" t="s">
        <v>10666</v>
      </c>
      <c r="X42" t="s">
        <v>10666</v>
      </c>
      <c r="Y42" t="s">
        <v>10666</v>
      </c>
      <c r="Z42" t="s">
        <v>4201</v>
      </c>
      <c r="AA42" s="48" t="s">
        <v>7226</v>
      </c>
      <c r="AB42" s="41" t="s">
        <v>10983</v>
      </c>
      <c r="AC42" t="s">
        <v>253</v>
      </c>
      <c r="AD42" t="s">
        <v>272</v>
      </c>
      <c r="AE42" t="s">
        <v>220</v>
      </c>
      <c r="AF42" t="s">
        <v>269</v>
      </c>
    </row>
    <row r="43" spans="1:32">
      <c r="A43" t="s">
        <v>7050</v>
      </c>
      <c r="B43" t="s">
        <v>3051</v>
      </c>
      <c r="C43" t="s">
        <v>2800</v>
      </c>
      <c r="D43" t="s">
        <v>903</v>
      </c>
      <c r="E43">
        <v>44.625599999999999</v>
      </c>
      <c r="F43">
        <v>-72.531700000000001</v>
      </c>
      <c r="G43" t="s">
        <v>7051</v>
      </c>
      <c r="H43" t="s">
        <v>148</v>
      </c>
      <c r="I43" t="s">
        <v>7052</v>
      </c>
      <c r="J43" t="s">
        <v>108</v>
      </c>
      <c r="K43">
        <v>678</v>
      </c>
      <c r="L43" t="s">
        <v>7053</v>
      </c>
      <c r="M43" s="43">
        <v>29826</v>
      </c>
      <c r="N43" s="43">
        <v>42124</v>
      </c>
      <c r="O43" t="s">
        <v>10666</v>
      </c>
      <c r="P43" t="s">
        <v>162</v>
      </c>
      <c r="Q43">
        <v>2</v>
      </c>
      <c r="R43">
        <v>1.8</v>
      </c>
      <c r="S43">
        <v>948.26</v>
      </c>
      <c r="T43">
        <v>6.01382546930492</v>
      </c>
      <c r="U43">
        <v>1983</v>
      </c>
      <c r="V43" t="s">
        <v>10666</v>
      </c>
      <c r="W43" t="s">
        <v>10666</v>
      </c>
      <c r="X43" t="s">
        <v>10666</v>
      </c>
      <c r="Y43" t="s">
        <v>10666</v>
      </c>
      <c r="Z43" t="s">
        <v>3051</v>
      </c>
      <c r="AA43" s="48" t="s">
        <v>7054</v>
      </c>
      <c r="AB43" s="41" t="s">
        <v>10725</v>
      </c>
      <c r="AC43" t="s">
        <v>232</v>
      </c>
      <c r="AD43" t="s">
        <v>314</v>
      </c>
      <c r="AE43" t="s">
        <v>166</v>
      </c>
      <c r="AF43" t="s">
        <v>7051</v>
      </c>
    </row>
    <row r="44" spans="1:32">
      <c r="A44" t="s">
        <v>7772</v>
      </c>
      <c r="B44" t="s">
        <v>7773</v>
      </c>
      <c r="C44" t="s">
        <v>4591</v>
      </c>
      <c r="D44" t="s">
        <v>483</v>
      </c>
      <c r="E44">
        <v>44.083300000000001</v>
      </c>
      <c r="F44">
        <v>-111.5</v>
      </c>
      <c r="G44" t="s">
        <v>568</v>
      </c>
      <c r="H44" t="s">
        <v>247</v>
      </c>
      <c r="I44" t="s">
        <v>568</v>
      </c>
      <c r="J44" t="s">
        <v>108</v>
      </c>
      <c r="K44">
        <v>832</v>
      </c>
      <c r="L44" t="s">
        <v>7774</v>
      </c>
      <c r="M44" s="43">
        <v>31992</v>
      </c>
      <c r="N44" s="43">
        <v>46752</v>
      </c>
      <c r="O44" t="s">
        <v>10666</v>
      </c>
      <c r="P44" t="s">
        <v>162</v>
      </c>
      <c r="Q44">
        <v>1</v>
      </c>
      <c r="R44">
        <v>0.5</v>
      </c>
      <c r="S44">
        <v>963</v>
      </c>
      <c r="T44">
        <v>21.986301369863</v>
      </c>
      <c r="U44">
        <v>1915</v>
      </c>
      <c r="V44" t="s">
        <v>10666</v>
      </c>
      <c r="W44" t="s">
        <v>10666</v>
      </c>
      <c r="X44" t="s">
        <v>10666</v>
      </c>
      <c r="Y44" t="s">
        <v>10666</v>
      </c>
      <c r="Z44" t="s">
        <v>7775</v>
      </c>
      <c r="AA44" s="48" t="s">
        <v>4595</v>
      </c>
      <c r="AB44" s="41" t="s">
        <v>10787</v>
      </c>
      <c r="AC44" t="s">
        <v>153</v>
      </c>
      <c r="AD44" t="s">
        <v>10666</v>
      </c>
      <c r="AE44" t="s">
        <v>10666</v>
      </c>
      <c r="AF44" t="s">
        <v>10666</v>
      </c>
    </row>
    <row r="45" spans="1:32">
      <c r="A45" t="s">
        <v>5255</v>
      </c>
      <c r="B45" t="s">
        <v>5256</v>
      </c>
      <c r="C45" t="s">
        <v>3036</v>
      </c>
      <c r="D45" t="s">
        <v>458</v>
      </c>
      <c r="E45">
        <v>43.664900000000003</v>
      </c>
      <c r="F45">
        <v>-70.723100000000002</v>
      </c>
      <c r="G45" t="s">
        <v>5257</v>
      </c>
      <c r="H45" t="s">
        <v>459</v>
      </c>
      <c r="I45" t="s">
        <v>5257</v>
      </c>
      <c r="J45" t="s">
        <v>108</v>
      </c>
      <c r="K45">
        <v>7667</v>
      </c>
      <c r="L45" t="s">
        <v>5258</v>
      </c>
      <c r="M45" s="43">
        <v>31154</v>
      </c>
      <c r="N45" s="43" t="s">
        <v>10666</v>
      </c>
      <c r="O45" t="s">
        <v>10666</v>
      </c>
      <c r="P45" t="s">
        <v>150</v>
      </c>
      <c r="Q45">
        <v>1</v>
      </c>
      <c r="R45">
        <v>0.2</v>
      </c>
      <c r="S45">
        <v>973.33333330000005</v>
      </c>
      <c r="T45">
        <v>55.555555553653001</v>
      </c>
      <c r="U45">
        <v>1989</v>
      </c>
      <c r="V45" t="s">
        <v>10666</v>
      </c>
      <c r="W45" t="s">
        <v>10666</v>
      </c>
      <c r="X45" t="s">
        <v>10666</v>
      </c>
      <c r="Y45" t="s">
        <v>10666</v>
      </c>
      <c r="Z45" t="s">
        <v>5259</v>
      </c>
      <c r="AA45" s="48" t="s">
        <v>5260</v>
      </c>
      <c r="AB45" s="41" t="s">
        <v>10832</v>
      </c>
      <c r="AC45" t="s">
        <v>232</v>
      </c>
      <c r="AD45" t="s">
        <v>10666</v>
      </c>
      <c r="AE45" t="s">
        <v>10666</v>
      </c>
      <c r="AF45" t="s">
        <v>10666</v>
      </c>
    </row>
    <row r="46" spans="1:32">
      <c r="A46" t="s">
        <v>5700</v>
      </c>
      <c r="B46" t="s">
        <v>5701</v>
      </c>
      <c r="C46" t="s">
        <v>5702</v>
      </c>
      <c r="D46" t="s">
        <v>527</v>
      </c>
      <c r="E46">
        <v>36.458799999999997</v>
      </c>
      <c r="F46">
        <v>-81.555300000000003</v>
      </c>
      <c r="G46" t="s">
        <v>5703</v>
      </c>
      <c r="H46" t="s">
        <v>809</v>
      </c>
      <c r="I46" t="s">
        <v>5703</v>
      </c>
      <c r="J46" t="s">
        <v>108</v>
      </c>
      <c r="K46">
        <v>2782</v>
      </c>
      <c r="L46" t="s">
        <v>5704</v>
      </c>
      <c r="M46" s="43">
        <v>30407</v>
      </c>
      <c r="N46" s="43" t="s">
        <v>10666</v>
      </c>
      <c r="O46" t="s">
        <v>10666</v>
      </c>
      <c r="P46" t="s">
        <v>150</v>
      </c>
      <c r="Q46">
        <v>1</v>
      </c>
      <c r="R46">
        <v>0.2</v>
      </c>
      <c r="S46">
        <v>1000</v>
      </c>
      <c r="T46">
        <v>57.077625570776299</v>
      </c>
      <c r="U46">
        <v>1931</v>
      </c>
      <c r="V46" t="s">
        <v>10666</v>
      </c>
      <c r="W46" t="s">
        <v>10666</v>
      </c>
      <c r="X46" t="s">
        <v>10666</v>
      </c>
      <c r="Y46" t="s">
        <v>10666</v>
      </c>
      <c r="Z46" t="s">
        <v>5705</v>
      </c>
      <c r="AA46" s="48" t="s">
        <v>5706</v>
      </c>
      <c r="AB46" s="41" t="s">
        <v>10887</v>
      </c>
      <c r="AC46" t="s">
        <v>253</v>
      </c>
      <c r="AD46" t="s">
        <v>10666</v>
      </c>
      <c r="AE46" t="s">
        <v>10666</v>
      </c>
      <c r="AF46" t="s">
        <v>10666</v>
      </c>
    </row>
    <row r="47" spans="1:32">
      <c r="A47" t="s">
        <v>4712</v>
      </c>
      <c r="B47" t="s">
        <v>4713</v>
      </c>
      <c r="C47" t="s">
        <v>4714</v>
      </c>
      <c r="D47" t="s">
        <v>551</v>
      </c>
      <c r="E47">
        <v>42.88</v>
      </c>
      <c r="F47">
        <v>-89.21</v>
      </c>
      <c r="G47" t="s">
        <v>4715</v>
      </c>
      <c r="H47" t="s">
        <v>148</v>
      </c>
      <c r="I47" t="s">
        <v>4715</v>
      </c>
      <c r="J47" t="s">
        <v>108</v>
      </c>
      <c r="K47">
        <v>4136</v>
      </c>
      <c r="L47" t="s">
        <v>4716</v>
      </c>
      <c r="M47" s="43">
        <v>34997</v>
      </c>
      <c r="N47" s="43" t="s">
        <v>10666</v>
      </c>
      <c r="O47" t="s">
        <v>161</v>
      </c>
      <c r="P47" t="s">
        <v>150</v>
      </c>
      <c r="Q47">
        <v>2</v>
      </c>
      <c r="R47">
        <v>2</v>
      </c>
      <c r="S47">
        <v>1000</v>
      </c>
      <c r="T47">
        <v>5.70776255707763</v>
      </c>
      <c r="U47">
        <v>2002</v>
      </c>
      <c r="V47" t="s">
        <v>10666</v>
      </c>
      <c r="W47" t="s">
        <v>10666</v>
      </c>
      <c r="X47" t="s">
        <v>10666</v>
      </c>
      <c r="Y47" t="s">
        <v>10666</v>
      </c>
      <c r="Z47" t="s">
        <v>4717</v>
      </c>
      <c r="AA47" s="48" t="s">
        <v>4718</v>
      </c>
      <c r="AB47" s="41" t="s">
        <v>10799</v>
      </c>
      <c r="AC47" t="s">
        <v>601</v>
      </c>
      <c r="AD47" t="s">
        <v>10666</v>
      </c>
      <c r="AE47" t="s">
        <v>10666</v>
      </c>
      <c r="AF47" t="s">
        <v>10666</v>
      </c>
    </row>
    <row r="48" spans="1:32">
      <c r="A48" t="s">
        <v>5195</v>
      </c>
      <c r="B48" t="s">
        <v>5196</v>
      </c>
      <c r="C48" t="s">
        <v>1757</v>
      </c>
      <c r="D48" t="s">
        <v>208</v>
      </c>
      <c r="E48">
        <v>39.558199999999999</v>
      </c>
      <c r="F48">
        <v>-111.834</v>
      </c>
      <c r="G48" t="s">
        <v>5197</v>
      </c>
      <c r="H48" t="s">
        <v>148</v>
      </c>
      <c r="I48" t="s">
        <v>5197</v>
      </c>
      <c r="J48" t="s">
        <v>108</v>
      </c>
      <c r="K48">
        <v>7787</v>
      </c>
      <c r="L48" t="s">
        <v>5198</v>
      </c>
      <c r="M48" s="43">
        <v>31376</v>
      </c>
      <c r="N48" s="43" t="s">
        <v>10666</v>
      </c>
      <c r="O48" t="s">
        <v>149</v>
      </c>
      <c r="P48" t="s">
        <v>150</v>
      </c>
      <c r="Q48">
        <v>1</v>
      </c>
      <c r="R48">
        <v>0.21</v>
      </c>
      <c r="S48">
        <v>1001</v>
      </c>
      <c r="T48">
        <v>54.414003044140003</v>
      </c>
      <c r="U48">
        <v>1987</v>
      </c>
      <c r="V48" t="s">
        <v>10666</v>
      </c>
      <c r="W48" t="s">
        <v>10666</v>
      </c>
      <c r="X48" t="s">
        <v>10666</v>
      </c>
      <c r="Y48" t="s">
        <v>10666</v>
      </c>
      <c r="Z48" t="s">
        <v>5199</v>
      </c>
      <c r="AA48" s="48" t="s">
        <v>5200</v>
      </c>
      <c r="AB48" s="41" t="s">
        <v>10838</v>
      </c>
      <c r="AC48" t="s">
        <v>153</v>
      </c>
      <c r="AD48" t="s">
        <v>10666</v>
      </c>
      <c r="AE48" t="s">
        <v>10666</v>
      </c>
      <c r="AF48" t="s">
        <v>10666</v>
      </c>
    </row>
    <row r="49" spans="1:32">
      <c r="A49" t="s">
        <v>8473</v>
      </c>
      <c r="B49" t="s">
        <v>8468</v>
      </c>
      <c r="C49" t="s">
        <v>2551</v>
      </c>
      <c r="D49" t="s">
        <v>146</v>
      </c>
      <c r="E49">
        <v>38.773200000000003</v>
      </c>
      <c r="F49">
        <v>-120.699</v>
      </c>
      <c r="G49" t="s">
        <v>6503</v>
      </c>
      <c r="H49" t="s">
        <v>148</v>
      </c>
      <c r="I49" t="s">
        <v>6503</v>
      </c>
      <c r="J49" t="s">
        <v>108</v>
      </c>
      <c r="K49">
        <v>522</v>
      </c>
      <c r="L49" t="s">
        <v>8467</v>
      </c>
      <c r="M49" s="43">
        <v>41843</v>
      </c>
      <c r="N49" s="43">
        <v>60083</v>
      </c>
      <c r="O49" t="s">
        <v>10666</v>
      </c>
      <c r="P49" t="s">
        <v>162</v>
      </c>
      <c r="Q49">
        <v>1</v>
      </c>
      <c r="R49">
        <v>0.48199999999999998</v>
      </c>
      <c r="S49">
        <v>1009</v>
      </c>
      <c r="T49">
        <v>23.8968150211258</v>
      </c>
      <c r="U49">
        <v>1983</v>
      </c>
      <c r="V49" t="s">
        <v>10666</v>
      </c>
      <c r="W49" t="s">
        <v>10666</v>
      </c>
      <c r="X49" t="s">
        <v>10666</v>
      </c>
      <c r="Y49" t="s">
        <v>10666</v>
      </c>
      <c r="Z49" t="s">
        <v>8468</v>
      </c>
      <c r="AA49" s="48" t="s">
        <v>8469</v>
      </c>
      <c r="AB49" s="41" t="s">
        <v>10929</v>
      </c>
      <c r="AC49" t="s">
        <v>153</v>
      </c>
      <c r="AD49" t="s">
        <v>10666</v>
      </c>
      <c r="AE49" t="s">
        <v>10666</v>
      </c>
      <c r="AF49" t="s">
        <v>10666</v>
      </c>
    </row>
    <row r="50" spans="1:32">
      <c r="A50" t="s">
        <v>4144</v>
      </c>
      <c r="B50" t="s">
        <v>4145</v>
      </c>
      <c r="C50" t="s">
        <v>582</v>
      </c>
      <c r="D50" t="s">
        <v>157</v>
      </c>
      <c r="E50">
        <v>46.448827999999999</v>
      </c>
      <c r="F50">
        <v>-120.534235</v>
      </c>
      <c r="G50" t="s">
        <v>4139</v>
      </c>
      <c r="H50" t="s">
        <v>148</v>
      </c>
      <c r="I50" t="s">
        <v>4139</v>
      </c>
      <c r="J50" t="s">
        <v>108</v>
      </c>
      <c r="K50">
        <v>6507</v>
      </c>
      <c r="L50" t="s">
        <v>10666</v>
      </c>
      <c r="M50" t="s">
        <v>10666</v>
      </c>
      <c r="N50" s="43" t="s">
        <v>10666</v>
      </c>
      <c r="O50" t="s">
        <v>10666</v>
      </c>
      <c r="P50" t="s">
        <v>543</v>
      </c>
      <c r="Q50">
        <v>1</v>
      </c>
      <c r="R50">
        <v>2.5</v>
      </c>
      <c r="S50">
        <v>1015.71</v>
      </c>
      <c r="T50">
        <v>4.6379452054794497</v>
      </c>
      <c r="U50">
        <v>1942</v>
      </c>
      <c r="V50" t="s">
        <v>10666</v>
      </c>
      <c r="W50" t="s">
        <v>10666</v>
      </c>
      <c r="X50" t="s">
        <v>10666</v>
      </c>
      <c r="Y50" t="s">
        <v>10666</v>
      </c>
      <c r="Z50" t="s">
        <v>4140</v>
      </c>
      <c r="AA50" s="48" t="s">
        <v>4141</v>
      </c>
      <c r="AB50" s="41" t="s">
        <v>10723</v>
      </c>
      <c r="AC50" t="s">
        <v>153</v>
      </c>
      <c r="AD50" t="s">
        <v>4142</v>
      </c>
      <c r="AE50" t="s">
        <v>166</v>
      </c>
      <c r="AF50" t="s">
        <v>4143</v>
      </c>
    </row>
    <row r="51" spans="1:32">
      <c r="A51" t="s">
        <v>2000</v>
      </c>
      <c r="B51" t="s">
        <v>2001</v>
      </c>
      <c r="C51" t="s">
        <v>2002</v>
      </c>
      <c r="D51" t="s">
        <v>286</v>
      </c>
      <c r="E51">
        <v>42.252600000000001</v>
      </c>
      <c r="F51">
        <v>-73.899000000000001</v>
      </c>
      <c r="G51" t="s">
        <v>2003</v>
      </c>
      <c r="H51" t="s">
        <v>459</v>
      </c>
      <c r="I51" t="s">
        <v>2004</v>
      </c>
      <c r="J51" t="s">
        <v>108</v>
      </c>
      <c r="K51">
        <v>65399</v>
      </c>
      <c r="L51" t="s">
        <v>2005</v>
      </c>
      <c r="M51" s="43">
        <v>31890</v>
      </c>
      <c r="N51" s="43">
        <v>46477</v>
      </c>
      <c r="O51" t="s">
        <v>161</v>
      </c>
      <c r="P51" t="s">
        <v>162</v>
      </c>
      <c r="Q51">
        <v>2</v>
      </c>
      <c r="R51">
        <v>1</v>
      </c>
      <c r="S51">
        <v>1025</v>
      </c>
      <c r="T51">
        <v>11.700913242009101</v>
      </c>
      <c r="U51">
        <v>1994</v>
      </c>
      <c r="V51" t="s">
        <v>10666</v>
      </c>
      <c r="W51" t="s">
        <v>10666</v>
      </c>
      <c r="X51" t="s">
        <v>10666</v>
      </c>
      <c r="Y51" t="s">
        <v>10666</v>
      </c>
      <c r="Z51" t="s">
        <v>2006</v>
      </c>
      <c r="AA51" s="48" t="s">
        <v>2007</v>
      </c>
      <c r="AB51" s="41" t="s">
        <v>10701</v>
      </c>
      <c r="AC51" t="s">
        <v>232</v>
      </c>
      <c r="AD51" t="s">
        <v>291</v>
      </c>
      <c r="AE51" t="s">
        <v>220</v>
      </c>
      <c r="AF51" t="s">
        <v>654</v>
      </c>
    </row>
    <row r="52" spans="1:32">
      <c r="A52" t="s">
        <v>8107</v>
      </c>
      <c r="B52" t="s">
        <v>8108</v>
      </c>
      <c r="C52" t="s">
        <v>3921</v>
      </c>
      <c r="D52" t="s">
        <v>146</v>
      </c>
      <c r="E52">
        <v>39.3930997</v>
      </c>
      <c r="F52">
        <v>-121.1432191</v>
      </c>
      <c r="G52" t="s">
        <v>8103</v>
      </c>
      <c r="H52" t="s">
        <v>148</v>
      </c>
      <c r="I52" t="s">
        <v>8103</v>
      </c>
      <c r="J52" t="s">
        <v>108</v>
      </c>
      <c r="K52">
        <v>4229</v>
      </c>
      <c r="L52" t="s">
        <v>8104</v>
      </c>
      <c r="M52" s="43">
        <v>23147</v>
      </c>
      <c r="N52" s="43">
        <v>42490</v>
      </c>
      <c r="O52" t="s">
        <v>10666</v>
      </c>
      <c r="P52" t="s">
        <v>162</v>
      </c>
      <c r="Q52">
        <v>1</v>
      </c>
      <c r="R52">
        <v>0.15</v>
      </c>
      <c r="S52">
        <v>1071</v>
      </c>
      <c r="T52">
        <v>81.506849315068493</v>
      </c>
      <c r="U52">
        <v>1986</v>
      </c>
      <c r="V52" t="s">
        <v>10666</v>
      </c>
      <c r="W52" t="s">
        <v>10666</v>
      </c>
      <c r="X52" t="s">
        <v>10666</v>
      </c>
      <c r="Y52" t="s">
        <v>10666</v>
      </c>
      <c r="Z52" t="s">
        <v>8105</v>
      </c>
      <c r="AA52" s="48" t="s">
        <v>8106</v>
      </c>
      <c r="AB52" s="41" t="s">
        <v>10875</v>
      </c>
      <c r="AC52" t="s">
        <v>153</v>
      </c>
      <c r="AD52" t="s">
        <v>10666</v>
      </c>
      <c r="AE52" t="s">
        <v>10666</v>
      </c>
      <c r="AF52" t="s">
        <v>10666</v>
      </c>
    </row>
    <row r="53" spans="1:32">
      <c r="A53" t="s">
        <v>7713</v>
      </c>
      <c r="B53" t="s">
        <v>7714</v>
      </c>
      <c r="C53" t="s">
        <v>7715</v>
      </c>
      <c r="D53" t="s">
        <v>295</v>
      </c>
      <c r="E53">
        <v>45.061500000000002</v>
      </c>
      <c r="F53">
        <v>-83.903099999999995</v>
      </c>
      <c r="G53" t="s">
        <v>7716</v>
      </c>
      <c r="H53" t="s">
        <v>459</v>
      </c>
      <c r="I53" t="s">
        <v>7716</v>
      </c>
      <c r="J53" t="s">
        <v>108</v>
      </c>
      <c r="K53">
        <v>1688</v>
      </c>
      <c r="L53" t="s">
        <v>7717</v>
      </c>
      <c r="M53" s="43">
        <v>36140</v>
      </c>
      <c r="N53" s="43">
        <v>50739</v>
      </c>
      <c r="O53" t="s">
        <v>161</v>
      </c>
      <c r="P53" t="s">
        <v>162</v>
      </c>
      <c r="Q53">
        <v>1</v>
      </c>
      <c r="R53">
        <v>0.25</v>
      </c>
      <c r="S53">
        <v>1150</v>
      </c>
      <c r="T53">
        <v>52.511415525114202</v>
      </c>
      <c r="U53">
        <v>1947</v>
      </c>
      <c r="V53" t="s">
        <v>10666</v>
      </c>
      <c r="W53" t="s">
        <v>10666</v>
      </c>
      <c r="X53" t="s">
        <v>10666</v>
      </c>
      <c r="Y53" t="s">
        <v>10666</v>
      </c>
      <c r="Z53" t="s">
        <v>7718</v>
      </c>
      <c r="AA53" s="48" t="s">
        <v>7719</v>
      </c>
      <c r="AB53" s="41" t="s">
        <v>10709</v>
      </c>
      <c r="AC53" t="s">
        <v>301</v>
      </c>
      <c r="AD53" t="s">
        <v>10666</v>
      </c>
      <c r="AE53" t="s">
        <v>10666</v>
      </c>
      <c r="AF53" t="s">
        <v>10666</v>
      </c>
    </row>
    <row r="54" spans="1:32">
      <c r="A54" t="s">
        <v>4232</v>
      </c>
      <c r="B54" t="s">
        <v>4233</v>
      </c>
      <c r="C54" t="s">
        <v>4234</v>
      </c>
      <c r="D54" t="s">
        <v>277</v>
      </c>
      <c r="E54">
        <v>36.664198810000002</v>
      </c>
      <c r="F54">
        <v>-79.883896120000003</v>
      </c>
      <c r="G54" t="s">
        <v>4235</v>
      </c>
      <c r="H54" t="s">
        <v>148</v>
      </c>
      <c r="I54" t="s">
        <v>4236</v>
      </c>
      <c r="J54" t="s">
        <v>108</v>
      </c>
      <c r="K54">
        <v>3826</v>
      </c>
      <c r="L54" t="s">
        <v>10666</v>
      </c>
      <c r="M54" t="s">
        <v>10666</v>
      </c>
      <c r="N54" s="43" t="s">
        <v>10666</v>
      </c>
      <c r="O54" t="s">
        <v>10666</v>
      </c>
      <c r="P54" t="s">
        <v>543</v>
      </c>
      <c r="Q54">
        <v>2</v>
      </c>
      <c r="R54">
        <v>1.3</v>
      </c>
      <c r="S54">
        <v>1251.47</v>
      </c>
      <c r="T54">
        <v>10.989374780470699</v>
      </c>
      <c r="U54">
        <v>1932</v>
      </c>
      <c r="V54" t="s">
        <v>10666</v>
      </c>
      <c r="W54" t="s">
        <v>10666</v>
      </c>
      <c r="X54" t="s">
        <v>10666</v>
      </c>
      <c r="Y54" t="s">
        <v>10666</v>
      </c>
      <c r="Z54" t="s">
        <v>4237</v>
      </c>
      <c r="AA54" s="48" t="s">
        <v>4238</v>
      </c>
      <c r="AB54" s="41" t="s">
        <v>10738</v>
      </c>
      <c r="AC54" t="s">
        <v>301</v>
      </c>
      <c r="AD54" t="s">
        <v>282</v>
      </c>
      <c r="AE54" t="s">
        <v>166</v>
      </c>
      <c r="AF54" t="s">
        <v>4235</v>
      </c>
    </row>
    <row r="55" spans="1:32">
      <c r="A55" t="s">
        <v>6251</v>
      </c>
      <c r="B55" t="s">
        <v>6252</v>
      </c>
      <c r="C55" t="s">
        <v>1969</v>
      </c>
      <c r="D55" t="s">
        <v>157</v>
      </c>
      <c r="E55">
        <v>47.721699999999998</v>
      </c>
      <c r="F55">
        <v>-122.9415</v>
      </c>
      <c r="G55" t="s">
        <v>6253</v>
      </c>
      <c r="H55" t="s">
        <v>459</v>
      </c>
      <c r="I55" t="s">
        <v>6253</v>
      </c>
      <c r="J55" t="s">
        <v>108</v>
      </c>
      <c r="K55">
        <v>50228</v>
      </c>
      <c r="L55" t="s">
        <v>6254</v>
      </c>
      <c r="M55" s="43">
        <v>30166</v>
      </c>
      <c r="N55" s="43" t="s">
        <v>10666</v>
      </c>
      <c r="O55" t="s">
        <v>10666</v>
      </c>
      <c r="P55" t="s">
        <v>150</v>
      </c>
      <c r="Q55">
        <v>1</v>
      </c>
      <c r="R55">
        <v>1.6</v>
      </c>
      <c r="S55">
        <v>1257.23</v>
      </c>
      <c r="T55">
        <v>8.9699628995433809</v>
      </c>
      <c r="U55">
        <v>1985</v>
      </c>
      <c r="V55" t="s">
        <v>10666</v>
      </c>
      <c r="W55" t="s">
        <v>10666</v>
      </c>
      <c r="X55" t="s">
        <v>10666</v>
      </c>
      <c r="Y55" t="s">
        <v>10666</v>
      </c>
      <c r="Z55" t="s">
        <v>6255</v>
      </c>
      <c r="AA55" s="48" t="s">
        <v>6256</v>
      </c>
      <c r="AB55" s="41" t="s">
        <v>10921</v>
      </c>
      <c r="AC55" t="s">
        <v>153</v>
      </c>
      <c r="AD55" t="s">
        <v>4142</v>
      </c>
      <c r="AE55" t="s">
        <v>220</v>
      </c>
      <c r="AF55" t="s">
        <v>6257</v>
      </c>
    </row>
    <row r="56" spans="1:32">
      <c r="A56" t="s">
        <v>4008</v>
      </c>
      <c r="B56" t="s">
        <v>4009</v>
      </c>
      <c r="C56" t="s">
        <v>4010</v>
      </c>
      <c r="D56" t="s">
        <v>873</v>
      </c>
      <c r="E56">
        <v>44.543100000000003</v>
      </c>
      <c r="F56">
        <v>-95.117800000000003</v>
      </c>
      <c r="G56" t="s">
        <v>4011</v>
      </c>
      <c r="H56" t="s">
        <v>148</v>
      </c>
      <c r="I56" t="s">
        <v>10666</v>
      </c>
      <c r="J56" t="s">
        <v>108</v>
      </c>
      <c r="K56">
        <v>2009</v>
      </c>
      <c r="L56" t="s">
        <v>10666</v>
      </c>
      <c r="M56" t="s">
        <v>10666</v>
      </c>
      <c r="N56" s="43" t="s">
        <v>10666</v>
      </c>
      <c r="O56" t="s">
        <v>10666</v>
      </c>
      <c r="P56" t="s">
        <v>543</v>
      </c>
      <c r="Q56">
        <v>1</v>
      </c>
      <c r="R56">
        <v>0.5</v>
      </c>
      <c r="S56">
        <v>1296.9000000000001</v>
      </c>
      <c r="T56">
        <v>29.609589041095902</v>
      </c>
      <c r="U56">
        <v>1930</v>
      </c>
      <c r="V56" t="s">
        <v>10666</v>
      </c>
      <c r="W56" t="s">
        <v>10666</v>
      </c>
      <c r="X56" t="s">
        <v>10666</v>
      </c>
      <c r="Y56" t="s">
        <v>10666</v>
      </c>
      <c r="Z56" t="s">
        <v>4012</v>
      </c>
      <c r="AA56" s="48" t="s">
        <v>4013</v>
      </c>
      <c r="AB56" s="41" t="s">
        <v>10713</v>
      </c>
      <c r="AC56" t="s">
        <v>601</v>
      </c>
      <c r="AD56" t="s">
        <v>302</v>
      </c>
      <c r="AE56" t="s">
        <v>166</v>
      </c>
      <c r="AF56" t="s">
        <v>4011</v>
      </c>
    </row>
    <row r="57" spans="1:32">
      <c r="A57" t="s">
        <v>9117</v>
      </c>
      <c r="B57" t="s">
        <v>9118</v>
      </c>
      <c r="C57" t="s">
        <v>3186</v>
      </c>
      <c r="D57" t="s">
        <v>483</v>
      </c>
      <c r="E57">
        <v>42.216700000000003</v>
      </c>
      <c r="F57">
        <v>-111.4</v>
      </c>
      <c r="G57" t="s">
        <v>568</v>
      </c>
      <c r="H57" t="s">
        <v>247</v>
      </c>
      <c r="I57" t="s">
        <v>568</v>
      </c>
      <c r="J57" t="s">
        <v>108</v>
      </c>
      <c r="K57">
        <v>830</v>
      </c>
      <c r="L57" t="s">
        <v>9119</v>
      </c>
      <c r="M57" s="43">
        <v>30370</v>
      </c>
      <c r="N57" s="43" t="s">
        <v>10666</v>
      </c>
      <c r="O57" t="s">
        <v>149</v>
      </c>
      <c r="P57" t="s">
        <v>150</v>
      </c>
      <c r="Q57">
        <v>1</v>
      </c>
      <c r="R57">
        <v>0.71499999999999997</v>
      </c>
      <c r="S57">
        <v>1314</v>
      </c>
      <c r="T57">
        <v>20.979020979021001</v>
      </c>
      <c r="U57">
        <v>1909</v>
      </c>
      <c r="V57" t="s">
        <v>10666</v>
      </c>
      <c r="W57" t="s">
        <v>10666</v>
      </c>
      <c r="X57" t="s">
        <v>10666</v>
      </c>
      <c r="Y57" t="s">
        <v>10666</v>
      </c>
      <c r="Z57" t="s">
        <v>9120</v>
      </c>
      <c r="AA57" s="48" t="s">
        <v>9121</v>
      </c>
      <c r="AB57" s="41" t="s">
        <v>11112</v>
      </c>
      <c r="AC57" t="s">
        <v>153</v>
      </c>
      <c r="AD57" t="s">
        <v>10666</v>
      </c>
      <c r="AE57" t="s">
        <v>10666</v>
      </c>
      <c r="AF57" t="s">
        <v>10666</v>
      </c>
    </row>
    <row r="58" spans="1:32">
      <c r="A58" t="s">
        <v>4705</v>
      </c>
      <c r="B58" t="s">
        <v>4706</v>
      </c>
      <c r="C58" t="s">
        <v>4707</v>
      </c>
      <c r="D58" t="s">
        <v>483</v>
      </c>
      <c r="E58">
        <v>43.803400000000003</v>
      </c>
      <c r="F58">
        <v>-115.16249999999999</v>
      </c>
      <c r="G58" t="s">
        <v>4708</v>
      </c>
      <c r="H58" t="s">
        <v>148</v>
      </c>
      <c r="I58" t="s">
        <v>4708</v>
      </c>
      <c r="J58" t="s">
        <v>108</v>
      </c>
      <c r="K58">
        <v>6700</v>
      </c>
      <c r="L58" t="s">
        <v>4709</v>
      </c>
      <c r="M58" s="43">
        <v>37385</v>
      </c>
      <c r="N58" s="43">
        <v>48334</v>
      </c>
      <c r="O58" t="s">
        <v>161</v>
      </c>
      <c r="P58" t="s">
        <v>162</v>
      </c>
      <c r="Q58">
        <v>1</v>
      </c>
      <c r="R58">
        <v>0.187</v>
      </c>
      <c r="S58">
        <v>1314</v>
      </c>
      <c r="T58">
        <v>80.213903743315498</v>
      </c>
      <c r="U58">
        <v>1963</v>
      </c>
      <c r="V58" t="s">
        <v>10666</v>
      </c>
      <c r="W58" t="s">
        <v>10666</v>
      </c>
      <c r="X58" t="s">
        <v>10666</v>
      </c>
      <c r="Y58" t="s">
        <v>10666</v>
      </c>
      <c r="Z58" t="s">
        <v>4710</v>
      </c>
      <c r="AA58" s="48" t="s">
        <v>4711</v>
      </c>
      <c r="AB58" s="41" t="s">
        <v>10801</v>
      </c>
      <c r="AC58" t="s">
        <v>153</v>
      </c>
      <c r="AD58" t="s">
        <v>10666</v>
      </c>
      <c r="AE58" t="s">
        <v>10666</v>
      </c>
      <c r="AF58" t="s">
        <v>10666</v>
      </c>
    </row>
    <row r="59" spans="1:32">
      <c r="A59" t="s">
        <v>6431</v>
      </c>
      <c r="B59" t="s">
        <v>6432</v>
      </c>
      <c r="C59" t="s">
        <v>3545</v>
      </c>
      <c r="D59" t="s">
        <v>146</v>
      </c>
      <c r="E59">
        <v>37.453200000000002</v>
      </c>
      <c r="F59">
        <v>-120.4898</v>
      </c>
      <c r="G59" t="s">
        <v>6427</v>
      </c>
      <c r="H59" t="s">
        <v>148</v>
      </c>
      <c r="I59" t="s">
        <v>6427</v>
      </c>
      <c r="J59" t="s">
        <v>108</v>
      </c>
      <c r="K59">
        <v>461</v>
      </c>
      <c r="L59" t="s">
        <v>6433</v>
      </c>
      <c r="M59" s="43">
        <v>29524</v>
      </c>
      <c r="N59" s="43" t="s">
        <v>10666</v>
      </c>
      <c r="O59" t="s">
        <v>149</v>
      </c>
      <c r="P59" t="s">
        <v>150</v>
      </c>
      <c r="Q59">
        <v>1</v>
      </c>
      <c r="R59">
        <v>0.9</v>
      </c>
      <c r="S59">
        <v>1317</v>
      </c>
      <c r="T59">
        <v>16.7047184170472</v>
      </c>
      <c r="U59">
        <v>1982</v>
      </c>
      <c r="V59" t="s">
        <v>10666</v>
      </c>
      <c r="W59" t="s">
        <v>10666</v>
      </c>
      <c r="X59" t="s">
        <v>10666</v>
      </c>
      <c r="Y59" t="s">
        <v>10666</v>
      </c>
      <c r="Z59" t="s">
        <v>6434</v>
      </c>
      <c r="AA59" s="48" t="s">
        <v>6435</v>
      </c>
      <c r="AB59" s="41" t="s">
        <v>10932</v>
      </c>
      <c r="AC59" t="s">
        <v>153</v>
      </c>
      <c r="AD59" t="s">
        <v>10666</v>
      </c>
      <c r="AE59" t="s">
        <v>10666</v>
      </c>
      <c r="AF59" t="s">
        <v>10666</v>
      </c>
    </row>
    <row r="60" spans="1:32">
      <c r="A60" t="s">
        <v>9013</v>
      </c>
      <c r="B60" t="s">
        <v>9014</v>
      </c>
      <c r="C60" t="s">
        <v>765</v>
      </c>
      <c r="D60" t="s">
        <v>146</v>
      </c>
      <c r="E60">
        <v>34.1</v>
      </c>
      <c r="F60">
        <v>-117.9333</v>
      </c>
      <c r="G60" t="s">
        <v>9015</v>
      </c>
      <c r="H60" t="s">
        <v>148</v>
      </c>
      <c r="I60" t="s">
        <v>9016</v>
      </c>
      <c r="J60" t="s">
        <v>108</v>
      </c>
      <c r="K60">
        <v>6449</v>
      </c>
      <c r="L60" t="s">
        <v>9017</v>
      </c>
      <c r="M60" s="43">
        <v>32513</v>
      </c>
      <c r="N60" s="43">
        <v>43465</v>
      </c>
      <c r="O60" t="s">
        <v>10666</v>
      </c>
      <c r="P60" t="s">
        <v>162</v>
      </c>
      <c r="Q60">
        <v>1</v>
      </c>
      <c r="R60">
        <v>3</v>
      </c>
      <c r="S60">
        <v>1319.63</v>
      </c>
      <c r="T60">
        <v>5.0214231354642296</v>
      </c>
      <c r="U60">
        <v>1949</v>
      </c>
      <c r="V60" t="s">
        <v>10666</v>
      </c>
      <c r="W60" t="s">
        <v>10666</v>
      </c>
      <c r="X60" t="s">
        <v>10666</v>
      </c>
      <c r="Y60" t="s">
        <v>10666</v>
      </c>
      <c r="Z60" t="s">
        <v>5265</v>
      </c>
      <c r="AA60" s="48" t="s">
        <v>1935</v>
      </c>
      <c r="AB60" s="41" t="s">
        <v>10721</v>
      </c>
      <c r="AC60" t="s">
        <v>153</v>
      </c>
      <c r="AD60" t="s">
        <v>263</v>
      </c>
      <c r="AE60" t="s">
        <v>166</v>
      </c>
      <c r="AF60" t="s">
        <v>397</v>
      </c>
    </row>
    <row r="61" spans="1:32">
      <c r="A61" t="s">
        <v>8983</v>
      </c>
      <c r="B61" t="s">
        <v>8984</v>
      </c>
      <c r="C61" t="s">
        <v>507</v>
      </c>
      <c r="D61" t="s">
        <v>146</v>
      </c>
      <c r="E61">
        <v>37.207799999999999</v>
      </c>
      <c r="F61">
        <v>-119.5073</v>
      </c>
      <c r="G61" t="s">
        <v>259</v>
      </c>
      <c r="H61" t="s">
        <v>247</v>
      </c>
      <c r="I61" t="s">
        <v>259</v>
      </c>
      <c r="J61" t="s">
        <v>108</v>
      </c>
      <c r="K61">
        <v>278</v>
      </c>
      <c r="L61" t="s">
        <v>8980</v>
      </c>
      <c r="M61" s="43">
        <v>37880</v>
      </c>
      <c r="N61" s="43">
        <v>52474</v>
      </c>
      <c r="O61" t="s">
        <v>250</v>
      </c>
      <c r="P61" t="s">
        <v>162</v>
      </c>
      <c r="Q61">
        <v>1</v>
      </c>
      <c r="R61">
        <v>0.42499999999999999</v>
      </c>
      <c r="S61">
        <v>1328</v>
      </c>
      <c r="T61">
        <v>35.670158474348597</v>
      </c>
      <c r="U61">
        <v>1919</v>
      </c>
      <c r="V61" t="s">
        <v>10666</v>
      </c>
      <c r="W61" t="s">
        <v>10666</v>
      </c>
      <c r="X61" t="s">
        <v>10666</v>
      </c>
      <c r="Y61" t="s">
        <v>10666</v>
      </c>
      <c r="Z61" t="s">
        <v>8981</v>
      </c>
      <c r="AA61" s="48" t="s">
        <v>8985</v>
      </c>
      <c r="AB61" s="41" t="s">
        <v>11103</v>
      </c>
      <c r="AC61" t="s">
        <v>153</v>
      </c>
      <c r="AD61" t="s">
        <v>10666</v>
      </c>
      <c r="AE61" t="s">
        <v>10666</v>
      </c>
      <c r="AF61" t="s">
        <v>10666</v>
      </c>
    </row>
    <row r="62" spans="1:32">
      <c r="A62" t="s">
        <v>9701</v>
      </c>
      <c r="B62" t="s">
        <v>9702</v>
      </c>
      <c r="C62" t="s">
        <v>2539</v>
      </c>
      <c r="D62" t="s">
        <v>146</v>
      </c>
      <c r="E62">
        <v>36.06</v>
      </c>
      <c r="F62">
        <v>-118.9237</v>
      </c>
      <c r="G62" t="s">
        <v>9703</v>
      </c>
      <c r="H62" t="s">
        <v>148</v>
      </c>
      <c r="I62" t="s">
        <v>9500</v>
      </c>
      <c r="J62" t="s">
        <v>108</v>
      </c>
      <c r="K62">
        <v>10222</v>
      </c>
      <c r="L62" t="s">
        <v>9704</v>
      </c>
      <c r="M62" s="43">
        <v>30550</v>
      </c>
      <c r="N62" s="43">
        <v>48791</v>
      </c>
      <c r="O62" t="s">
        <v>10666</v>
      </c>
      <c r="P62" t="s">
        <v>162</v>
      </c>
      <c r="Q62">
        <v>1</v>
      </c>
      <c r="R62">
        <v>1.4</v>
      </c>
      <c r="S62">
        <v>1356.17</v>
      </c>
      <c r="T62">
        <v>11.058137638617101</v>
      </c>
      <c r="U62">
        <v>1989</v>
      </c>
      <c r="V62" t="s">
        <v>10666</v>
      </c>
      <c r="W62" t="s">
        <v>10666</v>
      </c>
      <c r="X62" t="s">
        <v>10666</v>
      </c>
      <c r="Y62" t="s">
        <v>10666</v>
      </c>
      <c r="Z62" t="s">
        <v>9705</v>
      </c>
      <c r="AA62" s="48" t="s">
        <v>9706</v>
      </c>
      <c r="AB62" s="41" t="s">
        <v>11042</v>
      </c>
      <c r="AC62" t="s">
        <v>153</v>
      </c>
      <c r="AD62" t="s">
        <v>263</v>
      </c>
      <c r="AE62" t="s">
        <v>220</v>
      </c>
      <c r="AF62" t="s">
        <v>397</v>
      </c>
    </row>
    <row r="63" spans="1:32">
      <c r="A63" t="s">
        <v>4128</v>
      </c>
      <c r="B63" t="s">
        <v>4129</v>
      </c>
      <c r="C63" t="s">
        <v>765</v>
      </c>
      <c r="D63" t="s">
        <v>146</v>
      </c>
      <c r="E63">
        <v>34.106404679999997</v>
      </c>
      <c r="F63">
        <v>-118.4536647</v>
      </c>
      <c r="G63" t="s">
        <v>4014</v>
      </c>
      <c r="H63" t="s">
        <v>148</v>
      </c>
      <c r="I63" t="s">
        <v>4014</v>
      </c>
      <c r="J63" t="s">
        <v>108</v>
      </c>
      <c r="K63">
        <v>7077</v>
      </c>
      <c r="L63" t="s">
        <v>10666</v>
      </c>
      <c r="M63" t="s">
        <v>10666</v>
      </c>
      <c r="N63" s="43" t="s">
        <v>10666</v>
      </c>
      <c r="O63" t="s">
        <v>10666</v>
      </c>
      <c r="P63" t="s">
        <v>543</v>
      </c>
      <c r="Q63">
        <v>1</v>
      </c>
      <c r="R63">
        <v>0.64</v>
      </c>
      <c r="S63">
        <v>1385</v>
      </c>
      <c r="T63">
        <v>24.703909817351601</v>
      </c>
      <c r="U63">
        <v>1986</v>
      </c>
      <c r="V63" t="s">
        <v>10666</v>
      </c>
      <c r="W63" t="s">
        <v>10666</v>
      </c>
      <c r="X63" t="s">
        <v>10666</v>
      </c>
      <c r="Y63" t="s">
        <v>10666</v>
      </c>
      <c r="Z63" t="s">
        <v>4130</v>
      </c>
      <c r="AA63" s="48" t="s">
        <v>4131</v>
      </c>
      <c r="AB63" s="41" t="s">
        <v>10721</v>
      </c>
      <c r="AC63" t="s">
        <v>153</v>
      </c>
      <c r="AD63" t="s">
        <v>10666</v>
      </c>
      <c r="AE63" t="s">
        <v>10666</v>
      </c>
      <c r="AF63" t="s">
        <v>10666</v>
      </c>
    </row>
    <row r="64" spans="1:32">
      <c r="A64" t="s">
        <v>5067</v>
      </c>
      <c r="B64" t="s">
        <v>5068</v>
      </c>
      <c r="C64" t="s">
        <v>1466</v>
      </c>
      <c r="D64" t="s">
        <v>903</v>
      </c>
      <c r="E64">
        <v>44.9953</v>
      </c>
      <c r="F64">
        <v>-72.400499999999994</v>
      </c>
      <c r="G64" t="s">
        <v>5069</v>
      </c>
      <c r="H64" t="s">
        <v>459</v>
      </c>
      <c r="I64" t="s">
        <v>5069</v>
      </c>
      <c r="J64" t="s">
        <v>108</v>
      </c>
      <c r="K64">
        <v>3733</v>
      </c>
      <c r="L64" t="s">
        <v>5070</v>
      </c>
      <c r="M64" s="43">
        <v>32688</v>
      </c>
      <c r="N64" s="43" t="s">
        <v>10666</v>
      </c>
      <c r="O64" t="s">
        <v>161</v>
      </c>
      <c r="P64" t="s">
        <v>150</v>
      </c>
      <c r="Q64">
        <v>1</v>
      </c>
      <c r="R64">
        <v>0.6</v>
      </c>
      <c r="S64">
        <v>1400</v>
      </c>
      <c r="T64">
        <v>26.636225266362299</v>
      </c>
      <c r="U64">
        <v>1993</v>
      </c>
      <c r="V64" t="s">
        <v>10666</v>
      </c>
      <c r="W64" t="s">
        <v>10666</v>
      </c>
      <c r="X64" t="s">
        <v>10666</v>
      </c>
      <c r="Y64" t="s">
        <v>10666</v>
      </c>
      <c r="Z64" t="s">
        <v>5071</v>
      </c>
      <c r="AA64" s="48" t="s">
        <v>1470</v>
      </c>
      <c r="AB64" s="41" t="s">
        <v>10829</v>
      </c>
      <c r="AC64" t="s">
        <v>232</v>
      </c>
      <c r="AD64" t="s">
        <v>10666</v>
      </c>
      <c r="AE64" t="s">
        <v>10666</v>
      </c>
      <c r="AF64" t="s">
        <v>10666</v>
      </c>
    </row>
    <row r="65" spans="1:32">
      <c r="A65" t="s">
        <v>10221</v>
      </c>
      <c r="B65" t="s">
        <v>10222</v>
      </c>
      <c r="C65" t="s">
        <v>2764</v>
      </c>
      <c r="D65" t="s">
        <v>195</v>
      </c>
      <c r="E65">
        <v>42.165930000000003</v>
      </c>
      <c r="F65">
        <v>-121.685051</v>
      </c>
      <c r="G65" t="s">
        <v>10223</v>
      </c>
      <c r="H65" t="s">
        <v>148</v>
      </c>
      <c r="I65" t="s">
        <v>10666</v>
      </c>
      <c r="J65" t="s">
        <v>108</v>
      </c>
      <c r="K65">
        <v>58470</v>
      </c>
      <c r="L65" t="s">
        <v>10666</v>
      </c>
      <c r="M65" t="s">
        <v>10666</v>
      </c>
      <c r="N65" s="43" t="s">
        <v>10666</v>
      </c>
      <c r="O65" t="s">
        <v>149</v>
      </c>
      <c r="P65" t="s">
        <v>489</v>
      </c>
      <c r="Q65">
        <v>1</v>
      </c>
      <c r="R65">
        <v>1.1000000000000001</v>
      </c>
      <c r="S65">
        <v>1421.42</v>
      </c>
      <c r="T65">
        <v>14.751141552511401</v>
      </c>
      <c r="U65">
        <v>2012</v>
      </c>
      <c r="V65" t="s">
        <v>10666</v>
      </c>
      <c r="W65" t="s">
        <v>10666</v>
      </c>
      <c r="X65" t="s">
        <v>10666</v>
      </c>
      <c r="Y65" t="s">
        <v>10666</v>
      </c>
      <c r="Z65" t="s">
        <v>10224</v>
      </c>
      <c r="AA65" s="48" t="s">
        <v>10225</v>
      </c>
      <c r="AB65" s="41" t="s">
        <v>10879</v>
      </c>
      <c r="AC65" t="s">
        <v>153</v>
      </c>
      <c r="AD65" t="s">
        <v>587</v>
      </c>
      <c r="AE65" t="s">
        <v>220</v>
      </c>
      <c r="AF65" t="s">
        <v>568</v>
      </c>
    </row>
    <row r="66" spans="1:32">
      <c r="A66" t="s">
        <v>4981</v>
      </c>
      <c r="B66" t="s">
        <v>4982</v>
      </c>
      <c r="C66" t="s">
        <v>1948</v>
      </c>
      <c r="D66" t="s">
        <v>551</v>
      </c>
      <c r="E66">
        <v>44.855218999999998</v>
      </c>
      <c r="F66">
        <v>-92.634237999999996</v>
      </c>
      <c r="G66" t="s">
        <v>4977</v>
      </c>
      <c r="H66" t="s">
        <v>148</v>
      </c>
      <c r="I66" t="s">
        <v>4977</v>
      </c>
      <c r="J66" t="s">
        <v>108</v>
      </c>
      <c r="K66">
        <v>4133</v>
      </c>
      <c r="L66" t="s">
        <v>4978</v>
      </c>
      <c r="M66" s="43">
        <v>45807</v>
      </c>
      <c r="N66" s="43">
        <v>60388</v>
      </c>
      <c r="O66" t="s">
        <v>161</v>
      </c>
      <c r="P66" t="s">
        <v>162</v>
      </c>
      <c r="Q66">
        <v>1</v>
      </c>
      <c r="R66">
        <v>0.2</v>
      </c>
      <c r="S66">
        <v>1436.25</v>
      </c>
      <c r="T66">
        <v>81.977739726027394</v>
      </c>
      <c r="U66">
        <v>1948</v>
      </c>
      <c r="V66" t="s">
        <v>10666</v>
      </c>
      <c r="W66" t="s">
        <v>10666</v>
      </c>
      <c r="X66" t="s">
        <v>10666</v>
      </c>
      <c r="Y66" t="s">
        <v>10666</v>
      </c>
      <c r="Z66" t="s">
        <v>4979</v>
      </c>
      <c r="AA66" s="48" t="s">
        <v>4983</v>
      </c>
      <c r="AB66" s="41" t="s">
        <v>10825</v>
      </c>
      <c r="AC66" t="s">
        <v>601</v>
      </c>
      <c r="AD66" t="s">
        <v>302</v>
      </c>
      <c r="AE66" t="s">
        <v>166</v>
      </c>
      <c r="AF66" t="s">
        <v>4977</v>
      </c>
    </row>
    <row r="67" spans="1:32">
      <c r="A67" t="s">
        <v>4831</v>
      </c>
      <c r="B67" t="s">
        <v>4832</v>
      </c>
      <c r="C67" t="s">
        <v>1263</v>
      </c>
      <c r="D67" t="s">
        <v>146</v>
      </c>
      <c r="E67">
        <v>34.2273</v>
      </c>
      <c r="F67">
        <v>-119.08629999999999</v>
      </c>
      <c r="G67" t="s">
        <v>4833</v>
      </c>
      <c r="H67" t="s">
        <v>148</v>
      </c>
      <c r="I67" t="s">
        <v>4833</v>
      </c>
      <c r="J67" t="s">
        <v>108</v>
      </c>
      <c r="K67">
        <v>56125</v>
      </c>
      <c r="L67" t="s">
        <v>4834</v>
      </c>
      <c r="M67" s="43">
        <v>33414</v>
      </c>
      <c r="N67" s="43" t="s">
        <v>10666</v>
      </c>
      <c r="O67" t="s">
        <v>149</v>
      </c>
      <c r="P67" t="s">
        <v>150</v>
      </c>
      <c r="Q67">
        <v>1</v>
      </c>
      <c r="R67">
        <v>1</v>
      </c>
      <c r="S67">
        <v>1452.32</v>
      </c>
      <c r="T67">
        <v>16.578995433789999</v>
      </c>
      <c r="U67">
        <v>1994</v>
      </c>
      <c r="V67" t="s">
        <v>10666</v>
      </c>
      <c r="W67" t="s">
        <v>10666</v>
      </c>
      <c r="X67" t="s">
        <v>10666</v>
      </c>
      <c r="Y67" t="s">
        <v>10666</v>
      </c>
      <c r="Z67" t="s">
        <v>1710</v>
      </c>
      <c r="AA67" s="48" t="s">
        <v>4835</v>
      </c>
      <c r="AB67" s="41" t="s">
        <v>10813</v>
      </c>
      <c r="AC67" t="s">
        <v>153</v>
      </c>
      <c r="AD67" t="s">
        <v>263</v>
      </c>
      <c r="AE67" t="s">
        <v>220</v>
      </c>
      <c r="AF67" t="s">
        <v>397</v>
      </c>
    </row>
    <row r="68" spans="1:32">
      <c r="A68" t="s">
        <v>5892</v>
      </c>
      <c r="B68" t="s">
        <v>5893</v>
      </c>
      <c r="C68" t="s">
        <v>765</v>
      </c>
      <c r="D68" t="s">
        <v>146</v>
      </c>
      <c r="E68">
        <v>34.124178000000001</v>
      </c>
      <c r="F68">
        <v>-117.80499399999999</v>
      </c>
      <c r="G68" t="s">
        <v>5894</v>
      </c>
      <c r="H68" t="s">
        <v>148</v>
      </c>
      <c r="I68" t="s">
        <v>5894</v>
      </c>
      <c r="J68" t="s">
        <v>108</v>
      </c>
      <c r="K68">
        <v>50233</v>
      </c>
      <c r="L68" t="s">
        <v>5895</v>
      </c>
      <c r="M68" s="43">
        <v>30019</v>
      </c>
      <c r="N68" s="43" t="s">
        <v>10666</v>
      </c>
      <c r="O68" t="s">
        <v>149</v>
      </c>
      <c r="P68" t="s">
        <v>150</v>
      </c>
      <c r="Q68">
        <v>1</v>
      </c>
      <c r="R68">
        <v>1</v>
      </c>
      <c r="S68">
        <v>1476.09</v>
      </c>
      <c r="T68">
        <v>16.8503424657534</v>
      </c>
      <c r="U68">
        <v>1986</v>
      </c>
      <c r="V68" t="s">
        <v>10666</v>
      </c>
      <c r="W68" t="s">
        <v>10666</v>
      </c>
      <c r="X68" t="s">
        <v>10666</v>
      </c>
      <c r="Y68" t="s">
        <v>10666</v>
      </c>
      <c r="Z68" t="s">
        <v>5896</v>
      </c>
      <c r="AA68" s="48" t="s">
        <v>1935</v>
      </c>
      <c r="AB68" s="41" t="s">
        <v>10721</v>
      </c>
      <c r="AC68" t="s">
        <v>153</v>
      </c>
      <c r="AD68" t="s">
        <v>263</v>
      </c>
      <c r="AE68" t="s">
        <v>220</v>
      </c>
      <c r="AF68" t="s">
        <v>397</v>
      </c>
    </row>
    <row r="69" spans="1:32">
      <c r="A69" t="s">
        <v>5274</v>
      </c>
      <c r="B69" t="s">
        <v>5275</v>
      </c>
      <c r="C69" t="s">
        <v>5276</v>
      </c>
      <c r="D69" t="s">
        <v>4460</v>
      </c>
      <c r="E69">
        <v>41.1</v>
      </c>
      <c r="F69">
        <v>-87.833299999999994</v>
      </c>
      <c r="G69" t="s">
        <v>5277</v>
      </c>
      <c r="H69" t="s">
        <v>148</v>
      </c>
      <c r="I69" t="s">
        <v>5277</v>
      </c>
      <c r="J69" t="s">
        <v>108</v>
      </c>
      <c r="K69">
        <v>54525</v>
      </c>
      <c r="L69" t="s">
        <v>5278</v>
      </c>
      <c r="M69" s="43">
        <v>32290</v>
      </c>
      <c r="N69" s="43">
        <v>46873</v>
      </c>
      <c r="O69" t="s">
        <v>161</v>
      </c>
      <c r="P69" t="s">
        <v>162</v>
      </c>
      <c r="Q69">
        <v>3</v>
      </c>
      <c r="R69">
        <v>1.2</v>
      </c>
      <c r="S69">
        <v>1486.7</v>
      </c>
      <c r="T69">
        <v>14.1428843226788</v>
      </c>
      <c r="U69">
        <v>1991</v>
      </c>
      <c r="V69" t="s">
        <v>10666</v>
      </c>
      <c r="W69" t="s">
        <v>10666</v>
      </c>
      <c r="X69" t="s">
        <v>10666</v>
      </c>
      <c r="Y69" t="s">
        <v>10666</v>
      </c>
      <c r="Z69" t="s">
        <v>5279</v>
      </c>
      <c r="AA69" s="48" t="s">
        <v>5280</v>
      </c>
      <c r="AB69" s="41" t="s">
        <v>10844</v>
      </c>
      <c r="AC69" t="s">
        <v>301</v>
      </c>
      <c r="AD69" t="s">
        <v>282</v>
      </c>
      <c r="AE69" t="s">
        <v>533</v>
      </c>
      <c r="AF69" t="s">
        <v>5281</v>
      </c>
    </row>
    <row r="70" spans="1:32">
      <c r="A70" t="s">
        <v>5355</v>
      </c>
      <c r="B70" t="s">
        <v>5356</v>
      </c>
      <c r="C70" t="s">
        <v>5357</v>
      </c>
      <c r="D70" t="s">
        <v>799</v>
      </c>
      <c r="E70">
        <v>42.103299999999997</v>
      </c>
      <c r="F70">
        <v>-91.291700000000006</v>
      </c>
      <c r="G70" t="s">
        <v>4454</v>
      </c>
      <c r="H70" t="s">
        <v>459</v>
      </c>
      <c r="I70" t="s">
        <v>4454</v>
      </c>
      <c r="J70" t="s">
        <v>108</v>
      </c>
      <c r="K70">
        <v>1053</v>
      </c>
      <c r="L70" t="s">
        <v>5358</v>
      </c>
      <c r="M70" s="43">
        <v>31317</v>
      </c>
      <c r="N70" s="43" t="s">
        <v>10666</v>
      </c>
      <c r="O70" t="s">
        <v>10666</v>
      </c>
      <c r="P70" t="s">
        <v>150</v>
      </c>
      <c r="Q70">
        <v>1</v>
      </c>
      <c r="R70">
        <v>0.25</v>
      </c>
      <c r="S70">
        <v>1515</v>
      </c>
      <c r="T70">
        <v>69.178082191780803</v>
      </c>
      <c r="U70">
        <v>1990</v>
      </c>
      <c r="V70" t="s">
        <v>10666</v>
      </c>
      <c r="W70" t="s">
        <v>10666</v>
      </c>
      <c r="X70" t="s">
        <v>10666</v>
      </c>
      <c r="Y70" t="s">
        <v>10666</v>
      </c>
      <c r="Z70" t="s">
        <v>5359</v>
      </c>
      <c r="AA70" s="48" t="s">
        <v>5360</v>
      </c>
      <c r="AB70" s="41" t="s">
        <v>10850</v>
      </c>
      <c r="AC70" t="s">
        <v>601</v>
      </c>
      <c r="AD70" t="s">
        <v>10666</v>
      </c>
      <c r="AE70" t="s">
        <v>10666</v>
      </c>
      <c r="AF70" t="s">
        <v>10666</v>
      </c>
    </row>
    <row r="71" spans="1:32">
      <c r="A71" t="s">
        <v>8077</v>
      </c>
      <c r="B71" t="s">
        <v>8078</v>
      </c>
      <c r="C71" t="s">
        <v>1962</v>
      </c>
      <c r="D71" t="s">
        <v>178</v>
      </c>
      <c r="E71">
        <v>38.540199999999999</v>
      </c>
      <c r="F71">
        <v>-106.2257</v>
      </c>
      <c r="G71" t="s">
        <v>221</v>
      </c>
      <c r="H71" t="s">
        <v>247</v>
      </c>
      <c r="I71" t="s">
        <v>221</v>
      </c>
      <c r="J71" t="s">
        <v>108</v>
      </c>
      <c r="K71">
        <v>475</v>
      </c>
      <c r="L71" t="s">
        <v>8079</v>
      </c>
      <c r="M71" s="43">
        <v>35557</v>
      </c>
      <c r="N71" s="43">
        <v>46507</v>
      </c>
      <c r="O71" t="s">
        <v>161</v>
      </c>
      <c r="P71" t="s">
        <v>162</v>
      </c>
      <c r="Q71">
        <v>1</v>
      </c>
      <c r="R71">
        <v>0.56000000000000005</v>
      </c>
      <c r="S71">
        <v>1529</v>
      </c>
      <c r="T71">
        <v>31.168460534898902</v>
      </c>
      <c r="U71">
        <v>1902</v>
      </c>
      <c r="V71" t="s">
        <v>10666</v>
      </c>
      <c r="W71" t="s">
        <v>10666</v>
      </c>
      <c r="X71" t="s">
        <v>10666</v>
      </c>
      <c r="Y71" t="s">
        <v>10666</v>
      </c>
      <c r="Z71" t="s">
        <v>8080</v>
      </c>
      <c r="AA71" s="48" t="s">
        <v>8081</v>
      </c>
      <c r="AB71" s="41" t="s">
        <v>11043</v>
      </c>
      <c r="AC71" t="s">
        <v>153</v>
      </c>
      <c r="AD71" t="s">
        <v>10666</v>
      </c>
      <c r="AE71" t="s">
        <v>10666</v>
      </c>
      <c r="AF71" t="s">
        <v>10666</v>
      </c>
    </row>
    <row r="72" spans="1:32">
      <c r="A72" t="s">
        <v>7679</v>
      </c>
      <c r="B72" t="s">
        <v>7680</v>
      </c>
      <c r="C72" t="s">
        <v>2454</v>
      </c>
      <c r="D72" t="s">
        <v>551</v>
      </c>
      <c r="E72">
        <v>46.006599999999999</v>
      </c>
      <c r="F72">
        <v>-91.484399999999994</v>
      </c>
      <c r="G72" t="s">
        <v>2455</v>
      </c>
      <c r="H72" t="s">
        <v>247</v>
      </c>
      <c r="I72" t="s">
        <v>2455</v>
      </c>
      <c r="J72" t="s">
        <v>108</v>
      </c>
      <c r="K72">
        <v>3985</v>
      </c>
      <c r="L72" t="s">
        <v>7681</v>
      </c>
      <c r="M72" s="43">
        <v>34943</v>
      </c>
      <c r="N72" s="43">
        <v>45991</v>
      </c>
      <c r="O72" t="s">
        <v>161</v>
      </c>
      <c r="P72" t="s">
        <v>162</v>
      </c>
      <c r="Q72">
        <v>1</v>
      </c>
      <c r="R72">
        <v>0.2</v>
      </c>
      <c r="S72">
        <v>1549</v>
      </c>
      <c r="T72">
        <v>88.413242009132404</v>
      </c>
      <c r="U72">
        <v>1925</v>
      </c>
      <c r="V72" t="s">
        <v>10666</v>
      </c>
      <c r="W72" t="s">
        <v>10666</v>
      </c>
      <c r="X72" t="s">
        <v>10666</v>
      </c>
      <c r="Y72" t="s">
        <v>10666</v>
      </c>
      <c r="Z72" t="s">
        <v>7682</v>
      </c>
      <c r="AA72" s="48" t="s">
        <v>7683</v>
      </c>
      <c r="AB72" s="41" t="s">
        <v>10716</v>
      </c>
      <c r="AC72" t="s">
        <v>601</v>
      </c>
      <c r="AD72" t="s">
        <v>10666</v>
      </c>
      <c r="AE72" t="s">
        <v>10666</v>
      </c>
      <c r="AF72" t="s">
        <v>10666</v>
      </c>
    </row>
    <row r="73" spans="1:32">
      <c r="A73" t="s">
        <v>4676</v>
      </c>
      <c r="B73" t="s">
        <v>4677</v>
      </c>
      <c r="C73" t="s">
        <v>1295</v>
      </c>
      <c r="D73" t="s">
        <v>295</v>
      </c>
      <c r="E73">
        <v>42.889099999999999</v>
      </c>
      <c r="F73">
        <v>-84.930800000000005</v>
      </c>
      <c r="G73" t="s">
        <v>4678</v>
      </c>
      <c r="H73" t="s">
        <v>148</v>
      </c>
      <c r="I73" t="s">
        <v>4678</v>
      </c>
      <c r="J73" t="s">
        <v>108</v>
      </c>
      <c r="K73">
        <v>7804</v>
      </c>
      <c r="L73" t="s">
        <v>4679</v>
      </c>
      <c r="M73" s="43">
        <v>37062</v>
      </c>
      <c r="N73" s="43">
        <v>51652</v>
      </c>
      <c r="O73" t="s">
        <v>161</v>
      </c>
      <c r="P73" t="s">
        <v>162</v>
      </c>
      <c r="Q73">
        <v>2</v>
      </c>
      <c r="R73">
        <v>0.375</v>
      </c>
      <c r="S73">
        <v>1572</v>
      </c>
      <c r="T73">
        <v>47.8538812785388</v>
      </c>
      <c r="U73">
        <v>1930</v>
      </c>
      <c r="V73" t="s">
        <v>10666</v>
      </c>
      <c r="W73" t="s">
        <v>10666</v>
      </c>
      <c r="X73" t="s">
        <v>10666</v>
      </c>
      <c r="Y73" t="s">
        <v>10666</v>
      </c>
      <c r="Z73" t="s">
        <v>1773</v>
      </c>
      <c r="AA73" s="48" t="s">
        <v>4680</v>
      </c>
      <c r="AB73" s="41" t="s">
        <v>10976</v>
      </c>
      <c r="AC73" t="s">
        <v>301</v>
      </c>
      <c r="AD73" t="s">
        <v>10666</v>
      </c>
      <c r="AE73" t="s">
        <v>10666</v>
      </c>
      <c r="AF73" t="s">
        <v>10666</v>
      </c>
    </row>
    <row r="74" spans="1:32">
      <c r="A74" t="s">
        <v>5939</v>
      </c>
      <c r="B74" t="s">
        <v>5940</v>
      </c>
      <c r="C74" t="s">
        <v>3036</v>
      </c>
      <c r="D74" t="s">
        <v>458</v>
      </c>
      <c r="E74">
        <v>43.402099999999997</v>
      </c>
      <c r="F74">
        <v>-70.575999999999993</v>
      </c>
      <c r="G74" t="s">
        <v>5935</v>
      </c>
      <c r="H74" t="s">
        <v>148</v>
      </c>
      <c r="I74" t="s">
        <v>5935</v>
      </c>
      <c r="J74" t="s">
        <v>108</v>
      </c>
      <c r="K74">
        <v>7402</v>
      </c>
      <c r="L74" t="s">
        <v>5936</v>
      </c>
      <c r="M74" s="43">
        <v>30057</v>
      </c>
      <c r="N74" s="43">
        <v>44651</v>
      </c>
      <c r="O74" t="s">
        <v>161</v>
      </c>
      <c r="P74" t="s">
        <v>162</v>
      </c>
      <c r="Q74">
        <v>1</v>
      </c>
      <c r="R74">
        <v>0.3</v>
      </c>
      <c r="S74">
        <v>1600</v>
      </c>
      <c r="T74">
        <v>60.882800608827999</v>
      </c>
      <c r="U74">
        <v>1980</v>
      </c>
      <c r="V74" t="s">
        <v>10666</v>
      </c>
      <c r="W74" t="s">
        <v>10666</v>
      </c>
      <c r="X74" t="s">
        <v>10666</v>
      </c>
      <c r="Y74" t="s">
        <v>10666</v>
      </c>
      <c r="Z74" t="s">
        <v>5937</v>
      </c>
      <c r="AA74" s="48" t="s">
        <v>5938</v>
      </c>
      <c r="AB74" s="41" t="s">
        <v>10832</v>
      </c>
      <c r="AC74" t="s">
        <v>232</v>
      </c>
      <c r="AD74" t="s">
        <v>10666</v>
      </c>
      <c r="AE74" t="s">
        <v>10666</v>
      </c>
      <c r="AF74" t="s">
        <v>10666</v>
      </c>
    </row>
    <row r="75" spans="1:32">
      <c r="A75" t="s">
        <v>4073</v>
      </c>
      <c r="B75" t="s">
        <v>4074</v>
      </c>
      <c r="C75" t="s">
        <v>4075</v>
      </c>
      <c r="D75" t="s">
        <v>245</v>
      </c>
      <c r="E75">
        <v>35.110997279999999</v>
      </c>
      <c r="F75">
        <v>-81.970254850000003</v>
      </c>
      <c r="G75" t="s">
        <v>4076</v>
      </c>
      <c r="H75" t="s">
        <v>148</v>
      </c>
      <c r="I75" t="s">
        <v>4076</v>
      </c>
      <c r="J75" t="s">
        <v>108</v>
      </c>
      <c r="K75">
        <v>54675</v>
      </c>
      <c r="L75" t="s">
        <v>10666</v>
      </c>
      <c r="M75" t="s">
        <v>10666</v>
      </c>
      <c r="N75" s="43" t="s">
        <v>10666</v>
      </c>
      <c r="O75" t="s">
        <v>10666</v>
      </c>
      <c r="P75" t="s">
        <v>543</v>
      </c>
      <c r="Q75">
        <v>2</v>
      </c>
      <c r="R75">
        <v>1</v>
      </c>
      <c r="S75">
        <v>1605.93</v>
      </c>
      <c r="T75">
        <v>18.3325342465753</v>
      </c>
      <c r="U75">
        <v>1926</v>
      </c>
      <c r="V75" t="s">
        <v>10666</v>
      </c>
      <c r="W75" t="s">
        <v>10666</v>
      </c>
      <c r="X75" t="s">
        <v>10666</v>
      </c>
      <c r="Y75" t="s">
        <v>10666</v>
      </c>
      <c r="Z75" t="s">
        <v>4077</v>
      </c>
      <c r="AA75" s="48" t="s">
        <v>4078</v>
      </c>
      <c r="AB75" s="41" t="s">
        <v>10714</v>
      </c>
      <c r="AC75" t="s">
        <v>253</v>
      </c>
      <c r="AD75" t="s">
        <v>254</v>
      </c>
      <c r="AE75" t="s">
        <v>533</v>
      </c>
      <c r="AF75" t="s">
        <v>246</v>
      </c>
    </row>
    <row r="76" spans="1:32">
      <c r="A76" t="s">
        <v>6390</v>
      </c>
      <c r="B76" t="s">
        <v>6391</v>
      </c>
      <c r="C76" t="s">
        <v>2551</v>
      </c>
      <c r="D76" t="s">
        <v>146</v>
      </c>
      <c r="E76">
        <v>38.793799999999997</v>
      </c>
      <c r="F76">
        <v>-120.77549999999999</v>
      </c>
      <c r="G76" t="s">
        <v>5555</v>
      </c>
      <c r="H76" t="s">
        <v>459</v>
      </c>
      <c r="I76" t="s">
        <v>642</v>
      </c>
      <c r="J76" t="s">
        <v>108</v>
      </c>
      <c r="K76">
        <v>50892</v>
      </c>
      <c r="L76" t="s">
        <v>6392</v>
      </c>
      <c r="M76" s="43">
        <v>30435</v>
      </c>
      <c r="N76" s="43">
        <v>48669</v>
      </c>
      <c r="O76" t="s">
        <v>161</v>
      </c>
      <c r="P76" t="s">
        <v>162</v>
      </c>
      <c r="Q76">
        <v>2</v>
      </c>
      <c r="R76">
        <v>3</v>
      </c>
      <c r="S76">
        <v>1629.82</v>
      </c>
      <c r="T76">
        <v>6.2017503805174998</v>
      </c>
      <c r="U76">
        <v>1986</v>
      </c>
      <c r="V76" t="s">
        <v>10666</v>
      </c>
      <c r="W76" t="s">
        <v>10666</v>
      </c>
      <c r="X76" t="s">
        <v>10666</v>
      </c>
      <c r="Y76" t="s">
        <v>10666</v>
      </c>
      <c r="Z76" t="s">
        <v>752</v>
      </c>
      <c r="AA76" s="48" t="s">
        <v>3682</v>
      </c>
      <c r="AB76" s="41" t="s">
        <v>10929</v>
      </c>
      <c r="AC76" t="s">
        <v>153</v>
      </c>
      <c r="AD76" t="s">
        <v>263</v>
      </c>
      <c r="AE76" t="s">
        <v>220</v>
      </c>
      <c r="AF76" t="s">
        <v>259</v>
      </c>
    </row>
    <row r="77" spans="1:32">
      <c r="A77" t="s">
        <v>4468</v>
      </c>
      <c r="B77" t="s">
        <v>4469</v>
      </c>
      <c r="C77" t="s">
        <v>169</v>
      </c>
      <c r="D77" t="s">
        <v>146</v>
      </c>
      <c r="E77">
        <v>32.697701000000002</v>
      </c>
      <c r="F77">
        <v>-115.283124</v>
      </c>
      <c r="G77" t="s">
        <v>170</v>
      </c>
      <c r="H77" t="s">
        <v>148</v>
      </c>
      <c r="I77" t="s">
        <v>170</v>
      </c>
      <c r="J77" t="s">
        <v>108</v>
      </c>
      <c r="K77">
        <v>6370</v>
      </c>
      <c r="L77" t="s">
        <v>10666</v>
      </c>
      <c r="M77" t="s">
        <v>10666</v>
      </c>
      <c r="N77" s="43" t="s">
        <v>10666</v>
      </c>
      <c r="O77" t="s">
        <v>10666</v>
      </c>
      <c r="P77" t="s">
        <v>543</v>
      </c>
      <c r="Q77">
        <v>1</v>
      </c>
      <c r="R77">
        <v>0.42</v>
      </c>
      <c r="S77">
        <v>1675</v>
      </c>
      <c r="T77">
        <v>45.526201348119201</v>
      </c>
      <c r="U77">
        <v>1964</v>
      </c>
      <c r="V77" t="s">
        <v>10666</v>
      </c>
      <c r="W77" t="s">
        <v>10666</v>
      </c>
      <c r="X77" t="s">
        <v>10666</v>
      </c>
      <c r="Y77" t="s">
        <v>10666</v>
      </c>
      <c r="Z77" t="s">
        <v>172</v>
      </c>
      <c r="AA77" s="48" t="s">
        <v>4470</v>
      </c>
      <c r="AB77" s="41" t="s">
        <v>10776</v>
      </c>
      <c r="AC77" t="s">
        <v>153</v>
      </c>
      <c r="AD77" t="s">
        <v>10666</v>
      </c>
      <c r="AE77" t="s">
        <v>10666</v>
      </c>
      <c r="AF77" t="s">
        <v>10666</v>
      </c>
    </row>
    <row r="78" spans="1:32">
      <c r="A78" t="s">
        <v>6519</v>
      </c>
      <c r="B78" t="s">
        <v>6520</v>
      </c>
      <c r="C78" t="s">
        <v>224</v>
      </c>
      <c r="D78" t="s">
        <v>225</v>
      </c>
      <c r="E78">
        <v>41.999400000000001</v>
      </c>
      <c r="F78">
        <v>-71.518299999999996</v>
      </c>
      <c r="G78" t="s">
        <v>6521</v>
      </c>
      <c r="H78" t="s">
        <v>148</v>
      </c>
      <c r="I78" t="s">
        <v>6522</v>
      </c>
      <c r="J78" t="s">
        <v>108</v>
      </c>
      <c r="K78">
        <v>54688</v>
      </c>
      <c r="L78" t="s">
        <v>6523</v>
      </c>
      <c r="M78" s="43">
        <v>44232</v>
      </c>
      <c r="N78" s="43">
        <v>62489</v>
      </c>
      <c r="O78" t="s">
        <v>10666</v>
      </c>
      <c r="P78" t="s">
        <v>162</v>
      </c>
      <c r="Q78">
        <v>1</v>
      </c>
      <c r="R78">
        <v>1.2</v>
      </c>
      <c r="S78">
        <v>1680.4</v>
      </c>
      <c r="T78">
        <v>15.985540334855401</v>
      </c>
      <c r="U78">
        <v>1981</v>
      </c>
      <c r="V78" t="s">
        <v>10666</v>
      </c>
      <c r="W78" t="s">
        <v>10666</v>
      </c>
      <c r="X78" t="s">
        <v>10666</v>
      </c>
      <c r="Y78" t="s">
        <v>10666</v>
      </c>
      <c r="Z78" t="s">
        <v>230</v>
      </c>
      <c r="AA78" s="48" t="s">
        <v>6497</v>
      </c>
      <c r="AB78" s="41" t="s">
        <v>10935</v>
      </c>
      <c r="AC78" t="s">
        <v>232</v>
      </c>
      <c r="AD78" t="s">
        <v>314</v>
      </c>
      <c r="AE78" t="s">
        <v>220</v>
      </c>
      <c r="AF78" t="s">
        <v>6498</v>
      </c>
    </row>
    <row r="79" spans="1:32">
      <c r="A79" t="s">
        <v>8795</v>
      </c>
      <c r="B79" t="s">
        <v>8796</v>
      </c>
      <c r="C79" t="s">
        <v>817</v>
      </c>
      <c r="D79" t="s">
        <v>146</v>
      </c>
      <c r="E79">
        <v>34.2316</v>
      </c>
      <c r="F79">
        <v>-117.4842</v>
      </c>
      <c r="G79" t="s">
        <v>397</v>
      </c>
      <c r="H79" t="s">
        <v>247</v>
      </c>
      <c r="I79" t="s">
        <v>397</v>
      </c>
      <c r="J79" t="s">
        <v>108</v>
      </c>
      <c r="K79">
        <v>343</v>
      </c>
      <c r="L79" t="s">
        <v>8797</v>
      </c>
      <c r="M79" s="43">
        <v>37797</v>
      </c>
      <c r="N79" s="43">
        <v>48730</v>
      </c>
      <c r="O79" t="s">
        <v>161</v>
      </c>
      <c r="P79" t="s">
        <v>162</v>
      </c>
      <c r="Q79">
        <v>2</v>
      </c>
      <c r="R79">
        <v>0.5</v>
      </c>
      <c r="S79">
        <v>1697</v>
      </c>
      <c r="T79">
        <v>38.744292237442899</v>
      </c>
      <c r="U79">
        <v>1904</v>
      </c>
      <c r="V79" t="s">
        <v>10666</v>
      </c>
      <c r="W79" t="s">
        <v>10666</v>
      </c>
      <c r="X79" t="s">
        <v>10666</v>
      </c>
      <c r="Y79" t="s">
        <v>10666</v>
      </c>
      <c r="Z79" t="s">
        <v>8796</v>
      </c>
      <c r="AA79" s="48" t="s">
        <v>834</v>
      </c>
      <c r="AB79" s="41" t="s">
        <v>10678</v>
      </c>
      <c r="AC79" t="s">
        <v>153</v>
      </c>
      <c r="AD79" t="s">
        <v>10666</v>
      </c>
      <c r="AE79" t="s">
        <v>10666</v>
      </c>
      <c r="AF79" t="s">
        <v>10666</v>
      </c>
    </row>
    <row r="80" spans="1:32">
      <c r="A80" t="s">
        <v>5448</v>
      </c>
      <c r="B80" t="s">
        <v>5449</v>
      </c>
      <c r="C80" t="s">
        <v>2147</v>
      </c>
      <c r="D80" t="s">
        <v>527</v>
      </c>
      <c r="E80">
        <v>35.771799999999999</v>
      </c>
      <c r="F80">
        <v>-82.619</v>
      </c>
      <c r="G80" t="s">
        <v>5450</v>
      </c>
      <c r="H80" t="s">
        <v>459</v>
      </c>
      <c r="I80" t="s">
        <v>5450</v>
      </c>
      <c r="J80" t="s">
        <v>108</v>
      </c>
      <c r="K80">
        <v>50890</v>
      </c>
      <c r="L80" t="s">
        <v>5451</v>
      </c>
      <c r="M80" s="43">
        <v>30805</v>
      </c>
      <c r="N80" s="43" t="s">
        <v>10666</v>
      </c>
      <c r="O80" t="s">
        <v>10666</v>
      </c>
      <c r="P80" t="s">
        <v>150</v>
      </c>
      <c r="Q80">
        <v>6</v>
      </c>
      <c r="R80">
        <v>1.2</v>
      </c>
      <c r="S80">
        <v>1714.3219999999999</v>
      </c>
      <c r="T80">
        <v>16.308238203957401</v>
      </c>
      <c r="U80">
        <v>1985</v>
      </c>
      <c r="V80" t="s">
        <v>10666</v>
      </c>
      <c r="W80" t="s">
        <v>10666</v>
      </c>
      <c r="X80" t="s">
        <v>10666</v>
      </c>
      <c r="Y80" t="s">
        <v>10666</v>
      </c>
      <c r="Z80" t="s">
        <v>5452</v>
      </c>
      <c r="AA80" s="48" t="s">
        <v>5453</v>
      </c>
      <c r="AB80" s="41" t="s">
        <v>10859</v>
      </c>
      <c r="AC80" t="s">
        <v>253</v>
      </c>
      <c r="AD80" t="s">
        <v>4079</v>
      </c>
      <c r="AE80" t="s">
        <v>220</v>
      </c>
      <c r="AF80" t="s">
        <v>4080</v>
      </c>
    </row>
    <row r="81" spans="1:32">
      <c r="A81" t="s">
        <v>5475</v>
      </c>
      <c r="B81" t="s">
        <v>5476</v>
      </c>
      <c r="C81" t="s">
        <v>3009</v>
      </c>
      <c r="D81" t="s">
        <v>208</v>
      </c>
      <c r="E81">
        <v>39.2605</v>
      </c>
      <c r="F81">
        <v>-111.59229999999999</v>
      </c>
      <c r="G81" t="s">
        <v>5477</v>
      </c>
      <c r="H81" t="s">
        <v>148</v>
      </c>
      <c r="I81" t="s">
        <v>5478</v>
      </c>
      <c r="J81" t="s">
        <v>108</v>
      </c>
      <c r="K81">
        <v>1020</v>
      </c>
      <c r="L81" t="s">
        <v>5479</v>
      </c>
      <c r="M81" s="43">
        <v>31972</v>
      </c>
      <c r="N81" s="43">
        <v>50221</v>
      </c>
      <c r="O81" t="s">
        <v>10666</v>
      </c>
      <c r="P81" t="s">
        <v>162</v>
      </c>
      <c r="Q81">
        <v>2</v>
      </c>
      <c r="R81">
        <v>1.2</v>
      </c>
      <c r="S81">
        <v>1733.35</v>
      </c>
      <c r="T81">
        <v>16.4892503805175</v>
      </c>
      <c r="U81">
        <v>1989</v>
      </c>
      <c r="V81" t="s">
        <v>10666</v>
      </c>
      <c r="W81" t="s">
        <v>10666</v>
      </c>
      <c r="X81" t="s">
        <v>10666</v>
      </c>
      <c r="Y81" t="s">
        <v>10666</v>
      </c>
      <c r="Z81" t="s">
        <v>5480</v>
      </c>
      <c r="AA81" s="48" t="s">
        <v>5481</v>
      </c>
      <c r="AB81" s="41" t="s">
        <v>10820</v>
      </c>
      <c r="AC81" t="s">
        <v>153</v>
      </c>
      <c r="AD81" t="s">
        <v>491</v>
      </c>
      <c r="AE81" t="s">
        <v>166</v>
      </c>
      <c r="AF81" t="s">
        <v>5477</v>
      </c>
    </row>
    <row r="82" spans="1:32">
      <c r="A82" t="s">
        <v>4040</v>
      </c>
      <c r="B82" t="s">
        <v>4041</v>
      </c>
      <c r="C82" t="s">
        <v>4036</v>
      </c>
      <c r="D82" t="s">
        <v>1047</v>
      </c>
      <c r="E82">
        <v>22.021963329999998</v>
      </c>
      <c r="F82">
        <v>-159.4644247</v>
      </c>
      <c r="G82" t="s">
        <v>4037</v>
      </c>
      <c r="H82" t="s">
        <v>459</v>
      </c>
      <c r="I82" t="s">
        <v>4037</v>
      </c>
      <c r="J82" t="s">
        <v>108</v>
      </c>
      <c r="K82">
        <v>10073</v>
      </c>
      <c r="L82" t="s">
        <v>10666</v>
      </c>
      <c r="M82" t="s">
        <v>10666</v>
      </c>
      <c r="N82" s="43" t="s">
        <v>10666</v>
      </c>
      <c r="O82" t="s">
        <v>10666</v>
      </c>
      <c r="P82" t="s">
        <v>543</v>
      </c>
      <c r="Q82">
        <v>1</v>
      </c>
      <c r="R82">
        <v>0.5</v>
      </c>
      <c r="S82">
        <v>1770.000769</v>
      </c>
      <c r="T82">
        <v>40.410976461187197</v>
      </c>
      <c r="U82">
        <v>1930</v>
      </c>
      <c r="V82" t="s">
        <v>10666</v>
      </c>
      <c r="W82" t="s">
        <v>10666</v>
      </c>
      <c r="X82" t="s">
        <v>10666</v>
      </c>
      <c r="Y82" t="s">
        <v>10666</v>
      </c>
      <c r="Z82" t="s">
        <v>4038</v>
      </c>
      <c r="AA82" s="48" t="s">
        <v>4039</v>
      </c>
      <c r="AB82" s="41" t="s">
        <v>10666</v>
      </c>
      <c r="AC82" t="s">
        <v>10666</v>
      </c>
      <c r="AD82" t="s">
        <v>10666</v>
      </c>
      <c r="AE82" t="s">
        <v>166</v>
      </c>
      <c r="AF82" t="s">
        <v>10666</v>
      </c>
    </row>
    <row r="83" spans="1:32">
      <c r="A83" t="s">
        <v>4034</v>
      </c>
      <c r="B83" t="s">
        <v>4035</v>
      </c>
      <c r="C83" t="s">
        <v>4036</v>
      </c>
      <c r="D83" t="s">
        <v>1047</v>
      </c>
      <c r="E83">
        <v>22.0185125</v>
      </c>
      <c r="F83">
        <v>-159.44413109999999</v>
      </c>
      <c r="G83" t="s">
        <v>4037</v>
      </c>
      <c r="H83" t="s">
        <v>459</v>
      </c>
      <c r="I83" t="s">
        <v>4037</v>
      </c>
      <c r="J83" t="s">
        <v>108</v>
      </c>
      <c r="K83">
        <v>10073</v>
      </c>
      <c r="L83" t="s">
        <v>10666</v>
      </c>
      <c r="M83" t="s">
        <v>10666</v>
      </c>
      <c r="N83" s="43" t="s">
        <v>10666</v>
      </c>
      <c r="O83" t="s">
        <v>10666</v>
      </c>
      <c r="P83" t="s">
        <v>543</v>
      </c>
      <c r="Q83">
        <v>1</v>
      </c>
      <c r="R83">
        <v>0.8</v>
      </c>
      <c r="S83">
        <v>2832.0012310000002</v>
      </c>
      <c r="T83">
        <v>40.410976469748903</v>
      </c>
      <c r="U83">
        <v>1941</v>
      </c>
      <c r="V83" t="s">
        <v>10666</v>
      </c>
      <c r="W83" t="s">
        <v>10666</v>
      </c>
      <c r="X83" t="s">
        <v>10666</v>
      </c>
      <c r="Y83" t="s">
        <v>10666</v>
      </c>
      <c r="Z83" t="s">
        <v>4038</v>
      </c>
      <c r="AA83" s="48" t="s">
        <v>4039</v>
      </c>
      <c r="AB83" s="41" t="s">
        <v>10666</v>
      </c>
      <c r="AC83" t="s">
        <v>10666</v>
      </c>
      <c r="AD83" t="s">
        <v>10666</v>
      </c>
      <c r="AE83" t="s">
        <v>166</v>
      </c>
      <c r="AF83" t="s">
        <v>10666</v>
      </c>
    </row>
    <row r="84" spans="1:32">
      <c r="A84" t="s">
        <v>5102</v>
      </c>
      <c r="B84" t="s">
        <v>5103</v>
      </c>
      <c r="C84" t="s">
        <v>3036</v>
      </c>
      <c r="D84" t="s">
        <v>458</v>
      </c>
      <c r="E84">
        <v>43.806899999999999</v>
      </c>
      <c r="F84">
        <v>-70.888900000000007</v>
      </c>
      <c r="G84" t="s">
        <v>465</v>
      </c>
      <c r="H84" t="s">
        <v>247</v>
      </c>
      <c r="I84" t="s">
        <v>465</v>
      </c>
      <c r="J84" t="s">
        <v>108</v>
      </c>
      <c r="K84">
        <v>7668</v>
      </c>
      <c r="L84" t="s">
        <v>5104</v>
      </c>
      <c r="M84" s="43">
        <v>33170</v>
      </c>
      <c r="N84" s="43">
        <v>47756</v>
      </c>
      <c r="O84" t="s">
        <v>161</v>
      </c>
      <c r="P84" t="s">
        <v>162</v>
      </c>
      <c r="Q84">
        <v>1</v>
      </c>
      <c r="R84">
        <v>0.35</v>
      </c>
      <c r="S84">
        <v>1784.625</v>
      </c>
      <c r="T84">
        <v>58.206947162426601</v>
      </c>
      <c r="U84">
        <v>1910</v>
      </c>
      <c r="V84" t="s">
        <v>10666</v>
      </c>
      <c r="W84" t="s">
        <v>10666</v>
      </c>
      <c r="X84" t="s">
        <v>10666</v>
      </c>
      <c r="Y84" t="s">
        <v>10666</v>
      </c>
      <c r="Z84" t="s">
        <v>5105</v>
      </c>
      <c r="AA84" s="48" t="s">
        <v>5106</v>
      </c>
      <c r="AB84" s="41" t="s">
        <v>10832</v>
      </c>
      <c r="AC84" t="s">
        <v>232</v>
      </c>
      <c r="AD84" t="s">
        <v>10666</v>
      </c>
      <c r="AE84" t="s">
        <v>10666</v>
      </c>
      <c r="AF84" t="s">
        <v>10666</v>
      </c>
    </row>
    <row r="85" spans="1:32">
      <c r="A85" t="s">
        <v>5812</v>
      </c>
      <c r="B85" t="s">
        <v>5813</v>
      </c>
      <c r="C85" t="s">
        <v>194</v>
      </c>
      <c r="D85" t="s">
        <v>903</v>
      </c>
      <c r="E85">
        <v>44.285699999999999</v>
      </c>
      <c r="F85">
        <v>-72.710800000000006</v>
      </c>
      <c r="G85" t="s">
        <v>5814</v>
      </c>
      <c r="H85" t="s">
        <v>459</v>
      </c>
      <c r="I85" t="s">
        <v>5815</v>
      </c>
      <c r="J85" t="s">
        <v>108</v>
      </c>
      <c r="K85">
        <v>52033</v>
      </c>
      <c r="L85" t="s">
        <v>5816</v>
      </c>
      <c r="M85" s="43">
        <v>45559</v>
      </c>
      <c r="N85" s="43">
        <v>60145</v>
      </c>
      <c r="O85" t="s">
        <v>10666</v>
      </c>
      <c r="P85" t="s">
        <v>162</v>
      </c>
      <c r="Q85">
        <v>1</v>
      </c>
      <c r="R85">
        <v>1.2</v>
      </c>
      <c r="S85">
        <v>1875.23</v>
      </c>
      <c r="T85">
        <v>17.838945966514501</v>
      </c>
      <c r="U85">
        <v>1988</v>
      </c>
      <c r="V85" t="s">
        <v>10666</v>
      </c>
      <c r="W85" t="s">
        <v>10666</v>
      </c>
      <c r="X85" t="s">
        <v>10666</v>
      </c>
      <c r="Y85" t="s">
        <v>10666</v>
      </c>
      <c r="Z85" t="s">
        <v>3874</v>
      </c>
      <c r="AA85" s="48" t="s">
        <v>5817</v>
      </c>
      <c r="AB85" s="41" t="s">
        <v>10740</v>
      </c>
      <c r="AC85" t="s">
        <v>232</v>
      </c>
      <c r="AD85" t="s">
        <v>314</v>
      </c>
      <c r="AE85" t="s">
        <v>220</v>
      </c>
      <c r="AF85" t="s">
        <v>4164</v>
      </c>
    </row>
    <row r="86" spans="1:32">
      <c r="A86" t="s">
        <v>8625</v>
      </c>
      <c r="B86" t="s">
        <v>8626</v>
      </c>
      <c r="C86" t="s">
        <v>1012</v>
      </c>
      <c r="D86" t="s">
        <v>208</v>
      </c>
      <c r="E86">
        <v>40.165900000000001</v>
      </c>
      <c r="F86">
        <v>-111.4974</v>
      </c>
      <c r="G86" t="s">
        <v>8627</v>
      </c>
      <c r="H86" t="s">
        <v>148</v>
      </c>
      <c r="I86" t="s">
        <v>8619</v>
      </c>
      <c r="J86" t="s">
        <v>108</v>
      </c>
      <c r="K86">
        <v>3688</v>
      </c>
      <c r="L86" t="s">
        <v>8620</v>
      </c>
      <c r="M86" s="43">
        <v>37607</v>
      </c>
      <c r="N86" s="43">
        <v>48548</v>
      </c>
      <c r="O86" t="s">
        <v>10666</v>
      </c>
      <c r="P86" t="s">
        <v>162</v>
      </c>
      <c r="Q86">
        <v>1</v>
      </c>
      <c r="R86">
        <v>1</v>
      </c>
      <c r="S86">
        <v>1877.7</v>
      </c>
      <c r="T86">
        <v>21.434931506849299</v>
      </c>
      <c r="U86">
        <v>1988</v>
      </c>
      <c r="V86" t="s">
        <v>10666</v>
      </c>
      <c r="W86" t="s">
        <v>10666</v>
      </c>
      <c r="X86" t="s">
        <v>10666</v>
      </c>
      <c r="Y86" t="s">
        <v>10666</v>
      </c>
      <c r="Z86" t="s">
        <v>8621</v>
      </c>
      <c r="AA86" s="48" t="s">
        <v>8622</v>
      </c>
      <c r="AB86" s="41" t="s">
        <v>11082</v>
      </c>
      <c r="AC86" t="s">
        <v>153</v>
      </c>
      <c r="AD86" t="s">
        <v>491</v>
      </c>
      <c r="AE86" t="s">
        <v>166</v>
      </c>
      <c r="AF86" t="s">
        <v>8627</v>
      </c>
    </row>
    <row r="87" spans="1:32">
      <c r="A87" t="s">
        <v>5638</v>
      </c>
      <c r="B87" t="s">
        <v>5639</v>
      </c>
      <c r="C87" t="s">
        <v>2764</v>
      </c>
      <c r="D87" t="s">
        <v>195</v>
      </c>
      <c r="E87">
        <v>42.5017</v>
      </c>
      <c r="F87">
        <v>-120.98690000000001</v>
      </c>
      <c r="G87" t="s">
        <v>5640</v>
      </c>
      <c r="H87" t="s">
        <v>459</v>
      </c>
      <c r="I87" t="s">
        <v>5640</v>
      </c>
      <c r="J87" t="s">
        <v>108</v>
      </c>
      <c r="K87">
        <v>10737</v>
      </c>
      <c r="L87" t="s">
        <v>5641</v>
      </c>
      <c r="M87" s="43">
        <v>31401</v>
      </c>
      <c r="N87" s="43">
        <v>49643</v>
      </c>
      <c r="O87" t="s">
        <v>161</v>
      </c>
      <c r="P87" t="s">
        <v>162</v>
      </c>
      <c r="Q87">
        <v>1</v>
      </c>
      <c r="R87">
        <v>1.2</v>
      </c>
      <c r="S87">
        <v>1886.57</v>
      </c>
      <c r="T87">
        <v>17.946822678843201</v>
      </c>
      <c r="U87">
        <v>1989</v>
      </c>
      <c r="V87" t="s">
        <v>10666</v>
      </c>
      <c r="W87" t="s">
        <v>10666</v>
      </c>
      <c r="X87" t="s">
        <v>10666</v>
      </c>
      <c r="Y87" t="s">
        <v>10666</v>
      </c>
      <c r="Z87" t="s">
        <v>5642</v>
      </c>
      <c r="AA87" s="48" t="s">
        <v>5643</v>
      </c>
      <c r="AB87" s="41" t="s">
        <v>10879</v>
      </c>
      <c r="AC87" t="s">
        <v>153</v>
      </c>
      <c r="AD87" t="s">
        <v>587</v>
      </c>
      <c r="AE87" t="s">
        <v>220</v>
      </c>
      <c r="AF87" t="s">
        <v>568</v>
      </c>
    </row>
    <row r="88" spans="1:32">
      <c r="A88" t="s">
        <v>9303</v>
      </c>
      <c r="B88" t="s">
        <v>9304</v>
      </c>
      <c r="C88" t="s">
        <v>569</v>
      </c>
      <c r="D88" t="s">
        <v>146</v>
      </c>
      <c r="E88">
        <v>33.1678</v>
      </c>
      <c r="F88">
        <v>-117.00449999999999</v>
      </c>
      <c r="G88" t="s">
        <v>9305</v>
      </c>
      <c r="H88" t="s">
        <v>148</v>
      </c>
      <c r="I88" t="s">
        <v>9306</v>
      </c>
      <c r="J88" t="s">
        <v>108</v>
      </c>
      <c r="K88">
        <v>457</v>
      </c>
      <c r="L88" t="s">
        <v>9307</v>
      </c>
      <c r="M88" s="43">
        <v>41177</v>
      </c>
      <c r="N88" s="43" t="s">
        <v>10666</v>
      </c>
      <c r="O88" t="s">
        <v>161</v>
      </c>
      <c r="P88" t="s">
        <v>150</v>
      </c>
      <c r="Q88">
        <v>2</v>
      </c>
      <c r="R88">
        <v>1.4</v>
      </c>
      <c r="S88">
        <v>1910.13</v>
      </c>
      <c r="T88">
        <v>15.5750978473581</v>
      </c>
      <c r="U88">
        <v>1986</v>
      </c>
      <c r="V88" t="s">
        <v>10666</v>
      </c>
      <c r="W88" t="s">
        <v>10666</v>
      </c>
      <c r="X88" t="s">
        <v>10666</v>
      </c>
      <c r="Y88" t="s">
        <v>10666</v>
      </c>
      <c r="Z88" t="s">
        <v>9308</v>
      </c>
      <c r="AA88" s="48" t="s">
        <v>9309</v>
      </c>
      <c r="AB88" s="41" t="s">
        <v>10846</v>
      </c>
      <c r="AC88" t="s">
        <v>153</v>
      </c>
      <c r="AD88" t="s">
        <v>263</v>
      </c>
      <c r="AE88" t="s">
        <v>166</v>
      </c>
      <c r="AF88" t="s">
        <v>570</v>
      </c>
    </row>
    <row r="89" spans="1:32">
      <c r="A89" t="s">
        <v>6534</v>
      </c>
      <c r="B89" t="s">
        <v>6535</v>
      </c>
      <c r="C89" t="s">
        <v>4311</v>
      </c>
      <c r="D89" t="s">
        <v>807</v>
      </c>
      <c r="E89">
        <v>29.4968</v>
      </c>
      <c r="F89">
        <v>-97.454899999999995</v>
      </c>
      <c r="G89" t="s">
        <v>6536</v>
      </c>
      <c r="H89" t="s">
        <v>148</v>
      </c>
      <c r="I89" t="s">
        <v>6536</v>
      </c>
      <c r="J89" t="s">
        <v>108</v>
      </c>
      <c r="K89">
        <v>7394</v>
      </c>
      <c r="L89" t="s">
        <v>6537</v>
      </c>
      <c r="M89" s="43">
        <v>43977</v>
      </c>
      <c r="N89" s="43">
        <v>58653</v>
      </c>
      <c r="O89" t="s">
        <v>161</v>
      </c>
      <c r="P89" t="s">
        <v>162</v>
      </c>
      <c r="Q89">
        <v>3</v>
      </c>
      <c r="R89">
        <v>0.9</v>
      </c>
      <c r="S89">
        <v>1915.983667</v>
      </c>
      <c r="T89">
        <v>24.3021774099442</v>
      </c>
      <c r="U89">
        <v>1984</v>
      </c>
      <c r="V89" t="s">
        <v>10666</v>
      </c>
      <c r="W89" t="s">
        <v>10666</v>
      </c>
      <c r="X89" t="s">
        <v>10666</v>
      </c>
      <c r="Y89" t="s">
        <v>10666</v>
      </c>
      <c r="Z89" t="s">
        <v>4273</v>
      </c>
      <c r="AA89" s="48" t="s">
        <v>6538</v>
      </c>
      <c r="AB89" s="41" t="s">
        <v>10748</v>
      </c>
      <c r="AC89" t="s">
        <v>1352</v>
      </c>
      <c r="AD89" t="s">
        <v>1353</v>
      </c>
      <c r="AE89" t="s">
        <v>166</v>
      </c>
      <c r="AF89" t="s">
        <v>6539</v>
      </c>
    </row>
    <row r="90" spans="1:32">
      <c r="A90" t="s">
        <v>5588</v>
      </c>
      <c r="B90" t="s">
        <v>5589</v>
      </c>
      <c r="C90" t="s">
        <v>3921</v>
      </c>
      <c r="D90" t="s">
        <v>146</v>
      </c>
      <c r="E90">
        <v>39.547800000000002</v>
      </c>
      <c r="F90">
        <v>-121.0947</v>
      </c>
      <c r="G90" t="s">
        <v>5590</v>
      </c>
      <c r="H90" t="s">
        <v>148</v>
      </c>
      <c r="I90" t="s">
        <v>5590</v>
      </c>
      <c r="J90" t="s">
        <v>108</v>
      </c>
      <c r="K90">
        <v>7507</v>
      </c>
      <c r="L90" t="s">
        <v>5591</v>
      </c>
      <c r="M90" s="43">
        <v>32414</v>
      </c>
      <c r="N90" s="43">
        <v>50648</v>
      </c>
      <c r="O90" t="s">
        <v>149</v>
      </c>
      <c r="P90" t="s">
        <v>162</v>
      </c>
      <c r="Q90">
        <v>1</v>
      </c>
      <c r="R90">
        <v>2</v>
      </c>
      <c r="S90">
        <v>1935.95</v>
      </c>
      <c r="T90">
        <v>11.049942922374401</v>
      </c>
      <c r="U90">
        <v>1993</v>
      </c>
      <c r="V90" t="s">
        <v>10666</v>
      </c>
      <c r="W90" t="s">
        <v>10666</v>
      </c>
      <c r="X90" t="s">
        <v>10666</v>
      </c>
      <c r="Y90" t="s">
        <v>10666</v>
      </c>
      <c r="Z90" t="s">
        <v>5589</v>
      </c>
      <c r="AA90" s="48" t="s">
        <v>5592</v>
      </c>
      <c r="AB90" s="41" t="s">
        <v>10875</v>
      </c>
      <c r="AC90" t="s">
        <v>153</v>
      </c>
      <c r="AD90" t="s">
        <v>263</v>
      </c>
      <c r="AE90" t="s">
        <v>220</v>
      </c>
      <c r="AF90" t="s">
        <v>259</v>
      </c>
    </row>
    <row r="91" spans="1:32">
      <c r="A91" t="s">
        <v>5010</v>
      </c>
      <c r="B91" t="s">
        <v>5011</v>
      </c>
      <c r="C91" t="s">
        <v>5012</v>
      </c>
      <c r="D91" t="s">
        <v>178</v>
      </c>
      <c r="E91">
        <v>39.177812000000003</v>
      </c>
      <c r="F91">
        <v>-106.863783</v>
      </c>
      <c r="G91" t="s">
        <v>5013</v>
      </c>
      <c r="H91" t="s">
        <v>148</v>
      </c>
      <c r="I91" t="s">
        <v>5013</v>
      </c>
      <c r="J91" t="s">
        <v>108</v>
      </c>
      <c r="K91">
        <v>7796</v>
      </c>
      <c r="L91" t="s">
        <v>5014</v>
      </c>
      <c r="M91" s="43">
        <v>32344</v>
      </c>
      <c r="N91" s="43">
        <v>46934</v>
      </c>
      <c r="O91" t="s">
        <v>161</v>
      </c>
      <c r="P91" t="s">
        <v>162</v>
      </c>
      <c r="Q91">
        <v>1</v>
      </c>
      <c r="R91">
        <v>0.42</v>
      </c>
      <c r="S91">
        <v>1950</v>
      </c>
      <c r="T91">
        <v>53.000652315720799</v>
      </c>
      <c r="U91">
        <v>1987</v>
      </c>
      <c r="V91" t="s">
        <v>10666</v>
      </c>
      <c r="W91" t="s">
        <v>10666</v>
      </c>
      <c r="X91" t="s">
        <v>10666</v>
      </c>
      <c r="Y91" t="s">
        <v>10666</v>
      </c>
      <c r="Z91" t="s">
        <v>5011</v>
      </c>
      <c r="AA91" s="48" t="s">
        <v>5015</v>
      </c>
      <c r="AB91" s="41" t="s">
        <v>10827</v>
      </c>
      <c r="AC91" t="s">
        <v>153</v>
      </c>
      <c r="AD91" t="s">
        <v>10666</v>
      </c>
      <c r="AE91" t="s">
        <v>10666</v>
      </c>
      <c r="AF91" t="s">
        <v>10666</v>
      </c>
    </row>
    <row r="92" spans="1:32">
      <c r="A92" t="s">
        <v>6425</v>
      </c>
      <c r="B92" t="s">
        <v>6426</v>
      </c>
      <c r="C92" t="s">
        <v>3545</v>
      </c>
      <c r="D92" t="s">
        <v>146</v>
      </c>
      <c r="E92">
        <v>37.366799999999998</v>
      </c>
      <c r="F92">
        <v>-120.4186</v>
      </c>
      <c r="G92" t="s">
        <v>6427</v>
      </c>
      <c r="H92" t="s">
        <v>148</v>
      </c>
      <c r="I92" t="s">
        <v>6427</v>
      </c>
      <c r="J92" t="s">
        <v>108</v>
      </c>
      <c r="K92">
        <v>459</v>
      </c>
      <c r="L92" t="s">
        <v>6428</v>
      </c>
      <c r="M92" s="43">
        <v>29524</v>
      </c>
      <c r="N92" s="43" t="s">
        <v>10666</v>
      </c>
      <c r="O92" t="s">
        <v>149</v>
      </c>
      <c r="P92" t="s">
        <v>150</v>
      </c>
      <c r="Q92">
        <v>1</v>
      </c>
      <c r="R92">
        <v>0.9</v>
      </c>
      <c r="S92">
        <v>1966</v>
      </c>
      <c r="T92">
        <v>24.936580416032498</v>
      </c>
      <c r="U92">
        <v>1982</v>
      </c>
      <c r="V92" t="s">
        <v>10666</v>
      </c>
      <c r="W92" t="s">
        <v>10666</v>
      </c>
      <c r="X92" t="s">
        <v>10666</v>
      </c>
      <c r="Y92" t="s">
        <v>10666</v>
      </c>
      <c r="Z92" t="s">
        <v>6429</v>
      </c>
      <c r="AA92" s="48" t="s">
        <v>6430</v>
      </c>
      <c r="AB92" s="41" t="s">
        <v>10932</v>
      </c>
      <c r="AC92" t="s">
        <v>153</v>
      </c>
      <c r="AD92" t="s">
        <v>10666</v>
      </c>
      <c r="AE92" t="s">
        <v>10666</v>
      </c>
      <c r="AF92" t="s">
        <v>10666</v>
      </c>
    </row>
    <row r="93" spans="1:32">
      <c r="A93" t="s">
        <v>8784</v>
      </c>
      <c r="B93" t="s">
        <v>8785</v>
      </c>
      <c r="C93" t="s">
        <v>817</v>
      </c>
      <c r="D93" t="s">
        <v>146</v>
      </c>
      <c r="E93">
        <v>34.089188999999998</v>
      </c>
      <c r="F93">
        <v>-117.039175</v>
      </c>
      <c r="G93" t="s">
        <v>397</v>
      </c>
      <c r="H93" t="s">
        <v>247</v>
      </c>
      <c r="I93" t="s">
        <v>397</v>
      </c>
      <c r="J93" t="s">
        <v>108</v>
      </c>
      <c r="K93">
        <v>346</v>
      </c>
      <c r="L93" t="s">
        <v>8780</v>
      </c>
      <c r="M93" s="43">
        <v>37824</v>
      </c>
      <c r="N93" s="43">
        <v>48760</v>
      </c>
      <c r="O93" t="s">
        <v>161</v>
      </c>
      <c r="P93" t="s">
        <v>162</v>
      </c>
      <c r="Q93">
        <v>1</v>
      </c>
      <c r="R93">
        <v>0.8</v>
      </c>
      <c r="S93">
        <v>1983</v>
      </c>
      <c r="T93">
        <v>28.296232876712299</v>
      </c>
      <c r="U93">
        <v>1893</v>
      </c>
      <c r="V93" t="s">
        <v>10666</v>
      </c>
      <c r="W93" t="s">
        <v>10666</v>
      </c>
      <c r="X93" t="s">
        <v>10666</v>
      </c>
      <c r="Y93" t="s">
        <v>10666</v>
      </c>
      <c r="Z93" t="s">
        <v>2649</v>
      </c>
      <c r="AA93" s="48" t="s">
        <v>8781</v>
      </c>
      <c r="AB93" s="41" t="s">
        <v>10678</v>
      </c>
      <c r="AC93" t="s">
        <v>153</v>
      </c>
      <c r="AD93" t="s">
        <v>10666</v>
      </c>
      <c r="AE93" t="s">
        <v>10666</v>
      </c>
      <c r="AF93" t="s">
        <v>10666</v>
      </c>
    </row>
    <row r="94" spans="1:32">
      <c r="A94" t="s">
        <v>4146</v>
      </c>
      <c r="B94" t="s">
        <v>4147</v>
      </c>
      <c r="C94" t="s">
        <v>725</v>
      </c>
      <c r="D94" t="s">
        <v>195</v>
      </c>
      <c r="E94">
        <v>44.061810000000001</v>
      </c>
      <c r="F94">
        <v>-121.3142</v>
      </c>
      <c r="G94" t="s">
        <v>568</v>
      </c>
      <c r="H94" t="s">
        <v>247</v>
      </c>
      <c r="I94" t="s">
        <v>568</v>
      </c>
      <c r="J94" t="s">
        <v>108</v>
      </c>
      <c r="K94">
        <v>6484</v>
      </c>
      <c r="L94" t="s">
        <v>10666</v>
      </c>
      <c r="M94" t="s">
        <v>10666</v>
      </c>
      <c r="N94" s="43" t="s">
        <v>10666</v>
      </c>
      <c r="O94" t="s">
        <v>10666</v>
      </c>
      <c r="P94" t="s">
        <v>543</v>
      </c>
      <c r="Q94">
        <v>3</v>
      </c>
      <c r="R94">
        <v>1.1000000000000001</v>
      </c>
      <c r="S94">
        <v>1998.61</v>
      </c>
      <c r="T94">
        <v>20.741075134910801</v>
      </c>
      <c r="U94">
        <v>1913</v>
      </c>
      <c r="V94" t="s">
        <v>10666</v>
      </c>
      <c r="W94" t="s">
        <v>10666</v>
      </c>
      <c r="X94" t="s">
        <v>10666</v>
      </c>
      <c r="Y94" t="s">
        <v>10666</v>
      </c>
      <c r="Z94" t="s">
        <v>4148</v>
      </c>
      <c r="AA94" s="48" t="s">
        <v>4149</v>
      </c>
      <c r="AB94" s="41" t="s">
        <v>10724</v>
      </c>
      <c r="AC94" t="s">
        <v>153</v>
      </c>
      <c r="AD94" t="s">
        <v>587</v>
      </c>
      <c r="AE94" t="s">
        <v>166</v>
      </c>
      <c r="AF94" t="s">
        <v>568</v>
      </c>
    </row>
    <row r="95" spans="1:32">
      <c r="A95" t="s">
        <v>9536</v>
      </c>
      <c r="B95" t="s">
        <v>9537</v>
      </c>
      <c r="C95" t="s">
        <v>1517</v>
      </c>
      <c r="D95" t="s">
        <v>903</v>
      </c>
      <c r="E95">
        <v>43.052238000000003</v>
      </c>
      <c r="F95">
        <v>-72.701554000000002</v>
      </c>
      <c r="G95" t="s">
        <v>9538</v>
      </c>
      <c r="H95" t="s">
        <v>459</v>
      </c>
      <c r="I95" t="s">
        <v>9539</v>
      </c>
      <c r="J95" t="s">
        <v>108</v>
      </c>
      <c r="K95">
        <v>59089</v>
      </c>
      <c r="L95" t="s">
        <v>9540</v>
      </c>
      <c r="M95" s="43">
        <v>40997</v>
      </c>
      <c r="N95" s="43">
        <v>59230</v>
      </c>
      <c r="O95" t="s">
        <v>161</v>
      </c>
      <c r="P95" t="s">
        <v>162</v>
      </c>
      <c r="Q95">
        <v>12</v>
      </c>
      <c r="R95">
        <v>0.92400000000000004</v>
      </c>
      <c r="S95">
        <v>2000</v>
      </c>
      <c r="T95">
        <v>24.708928818517901</v>
      </c>
      <c r="U95">
        <v>2016</v>
      </c>
      <c r="V95" t="s">
        <v>10666</v>
      </c>
      <c r="W95" t="s">
        <v>10666</v>
      </c>
      <c r="X95" t="s">
        <v>10666</v>
      </c>
      <c r="Y95" t="s">
        <v>10666</v>
      </c>
      <c r="Z95" t="s">
        <v>9541</v>
      </c>
      <c r="AA95" s="48" t="s">
        <v>9542</v>
      </c>
      <c r="AB95" s="41" t="s">
        <v>11037</v>
      </c>
      <c r="AC95" t="s">
        <v>232</v>
      </c>
      <c r="AD95" t="s">
        <v>314</v>
      </c>
      <c r="AE95" t="s">
        <v>220</v>
      </c>
      <c r="AF95" t="s">
        <v>4164</v>
      </c>
    </row>
    <row r="96" spans="1:32">
      <c r="A96" t="s">
        <v>4665</v>
      </c>
      <c r="B96" t="s">
        <v>4666</v>
      </c>
      <c r="C96" t="s">
        <v>4657</v>
      </c>
      <c r="D96" t="s">
        <v>469</v>
      </c>
      <c r="E96">
        <v>44.126199999999997</v>
      </c>
      <c r="F96">
        <v>-71.190600000000003</v>
      </c>
      <c r="G96" t="s">
        <v>474</v>
      </c>
      <c r="H96" t="s">
        <v>809</v>
      </c>
      <c r="I96" t="s">
        <v>474</v>
      </c>
      <c r="J96" t="s">
        <v>108</v>
      </c>
      <c r="K96">
        <v>9858</v>
      </c>
      <c r="L96" t="s">
        <v>4667</v>
      </c>
      <c r="M96" s="43">
        <v>37329</v>
      </c>
      <c r="N96" s="43" t="s">
        <v>10666</v>
      </c>
      <c r="O96" t="s">
        <v>161</v>
      </c>
      <c r="P96" t="s">
        <v>150</v>
      </c>
      <c r="Q96">
        <v>1</v>
      </c>
      <c r="R96">
        <v>1</v>
      </c>
      <c r="S96">
        <v>2000</v>
      </c>
      <c r="T96">
        <v>22.831050228310499</v>
      </c>
      <c r="U96">
        <v>1953</v>
      </c>
      <c r="V96" t="s">
        <v>10666</v>
      </c>
      <c r="W96" t="s">
        <v>10666</v>
      </c>
      <c r="X96" t="s">
        <v>10666</v>
      </c>
      <c r="Y96" t="s">
        <v>10666</v>
      </c>
      <c r="Z96" t="s">
        <v>4668</v>
      </c>
      <c r="AA96" s="48" t="s">
        <v>4669</v>
      </c>
      <c r="AB96" s="41" t="s">
        <v>10796</v>
      </c>
      <c r="AC96" t="s">
        <v>232</v>
      </c>
      <c r="AD96" t="s">
        <v>10666</v>
      </c>
      <c r="AE96" t="s">
        <v>10666</v>
      </c>
      <c r="AF96" t="s">
        <v>10666</v>
      </c>
    </row>
    <row r="97" spans="1:32">
      <c r="A97" t="s">
        <v>5528</v>
      </c>
      <c r="B97" t="s">
        <v>5529</v>
      </c>
      <c r="C97" t="s">
        <v>5530</v>
      </c>
      <c r="D97" t="s">
        <v>267</v>
      </c>
      <c r="E97">
        <v>33.691000000000003</v>
      </c>
      <c r="F97">
        <v>-83.994200000000006</v>
      </c>
      <c r="G97" t="s">
        <v>5531</v>
      </c>
      <c r="H97" t="s">
        <v>459</v>
      </c>
      <c r="I97" t="s">
        <v>5531</v>
      </c>
      <c r="J97" t="s">
        <v>108</v>
      </c>
      <c r="K97">
        <v>54872</v>
      </c>
      <c r="L97" t="s">
        <v>5532</v>
      </c>
      <c r="M97" s="43">
        <v>30421</v>
      </c>
      <c r="N97" s="43" t="s">
        <v>10666</v>
      </c>
      <c r="O97" t="s">
        <v>10666</v>
      </c>
      <c r="P97" t="s">
        <v>150</v>
      </c>
      <c r="Q97">
        <v>1</v>
      </c>
      <c r="R97">
        <v>1</v>
      </c>
      <c r="S97">
        <v>2023.27</v>
      </c>
      <c r="T97">
        <v>23.096689497716898</v>
      </c>
      <c r="U97">
        <v>1925</v>
      </c>
      <c r="V97" t="s">
        <v>10666</v>
      </c>
      <c r="W97" t="s">
        <v>10666</v>
      </c>
      <c r="X97" t="s">
        <v>10666</v>
      </c>
      <c r="Y97" t="s">
        <v>10666</v>
      </c>
      <c r="Z97" t="s">
        <v>4201</v>
      </c>
      <c r="AA97" s="48" t="s">
        <v>5533</v>
      </c>
      <c r="AB97" s="41" t="s">
        <v>10868</v>
      </c>
      <c r="AC97" t="s">
        <v>253</v>
      </c>
      <c r="AD97" t="s">
        <v>272</v>
      </c>
      <c r="AE97" t="s">
        <v>220</v>
      </c>
      <c r="AF97" t="s">
        <v>269</v>
      </c>
    </row>
    <row r="98" spans="1:32">
      <c r="A98" t="s">
        <v>7871</v>
      </c>
      <c r="B98" t="s">
        <v>7872</v>
      </c>
      <c r="C98" t="s">
        <v>7873</v>
      </c>
      <c r="D98" t="s">
        <v>551</v>
      </c>
      <c r="E98">
        <v>42.681699999999999</v>
      </c>
      <c r="F98">
        <v>-89.021699999999996</v>
      </c>
      <c r="G98" t="s">
        <v>7874</v>
      </c>
      <c r="H98" t="s">
        <v>247</v>
      </c>
      <c r="I98" t="s">
        <v>7874</v>
      </c>
      <c r="J98" t="s">
        <v>108</v>
      </c>
      <c r="K98">
        <v>4052</v>
      </c>
      <c r="L98" t="s">
        <v>7875</v>
      </c>
      <c r="M98" s="43">
        <v>34605</v>
      </c>
      <c r="N98" s="43">
        <v>45535</v>
      </c>
      <c r="O98" t="s">
        <v>161</v>
      </c>
      <c r="P98" t="s">
        <v>162</v>
      </c>
      <c r="Q98">
        <v>2</v>
      </c>
      <c r="R98">
        <v>0.5</v>
      </c>
      <c r="S98">
        <v>2030</v>
      </c>
      <c r="T98">
        <v>46.3470319634703</v>
      </c>
      <c r="U98">
        <v>1927</v>
      </c>
      <c r="V98" t="s">
        <v>10666</v>
      </c>
      <c r="W98" t="s">
        <v>10666</v>
      </c>
      <c r="X98" t="s">
        <v>10666</v>
      </c>
      <c r="Y98" t="s">
        <v>10666</v>
      </c>
      <c r="Z98" t="s">
        <v>752</v>
      </c>
      <c r="AA98" s="48" t="s">
        <v>7876</v>
      </c>
      <c r="AB98" s="41" t="s">
        <v>11031</v>
      </c>
      <c r="AC98" t="s">
        <v>601</v>
      </c>
      <c r="AD98" t="s">
        <v>10666</v>
      </c>
      <c r="AE98" t="s">
        <v>10666</v>
      </c>
      <c r="AF98" t="s">
        <v>10666</v>
      </c>
    </row>
    <row r="99" spans="1:32">
      <c r="A99" t="s">
        <v>4016</v>
      </c>
      <c r="B99" t="s">
        <v>4017</v>
      </c>
      <c r="C99" t="s">
        <v>4018</v>
      </c>
      <c r="D99" t="s">
        <v>1047</v>
      </c>
      <c r="E99">
        <v>20.90362</v>
      </c>
      <c r="F99">
        <v>-156.36957200000001</v>
      </c>
      <c r="G99" t="s">
        <v>4019</v>
      </c>
      <c r="H99" t="s">
        <v>650</v>
      </c>
      <c r="I99" t="s">
        <v>4020</v>
      </c>
      <c r="J99" t="s">
        <v>108</v>
      </c>
      <c r="K99">
        <v>58277</v>
      </c>
      <c r="L99" t="s">
        <v>10666</v>
      </c>
      <c r="M99" t="s">
        <v>10666</v>
      </c>
      <c r="N99" s="43" t="s">
        <v>10666</v>
      </c>
      <c r="O99" t="s">
        <v>10666</v>
      </c>
      <c r="P99" t="s">
        <v>543</v>
      </c>
      <c r="Q99">
        <v>1</v>
      </c>
      <c r="R99">
        <v>1.3</v>
      </c>
      <c r="S99">
        <v>2062.13</v>
      </c>
      <c r="T99">
        <v>18.107920618194601</v>
      </c>
      <c r="U99">
        <v>1912</v>
      </c>
      <c r="V99" t="s">
        <v>10666</v>
      </c>
      <c r="W99" t="s">
        <v>10666</v>
      </c>
      <c r="X99" t="s">
        <v>10666</v>
      </c>
      <c r="Y99" t="s">
        <v>10666</v>
      </c>
      <c r="Z99" t="s">
        <v>4021</v>
      </c>
      <c r="AA99" s="48" t="s">
        <v>4022</v>
      </c>
      <c r="AB99" s="41" t="s">
        <v>10666</v>
      </c>
      <c r="AC99" t="s">
        <v>10666</v>
      </c>
      <c r="AD99" t="s">
        <v>4023</v>
      </c>
      <c r="AE99" t="s">
        <v>1999</v>
      </c>
      <c r="AF99" t="s">
        <v>4024</v>
      </c>
    </row>
    <row r="100" spans="1:32">
      <c r="A100" t="s">
        <v>6074</v>
      </c>
      <c r="B100" t="s">
        <v>6075</v>
      </c>
      <c r="C100" t="s">
        <v>194</v>
      </c>
      <c r="D100" t="s">
        <v>286</v>
      </c>
      <c r="E100">
        <v>43.096800000000002</v>
      </c>
      <c r="F100">
        <v>-73.459800000000001</v>
      </c>
      <c r="G100" t="s">
        <v>6076</v>
      </c>
      <c r="H100" t="s">
        <v>650</v>
      </c>
      <c r="I100" t="s">
        <v>5884</v>
      </c>
      <c r="J100" t="s">
        <v>108</v>
      </c>
      <c r="K100">
        <v>10853</v>
      </c>
      <c r="L100" t="s">
        <v>6077</v>
      </c>
      <c r="M100" s="43">
        <v>30041</v>
      </c>
      <c r="N100" s="43" t="s">
        <v>10666</v>
      </c>
      <c r="O100" t="s">
        <v>161</v>
      </c>
      <c r="P100" t="s">
        <v>150</v>
      </c>
      <c r="Q100">
        <v>3</v>
      </c>
      <c r="R100">
        <v>1.1000000000000001</v>
      </c>
      <c r="S100">
        <v>2072.1799999999998</v>
      </c>
      <c r="T100">
        <v>21.504566210045699</v>
      </c>
      <c r="U100">
        <v>1984</v>
      </c>
      <c r="V100" t="s">
        <v>10666</v>
      </c>
      <c r="W100" t="s">
        <v>10666</v>
      </c>
      <c r="X100" t="s">
        <v>10666</v>
      </c>
      <c r="Y100" t="s">
        <v>10666</v>
      </c>
      <c r="Z100" t="s">
        <v>2963</v>
      </c>
      <c r="AA100" s="48" t="s">
        <v>2964</v>
      </c>
      <c r="AB100" s="41" t="s">
        <v>10845</v>
      </c>
      <c r="AC100" t="s">
        <v>232</v>
      </c>
      <c r="AD100" t="s">
        <v>291</v>
      </c>
      <c r="AE100" t="s">
        <v>1999</v>
      </c>
      <c r="AF100" t="s">
        <v>788</v>
      </c>
    </row>
    <row r="101" spans="1:32">
      <c r="A101" t="s">
        <v>4719</v>
      </c>
      <c r="B101" t="s">
        <v>4720</v>
      </c>
      <c r="C101" t="s">
        <v>4721</v>
      </c>
      <c r="D101" t="s">
        <v>295</v>
      </c>
      <c r="E101">
        <v>42.69</v>
      </c>
      <c r="F101">
        <v>-85.418300000000002</v>
      </c>
      <c r="G101" t="s">
        <v>4722</v>
      </c>
      <c r="H101" t="s">
        <v>459</v>
      </c>
      <c r="I101" t="s">
        <v>4722</v>
      </c>
      <c r="J101" t="s">
        <v>108</v>
      </c>
      <c r="K101">
        <v>7800</v>
      </c>
      <c r="L101" t="s">
        <v>4723</v>
      </c>
      <c r="M101" s="43">
        <v>37342</v>
      </c>
      <c r="N101" s="43">
        <v>51925</v>
      </c>
      <c r="O101" t="s">
        <v>161</v>
      </c>
      <c r="P101" t="s">
        <v>162</v>
      </c>
      <c r="Q101">
        <v>1</v>
      </c>
      <c r="R101">
        <v>0.6</v>
      </c>
      <c r="S101">
        <v>2100</v>
      </c>
      <c r="T101">
        <v>39.954337899543397</v>
      </c>
      <c r="U101">
        <v>1940</v>
      </c>
      <c r="V101" t="s">
        <v>10666</v>
      </c>
      <c r="W101" t="s">
        <v>10666</v>
      </c>
      <c r="X101" t="s">
        <v>10666</v>
      </c>
      <c r="Y101" t="s">
        <v>10666</v>
      </c>
      <c r="Z101" t="s">
        <v>1741</v>
      </c>
      <c r="AA101" s="48" t="s">
        <v>4724</v>
      </c>
      <c r="AB101" s="41" t="s">
        <v>11077</v>
      </c>
      <c r="AC101" t="s">
        <v>301</v>
      </c>
      <c r="AD101" t="s">
        <v>10666</v>
      </c>
      <c r="AE101" t="s">
        <v>10666</v>
      </c>
      <c r="AF101" t="s">
        <v>10666</v>
      </c>
    </row>
    <row r="102" spans="1:32">
      <c r="A102" t="s">
        <v>5328</v>
      </c>
      <c r="B102" t="s">
        <v>5329</v>
      </c>
      <c r="C102" t="s">
        <v>2252</v>
      </c>
      <c r="D102" t="s">
        <v>146</v>
      </c>
      <c r="E102">
        <v>40.465800000000002</v>
      </c>
      <c r="F102">
        <v>-121.824</v>
      </c>
      <c r="G102" t="s">
        <v>3533</v>
      </c>
      <c r="H102" t="s">
        <v>459</v>
      </c>
      <c r="I102" t="s">
        <v>3533</v>
      </c>
      <c r="J102" t="s">
        <v>108</v>
      </c>
      <c r="K102">
        <v>10709</v>
      </c>
      <c r="L102" t="s">
        <v>5330</v>
      </c>
      <c r="M102" s="43">
        <v>31212</v>
      </c>
      <c r="N102" s="43">
        <v>49460</v>
      </c>
      <c r="O102" t="s">
        <v>161</v>
      </c>
      <c r="P102" t="s">
        <v>162</v>
      </c>
      <c r="Q102">
        <v>1</v>
      </c>
      <c r="R102">
        <v>1.1000000000000001</v>
      </c>
      <c r="S102">
        <v>2103.06</v>
      </c>
      <c r="T102">
        <v>21.825031133250299</v>
      </c>
      <c r="U102">
        <v>1990</v>
      </c>
      <c r="V102" t="s">
        <v>10666</v>
      </c>
      <c r="W102" t="s">
        <v>10666</v>
      </c>
      <c r="X102" t="s">
        <v>10666</v>
      </c>
      <c r="Y102" t="s">
        <v>10666</v>
      </c>
      <c r="Z102" t="s">
        <v>3748</v>
      </c>
      <c r="AA102" s="48" t="s">
        <v>3749</v>
      </c>
      <c r="AB102" s="41" t="s">
        <v>10831</v>
      </c>
      <c r="AC102" t="s">
        <v>153</v>
      </c>
      <c r="AD102" t="s">
        <v>263</v>
      </c>
      <c r="AE102" t="s">
        <v>220</v>
      </c>
      <c r="AF102" t="s">
        <v>259</v>
      </c>
    </row>
    <row r="103" spans="1:32">
      <c r="A103" t="s">
        <v>4698</v>
      </c>
      <c r="B103" t="s">
        <v>4699</v>
      </c>
      <c r="C103" t="s">
        <v>4700</v>
      </c>
      <c r="D103" t="s">
        <v>873</v>
      </c>
      <c r="E103">
        <v>48.114301650000002</v>
      </c>
      <c r="F103">
        <v>-96.179033489999995</v>
      </c>
      <c r="G103" t="s">
        <v>4701</v>
      </c>
      <c r="H103" t="s">
        <v>148</v>
      </c>
      <c r="I103" t="s">
        <v>4701</v>
      </c>
      <c r="J103" t="s">
        <v>108</v>
      </c>
      <c r="K103">
        <v>2014</v>
      </c>
      <c r="L103" t="s">
        <v>4702</v>
      </c>
      <c r="M103" s="43">
        <v>36054</v>
      </c>
      <c r="N103" s="43">
        <v>46996</v>
      </c>
      <c r="O103" t="s">
        <v>161</v>
      </c>
      <c r="P103" t="s">
        <v>162</v>
      </c>
      <c r="Q103">
        <v>2</v>
      </c>
      <c r="R103">
        <v>0.5</v>
      </c>
      <c r="S103">
        <v>2130.2600000000002</v>
      </c>
      <c r="T103">
        <v>48.636073059360697</v>
      </c>
      <c r="U103">
        <v>1927</v>
      </c>
      <c r="V103" t="s">
        <v>10666</v>
      </c>
      <c r="W103" t="s">
        <v>10666</v>
      </c>
      <c r="X103" t="s">
        <v>10666</v>
      </c>
      <c r="Y103" t="s">
        <v>10666</v>
      </c>
      <c r="Z103" t="s">
        <v>4703</v>
      </c>
      <c r="AA103" s="48" t="s">
        <v>4704</v>
      </c>
      <c r="AB103" s="41" t="s">
        <v>10800</v>
      </c>
      <c r="AC103" t="s">
        <v>601</v>
      </c>
      <c r="AD103" t="s">
        <v>302</v>
      </c>
      <c r="AE103" t="s">
        <v>166</v>
      </c>
      <c r="AF103" t="s">
        <v>4701</v>
      </c>
    </row>
    <row r="104" spans="1:32">
      <c r="A104" t="s">
        <v>7115</v>
      </c>
      <c r="B104" t="s">
        <v>7116</v>
      </c>
      <c r="C104" t="s">
        <v>7117</v>
      </c>
      <c r="D104" t="s">
        <v>527</v>
      </c>
      <c r="E104">
        <v>35.445300000000003</v>
      </c>
      <c r="F104">
        <v>-83.374899999999997</v>
      </c>
      <c r="G104" t="s">
        <v>7118</v>
      </c>
      <c r="H104" t="s">
        <v>247</v>
      </c>
      <c r="I104" t="s">
        <v>7118</v>
      </c>
      <c r="J104" t="s">
        <v>108</v>
      </c>
      <c r="K104">
        <v>2742</v>
      </c>
      <c r="L104" t="s">
        <v>7119</v>
      </c>
      <c r="M104" s="43">
        <v>40746</v>
      </c>
      <c r="N104" s="43">
        <v>51682</v>
      </c>
      <c r="O104" t="s">
        <v>161</v>
      </c>
      <c r="P104" t="s">
        <v>162</v>
      </c>
      <c r="Q104">
        <v>2</v>
      </c>
      <c r="R104">
        <v>0.98</v>
      </c>
      <c r="S104">
        <v>2189</v>
      </c>
      <c r="T104">
        <v>25.498555586618199</v>
      </c>
      <c r="U104">
        <v>1925</v>
      </c>
      <c r="V104" t="s">
        <v>10666</v>
      </c>
      <c r="W104" t="s">
        <v>10666</v>
      </c>
      <c r="X104" t="s">
        <v>10666</v>
      </c>
      <c r="Y104" t="s">
        <v>10666</v>
      </c>
      <c r="Z104" t="s">
        <v>7120</v>
      </c>
      <c r="AA104" s="48" t="s">
        <v>7121</v>
      </c>
      <c r="AB104" s="41" t="s">
        <v>10975</v>
      </c>
      <c r="AC104" t="s">
        <v>253</v>
      </c>
      <c r="AD104" t="s">
        <v>10666</v>
      </c>
      <c r="AE104" t="s">
        <v>10666</v>
      </c>
      <c r="AF104" t="s">
        <v>10666</v>
      </c>
    </row>
    <row r="105" spans="1:32">
      <c r="A105" t="s">
        <v>7058</v>
      </c>
      <c r="B105" t="s">
        <v>7059</v>
      </c>
      <c r="C105" t="s">
        <v>2800</v>
      </c>
      <c r="D105" t="s">
        <v>903</v>
      </c>
      <c r="E105">
        <v>44.574100000000001</v>
      </c>
      <c r="F105">
        <v>-72.611599999999996</v>
      </c>
      <c r="G105" t="s">
        <v>7051</v>
      </c>
      <c r="H105" t="s">
        <v>148</v>
      </c>
      <c r="I105" t="s">
        <v>7052</v>
      </c>
      <c r="J105" t="s">
        <v>108</v>
      </c>
      <c r="K105">
        <v>3765</v>
      </c>
      <c r="L105" t="s">
        <v>7053</v>
      </c>
      <c r="M105" s="43">
        <v>29826</v>
      </c>
      <c r="N105" s="43">
        <v>42124</v>
      </c>
      <c r="O105" t="s">
        <v>10666</v>
      </c>
      <c r="P105" t="s">
        <v>162</v>
      </c>
      <c r="Q105">
        <v>2</v>
      </c>
      <c r="R105">
        <v>1.6</v>
      </c>
      <c r="S105">
        <v>2221.87</v>
      </c>
      <c r="T105">
        <v>15.8523829908676</v>
      </c>
      <c r="U105">
        <v>1914</v>
      </c>
      <c r="V105" t="s">
        <v>10666</v>
      </c>
      <c r="W105" t="s">
        <v>10666</v>
      </c>
      <c r="X105" t="s">
        <v>10666</v>
      </c>
      <c r="Y105" t="s">
        <v>10666</v>
      </c>
      <c r="Z105" t="s">
        <v>4159</v>
      </c>
      <c r="AA105" s="48" t="s">
        <v>7057</v>
      </c>
      <c r="AB105" s="41" t="s">
        <v>10725</v>
      </c>
      <c r="AC105" t="s">
        <v>232</v>
      </c>
      <c r="AD105" t="s">
        <v>314</v>
      </c>
      <c r="AE105" t="s">
        <v>166</v>
      </c>
      <c r="AF105" t="s">
        <v>7051</v>
      </c>
    </row>
    <row r="106" spans="1:32">
      <c r="A106" t="s">
        <v>8758</v>
      </c>
      <c r="B106" t="s">
        <v>8759</v>
      </c>
      <c r="C106" t="s">
        <v>8760</v>
      </c>
      <c r="D106" t="s">
        <v>551</v>
      </c>
      <c r="E106">
        <v>45.903300000000002</v>
      </c>
      <c r="F106">
        <v>-89.32</v>
      </c>
      <c r="G106" t="s">
        <v>6792</v>
      </c>
      <c r="H106" t="s">
        <v>247</v>
      </c>
      <c r="I106" t="s">
        <v>6792</v>
      </c>
      <c r="J106" t="s">
        <v>108</v>
      </c>
      <c r="K106">
        <v>4069</v>
      </c>
      <c r="L106" t="s">
        <v>8761</v>
      </c>
      <c r="M106" s="43">
        <v>32805</v>
      </c>
      <c r="N106" s="43">
        <v>49490</v>
      </c>
      <c r="O106" t="s">
        <v>161</v>
      </c>
      <c r="P106" t="s">
        <v>162</v>
      </c>
      <c r="Q106">
        <v>3</v>
      </c>
      <c r="R106">
        <v>0.7</v>
      </c>
      <c r="S106">
        <v>2311</v>
      </c>
      <c r="T106">
        <v>37.6875407697325</v>
      </c>
      <c r="U106">
        <v>1924</v>
      </c>
      <c r="V106" t="s">
        <v>10666</v>
      </c>
      <c r="W106" t="s">
        <v>10666</v>
      </c>
      <c r="X106" t="s">
        <v>10666</v>
      </c>
      <c r="Y106" t="s">
        <v>10666</v>
      </c>
      <c r="Z106" t="s">
        <v>599</v>
      </c>
      <c r="AA106" s="48" t="s">
        <v>8762</v>
      </c>
      <c r="AB106" s="41" t="s">
        <v>11092</v>
      </c>
      <c r="AC106" t="s">
        <v>601</v>
      </c>
      <c r="AD106" t="s">
        <v>10666</v>
      </c>
      <c r="AE106" t="s">
        <v>10666</v>
      </c>
      <c r="AF106" t="s">
        <v>10666</v>
      </c>
    </row>
    <row r="107" spans="1:32">
      <c r="A107" t="s">
        <v>6163</v>
      </c>
      <c r="B107" t="s">
        <v>6164</v>
      </c>
      <c r="C107" t="s">
        <v>1975</v>
      </c>
      <c r="D107" t="s">
        <v>146</v>
      </c>
      <c r="E107">
        <v>33.935200000000002</v>
      </c>
      <c r="F107">
        <v>-116.63849999999999</v>
      </c>
      <c r="G107" t="s">
        <v>2997</v>
      </c>
      <c r="H107" t="s">
        <v>148</v>
      </c>
      <c r="I107" t="s">
        <v>2997</v>
      </c>
      <c r="J107" t="s">
        <v>108</v>
      </c>
      <c r="K107">
        <v>10162</v>
      </c>
      <c r="L107" t="s">
        <v>6165</v>
      </c>
      <c r="M107" s="43">
        <v>29873</v>
      </c>
      <c r="N107" s="43" t="s">
        <v>10666</v>
      </c>
      <c r="O107" t="s">
        <v>149</v>
      </c>
      <c r="P107" t="s">
        <v>150</v>
      </c>
      <c r="Q107">
        <v>1</v>
      </c>
      <c r="R107">
        <v>1.3</v>
      </c>
      <c r="S107">
        <v>2316.6999999999998</v>
      </c>
      <c r="T107">
        <v>20.343343870741101</v>
      </c>
      <c r="U107">
        <v>1986</v>
      </c>
      <c r="V107" t="s">
        <v>10666</v>
      </c>
      <c r="W107" t="s">
        <v>10666</v>
      </c>
      <c r="X107" t="s">
        <v>10666</v>
      </c>
      <c r="Y107" t="s">
        <v>10666</v>
      </c>
      <c r="Z107" t="s">
        <v>6166</v>
      </c>
      <c r="AA107" s="48" t="s">
        <v>6167</v>
      </c>
      <c r="AB107" s="41" t="s">
        <v>10797</v>
      </c>
      <c r="AC107" t="s">
        <v>153</v>
      </c>
      <c r="AD107" t="s">
        <v>263</v>
      </c>
      <c r="AE107" t="s">
        <v>220</v>
      </c>
      <c r="AF107" t="s">
        <v>397</v>
      </c>
    </row>
    <row r="108" spans="1:32">
      <c r="A108" t="s">
        <v>9051</v>
      </c>
      <c r="B108" t="s">
        <v>9052</v>
      </c>
      <c r="C108" t="s">
        <v>1833</v>
      </c>
      <c r="D108" t="s">
        <v>186</v>
      </c>
      <c r="E108">
        <v>59.451099999999997</v>
      </c>
      <c r="F108">
        <v>-135.3081</v>
      </c>
      <c r="G108" t="s">
        <v>795</v>
      </c>
      <c r="H108" t="s">
        <v>247</v>
      </c>
      <c r="I108" t="s">
        <v>4031</v>
      </c>
      <c r="J108" t="s">
        <v>108</v>
      </c>
      <c r="K108">
        <v>66</v>
      </c>
      <c r="L108" t="s">
        <v>9053</v>
      </c>
      <c r="M108" s="43">
        <v>39311</v>
      </c>
      <c r="N108" s="43">
        <v>50281</v>
      </c>
      <c r="O108" t="s">
        <v>161</v>
      </c>
      <c r="P108" t="s">
        <v>162</v>
      </c>
      <c r="Q108">
        <v>4</v>
      </c>
      <c r="R108">
        <v>1</v>
      </c>
      <c r="S108">
        <v>2323.71</v>
      </c>
      <c r="T108">
        <v>26.526369863013699</v>
      </c>
      <c r="U108">
        <v>1909</v>
      </c>
      <c r="V108" t="s">
        <v>10666</v>
      </c>
      <c r="W108" t="s">
        <v>10666</v>
      </c>
      <c r="X108" t="s">
        <v>10666</v>
      </c>
      <c r="Y108" t="s">
        <v>10666</v>
      </c>
      <c r="Z108" t="s">
        <v>9054</v>
      </c>
      <c r="AA108" s="48" t="s">
        <v>9055</v>
      </c>
      <c r="AB108" s="41" t="s">
        <v>10666</v>
      </c>
      <c r="AC108" t="s">
        <v>10666</v>
      </c>
      <c r="AD108" t="s">
        <v>10666</v>
      </c>
      <c r="AE108" t="s">
        <v>166</v>
      </c>
      <c r="AF108" t="s">
        <v>795</v>
      </c>
    </row>
    <row r="109" spans="1:32">
      <c r="A109" t="s">
        <v>6604</v>
      </c>
      <c r="B109" t="s">
        <v>6605</v>
      </c>
      <c r="C109" t="s">
        <v>5903</v>
      </c>
      <c r="D109" t="s">
        <v>277</v>
      </c>
      <c r="E109">
        <v>37.536299999999997</v>
      </c>
      <c r="F109">
        <v>-79.356800000000007</v>
      </c>
      <c r="G109" t="s">
        <v>6606</v>
      </c>
      <c r="H109" t="s">
        <v>650</v>
      </c>
      <c r="I109" t="s">
        <v>6606</v>
      </c>
      <c r="J109" t="s">
        <v>108</v>
      </c>
      <c r="K109">
        <v>50479</v>
      </c>
      <c r="L109" t="s">
        <v>6607</v>
      </c>
      <c r="M109" s="43">
        <v>37176</v>
      </c>
      <c r="N109" s="43">
        <v>48121</v>
      </c>
      <c r="O109" t="s">
        <v>161</v>
      </c>
      <c r="P109" t="s">
        <v>162</v>
      </c>
      <c r="Q109">
        <v>2</v>
      </c>
      <c r="R109">
        <v>0.4</v>
      </c>
      <c r="S109">
        <v>2324.8000000000002</v>
      </c>
      <c r="T109">
        <v>66.3470319634703</v>
      </c>
      <c r="U109">
        <v>1920</v>
      </c>
      <c r="V109" t="s">
        <v>10666</v>
      </c>
      <c r="W109" t="s">
        <v>10666</v>
      </c>
      <c r="X109" t="s">
        <v>10666</v>
      </c>
      <c r="Y109" t="s">
        <v>10666</v>
      </c>
      <c r="Z109" t="s">
        <v>5907</v>
      </c>
      <c r="AA109" s="48" t="s">
        <v>5908</v>
      </c>
      <c r="AB109" s="41" t="s">
        <v>10666</v>
      </c>
      <c r="AC109" t="s">
        <v>301</v>
      </c>
      <c r="AD109" t="s">
        <v>282</v>
      </c>
      <c r="AE109" t="s">
        <v>464</v>
      </c>
      <c r="AF109" t="s">
        <v>6608</v>
      </c>
    </row>
    <row r="110" spans="1:32">
      <c r="A110" t="s">
        <v>5745</v>
      </c>
      <c r="B110" t="s">
        <v>5746</v>
      </c>
      <c r="C110" t="s">
        <v>2185</v>
      </c>
      <c r="D110" t="s">
        <v>469</v>
      </c>
      <c r="E110">
        <v>43.113300000000002</v>
      </c>
      <c r="F110">
        <v>-71.894400000000005</v>
      </c>
      <c r="G110" t="s">
        <v>5465</v>
      </c>
      <c r="H110" t="s">
        <v>459</v>
      </c>
      <c r="I110" t="s">
        <v>5747</v>
      </c>
      <c r="J110" t="s">
        <v>108</v>
      </c>
      <c r="K110">
        <v>10036</v>
      </c>
      <c r="L110" t="s">
        <v>5748</v>
      </c>
      <c r="M110" s="43">
        <v>30127</v>
      </c>
      <c r="N110" s="43" t="s">
        <v>10666</v>
      </c>
      <c r="O110" t="s">
        <v>10666</v>
      </c>
      <c r="P110" t="s">
        <v>150</v>
      </c>
      <c r="Q110">
        <v>2</v>
      </c>
      <c r="R110">
        <v>1.2</v>
      </c>
      <c r="S110">
        <v>2347.54</v>
      </c>
      <c r="T110">
        <v>22.332001522070001</v>
      </c>
      <c r="U110">
        <v>1989</v>
      </c>
      <c r="V110" t="s">
        <v>10666</v>
      </c>
      <c r="W110" t="s">
        <v>10666</v>
      </c>
      <c r="X110" t="s">
        <v>10666</v>
      </c>
      <c r="Y110" t="s">
        <v>10666</v>
      </c>
      <c r="Z110" t="s">
        <v>2155</v>
      </c>
      <c r="AA110" s="48" t="s">
        <v>5749</v>
      </c>
      <c r="AB110" s="41" t="s">
        <v>10763</v>
      </c>
      <c r="AC110" t="s">
        <v>232</v>
      </c>
      <c r="AD110" t="s">
        <v>314</v>
      </c>
      <c r="AE110" t="s">
        <v>220</v>
      </c>
      <c r="AF110" t="s">
        <v>315</v>
      </c>
    </row>
    <row r="111" spans="1:32">
      <c r="A111" t="s">
        <v>7830</v>
      </c>
      <c r="B111" t="s">
        <v>7831</v>
      </c>
      <c r="C111" t="s">
        <v>7827</v>
      </c>
      <c r="D111" t="s">
        <v>873</v>
      </c>
      <c r="E111">
        <v>47.286700000000003</v>
      </c>
      <c r="F111">
        <v>-93.496700000000004</v>
      </c>
      <c r="G111" t="s">
        <v>5979</v>
      </c>
      <c r="H111" t="s">
        <v>247</v>
      </c>
      <c r="I111" t="s">
        <v>6980</v>
      </c>
      <c r="J111" t="s">
        <v>108</v>
      </c>
      <c r="K111">
        <v>378</v>
      </c>
      <c r="L111" t="s">
        <v>7832</v>
      </c>
      <c r="M111" s="43">
        <v>45919</v>
      </c>
      <c r="N111" s="43">
        <v>60510</v>
      </c>
      <c r="O111" t="s">
        <v>161</v>
      </c>
      <c r="P111" t="s">
        <v>162</v>
      </c>
      <c r="Q111">
        <v>2</v>
      </c>
      <c r="R111">
        <v>1</v>
      </c>
      <c r="S111">
        <v>2361.7600000000002</v>
      </c>
      <c r="T111">
        <v>26.960730593607298</v>
      </c>
      <c r="U111">
        <v>1920</v>
      </c>
      <c r="V111" t="s">
        <v>10666</v>
      </c>
      <c r="W111" t="s">
        <v>10666</v>
      </c>
      <c r="X111" t="s">
        <v>10666</v>
      </c>
      <c r="Y111" t="s">
        <v>10666</v>
      </c>
      <c r="Z111" t="s">
        <v>7833</v>
      </c>
      <c r="AA111" s="48" t="s">
        <v>7834</v>
      </c>
      <c r="AB111" s="41" t="s">
        <v>11025</v>
      </c>
      <c r="AC111" t="s">
        <v>601</v>
      </c>
      <c r="AD111" t="s">
        <v>302</v>
      </c>
      <c r="AE111" t="s">
        <v>166</v>
      </c>
      <c r="AF111" t="s">
        <v>5979</v>
      </c>
    </row>
    <row r="112" spans="1:32">
      <c r="A112" t="s">
        <v>5201</v>
      </c>
      <c r="B112" t="s">
        <v>5202</v>
      </c>
      <c r="C112" t="s">
        <v>2252</v>
      </c>
      <c r="D112" t="s">
        <v>146</v>
      </c>
      <c r="E112">
        <v>41.039023</v>
      </c>
      <c r="F112">
        <v>-121.881097</v>
      </c>
      <c r="G112" t="s">
        <v>5203</v>
      </c>
      <c r="H112" t="s">
        <v>459</v>
      </c>
      <c r="I112" t="s">
        <v>5203</v>
      </c>
      <c r="J112" t="s">
        <v>108</v>
      </c>
      <c r="K112">
        <v>50223</v>
      </c>
      <c r="L112" t="s">
        <v>5204</v>
      </c>
      <c r="M112" s="43">
        <v>31847</v>
      </c>
      <c r="N112" s="43">
        <v>50099</v>
      </c>
      <c r="O112" t="s">
        <v>10666</v>
      </c>
      <c r="P112" t="s">
        <v>162</v>
      </c>
      <c r="Q112">
        <v>1</v>
      </c>
      <c r="R112">
        <v>1.2</v>
      </c>
      <c r="S112">
        <v>2364.85</v>
      </c>
      <c r="T112">
        <v>22.4966704718417</v>
      </c>
      <c r="U112">
        <v>1989</v>
      </c>
      <c r="V112" t="s">
        <v>10666</v>
      </c>
      <c r="W112" t="s">
        <v>10666</v>
      </c>
      <c r="X112" t="s">
        <v>10666</v>
      </c>
      <c r="Y112" t="s">
        <v>10666</v>
      </c>
      <c r="Z112" t="s">
        <v>5205</v>
      </c>
      <c r="AA112" s="48" t="s">
        <v>5206</v>
      </c>
      <c r="AB112" s="41" t="s">
        <v>10831</v>
      </c>
      <c r="AC112" t="s">
        <v>153</v>
      </c>
      <c r="AD112" t="s">
        <v>263</v>
      </c>
      <c r="AE112" t="s">
        <v>220</v>
      </c>
      <c r="AF112" t="s">
        <v>259</v>
      </c>
    </row>
    <row r="113" spans="1:32">
      <c r="A113" t="s">
        <v>10444</v>
      </c>
      <c r="B113" t="s">
        <v>381</v>
      </c>
      <c r="C113" t="s">
        <v>2915</v>
      </c>
      <c r="D113" t="s">
        <v>146</v>
      </c>
      <c r="E113">
        <v>40.725865040000002</v>
      </c>
      <c r="F113">
        <v>-122.7937139</v>
      </c>
      <c r="G113" t="s">
        <v>10445</v>
      </c>
      <c r="H113" t="s">
        <v>37</v>
      </c>
      <c r="I113" t="s">
        <v>10372</v>
      </c>
      <c r="J113" t="s">
        <v>108</v>
      </c>
      <c r="K113">
        <v>977</v>
      </c>
      <c r="L113" t="s">
        <v>10666</v>
      </c>
      <c r="M113" t="s">
        <v>10666</v>
      </c>
      <c r="N113" s="43" t="s">
        <v>10666</v>
      </c>
      <c r="O113" t="s">
        <v>161</v>
      </c>
      <c r="P113" t="s">
        <v>37</v>
      </c>
      <c r="Q113">
        <v>1</v>
      </c>
      <c r="R113">
        <v>0.35</v>
      </c>
      <c r="S113">
        <v>2368</v>
      </c>
      <c r="T113">
        <v>77.234181343770402</v>
      </c>
      <c r="U113">
        <v>1964</v>
      </c>
      <c r="V113" t="s">
        <v>10666</v>
      </c>
      <c r="W113" t="s">
        <v>10666</v>
      </c>
      <c r="X113" t="s">
        <v>10666</v>
      </c>
      <c r="Y113" t="s">
        <v>10666</v>
      </c>
      <c r="Z113" t="s">
        <v>10373</v>
      </c>
      <c r="AA113" s="48" t="s">
        <v>10446</v>
      </c>
      <c r="AB113" s="41" t="s">
        <v>10816</v>
      </c>
      <c r="AC113" t="s">
        <v>153</v>
      </c>
      <c r="AD113" t="s">
        <v>10666</v>
      </c>
      <c r="AE113" t="s">
        <v>10666</v>
      </c>
      <c r="AF113" t="s">
        <v>10666</v>
      </c>
    </row>
    <row r="114" spans="1:32">
      <c r="A114" t="s">
        <v>9543</v>
      </c>
      <c r="B114" t="s">
        <v>9544</v>
      </c>
      <c r="C114" t="s">
        <v>1517</v>
      </c>
      <c r="D114" t="s">
        <v>903</v>
      </c>
      <c r="E114">
        <v>43.127721000000001</v>
      </c>
      <c r="F114">
        <v>-72.774113</v>
      </c>
      <c r="G114" t="s">
        <v>1582</v>
      </c>
      <c r="H114" t="s">
        <v>459</v>
      </c>
      <c r="I114" t="s">
        <v>9539</v>
      </c>
      <c r="J114" t="s">
        <v>108</v>
      </c>
      <c r="K114">
        <v>59040</v>
      </c>
      <c r="L114" t="s">
        <v>9545</v>
      </c>
      <c r="M114" s="43">
        <v>41011</v>
      </c>
      <c r="N114" s="43">
        <v>59261</v>
      </c>
      <c r="O114" t="s">
        <v>161</v>
      </c>
      <c r="P114" t="s">
        <v>162</v>
      </c>
      <c r="Q114">
        <v>12</v>
      </c>
      <c r="R114">
        <v>2.4</v>
      </c>
      <c r="S114">
        <v>2377.56</v>
      </c>
      <c r="T114">
        <v>11.3087899543379</v>
      </c>
      <c r="U114">
        <v>2016</v>
      </c>
      <c r="V114" t="s">
        <v>10666</v>
      </c>
      <c r="W114" t="s">
        <v>10666</v>
      </c>
      <c r="X114" t="s">
        <v>10666</v>
      </c>
      <c r="Y114" t="s">
        <v>10666</v>
      </c>
      <c r="Z114" t="s">
        <v>9541</v>
      </c>
      <c r="AA114" s="48" t="s">
        <v>9546</v>
      </c>
      <c r="AB114" s="41" t="s">
        <v>11037</v>
      </c>
      <c r="AC114" t="s">
        <v>232</v>
      </c>
      <c r="AD114" t="s">
        <v>314</v>
      </c>
      <c r="AE114" t="s">
        <v>220</v>
      </c>
      <c r="AF114" t="s">
        <v>4164</v>
      </c>
    </row>
    <row r="115" spans="1:32">
      <c r="A115" t="s">
        <v>1580</v>
      </c>
      <c r="B115" t="s">
        <v>1581</v>
      </c>
      <c r="C115" t="s">
        <v>684</v>
      </c>
      <c r="D115" t="s">
        <v>307</v>
      </c>
      <c r="E115">
        <v>42.187100000000001</v>
      </c>
      <c r="F115">
        <v>-72.851200000000006</v>
      </c>
      <c r="G115" t="s">
        <v>1582</v>
      </c>
      <c r="H115" t="s">
        <v>459</v>
      </c>
      <c r="I115" t="s">
        <v>1583</v>
      </c>
      <c r="J115" t="s">
        <v>108</v>
      </c>
      <c r="K115">
        <v>65294</v>
      </c>
      <c r="L115" t="s">
        <v>1584</v>
      </c>
      <c r="M115" s="43">
        <v>38771</v>
      </c>
      <c r="N115" s="43" t="s">
        <v>10666</v>
      </c>
      <c r="O115" t="s">
        <v>161</v>
      </c>
      <c r="P115" t="s">
        <v>150</v>
      </c>
      <c r="Q115">
        <v>2</v>
      </c>
      <c r="R115">
        <v>1.4</v>
      </c>
      <c r="S115">
        <v>2380.5</v>
      </c>
      <c r="T115">
        <v>19.410469667318999</v>
      </c>
      <c r="U115">
        <v>1909</v>
      </c>
      <c r="V115" t="s">
        <v>10666</v>
      </c>
      <c r="W115" t="s">
        <v>10666</v>
      </c>
      <c r="X115" t="s">
        <v>10666</v>
      </c>
      <c r="Y115" t="s">
        <v>10666</v>
      </c>
      <c r="Z115" t="s">
        <v>1585</v>
      </c>
      <c r="AA115" s="48" t="s">
        <v>881</v>
      </c>
      <c r="AB115" s="41" t="s">
        <v>10690</v>
      </c>
      <c r="AC115" t="s">
        <v>232</v>
      </c>
      <c r="AD115" t="s">
        <v>314</v>
      </c>
      <c r="AE115" t="s">
        <v>220</v>
      </c>
      <c r="AF115" t="s">
        <v>1586</v>
      </c>
    </row>
    <row r="116" spans="1:32">
      <c r="A116" t="s">
        <v>4239</v>
      </c>
      <c r="B116" t="s">
        <v>4240</v>
      </c>
      <c r="C116" t="s">
        <v>2625</v>
      </c>
      <c r="D116" t="s">
        <v>903</v>
      </c>
      <c r="E116">
        <v>44.408798859999997</v>
      </c>
      <c r="F116">
        <v>-72.196329599999999</v>
      </c>
      <c r="G116" t="s">
        <v>4164</v>
      </c>
      <c r="H116" t="s">
        <v>247</v>
      </c>
      <c r="I116" t="s">
        <v>4164</v>
      </c>
      <c r="J116" t="s">
        <v>108</v>
      </c>
      <c r="K116">
        <v>3743</v>
      </c>
      <c r="L116" t="s">
        <v>10666</v>
      </c>
      <c r="M116" t="s">
        <v>10666</v>
      </c>
      <c r="N116" s="43" t="s">
        <v>10666</v>
      </c>
      <c r="O116" t="s">
        <v>10666</v>
      </c>
      <c r="P116" t="s">
        <v>543</v>
      </c>
      <c r="Q116">
        <v>1</v>
      </c>
      <c r="R116">
        <v>1</v>
      </c>
      <c r="S116">
        <v>2475.96</v>
      </c>
      <c r="T116">
        <v>28.2643835616438</v>
      </c>
      <c r="U116">
        <v>1917</v>
      </c>
      <c r="V116" t="s">
        <v>10666</v>
      </c>
      <c r="W116" t="s">
        <v>10666</v>
      </c>
      <c r="X116" t="s">
        <v>10666</v>
      </c>
      <c r="Y116" t="s">
        <v>10666</v>
      </c>
      <c r="Z116" t="s">
        <v>4241</v>
      </c>
      <c r="AA116" s="48" t="s">
        <v>4242</v>
      </c>
      <c r="AB116" s="41" t="s">
        <v>10739</v>
      </c>
      <c r="AC116" t="s">
        <v>232</v>
      </c>
      <c r="AD116" t="s">
        <v>314</v>
      </c>
      <c r="AE116" t="s">
        <v>166</v>
      </c>
      <c r="AF116" t="s">
        <v>4164</v>
      </c>
    </row>
    <row r="117" spans="1:32">
      <c r="A117" t="s">
        <v>5463</v>
      </c>
      <c r="B117" t="s">
        <v>5464</v>
      </c>
      <c r="C117" t="s">
        <v>2294</v>
      </c>
      <c r="D117" t="s">
        <v>286</v>
      </c>
      <c r="E117">
        <v>43.917200000000001</v>
      </c>
      <c r="F117">
        <v>-75.633700000000005</v>
      </c>
      <c r="G117" t="s">
        <v>5465</v>
      </c>
      <c r="H117" t="s">
        <v>459</v>
      </c>
      <c r="I117" t="s">
        <v>5466</v>
      </c>
      <c r="J117" t="s">
        <v>108</v>
      </c>
      <c r="K117">
        <v>10872</v>
      </c>
      <c r="L117" t="s">
        <v>5467</v>
      </c>
      <c r="M117" s="43">
        <v>31685</v>
      </c>
      <c r="N117" s="43">
        <v>49918</v>
      </c>
      <c r="O117" t="s">
        <v>161</v>
      </c>
      <c r="P117" t="s">
        <v>162</v>
      </c>
      <c r="Q117">
        <v>1</v>
      </c>
      <c r="R117">
        <v>1.6</v>
      </c>
      <c r="S117">
        <v>2492.61</v>
      </c>
      <c r="T117">
        <v>17.784032534246599</v>
      </c>
      <c r="U117">
        <v>1988</v>
      </c>
      <c r="V117" t="s">
        <v>10666</v>
      </c>
      <c r="W117" t="s">
        <v>10666</v>
      </c>
      <c r="X117" t="s">
        <v>10666</v>
      </c>
      <c r="Y117" t="s">
        <v>10666</v>
      </c>
      <c r="Z117" t="s">
        <v>5468</v>
      </c>
      <c r="AA117" s="48" t="s">
        <v>5469</v>
      </c>
      <c r="AB117" s="41" t="s">
        <v>10862</v>
      </c>
      <c r="AC117" t="s">
        <v>232</v>
      </c>
      <c r="AD117" t="s">
        <v>291</v>
      </c>
      <c r="AE117" t="s">
        <v>220</v>
      </c>
      <c r="AF117" t="s">
        <v>788</v>
      </c>
    </row>
    <row r="118" spans="1:32">
      <c r="A118" t="s">
        <v>4730</v>
      </c>
      <c r="B118" t="s">
        <v>4731</v>
      </c>
      <c r="C118" t="s">
        <v>3205</v>
      </c>
      <c r="D118" t="s">
        <v>458</v>
      </c>
      <c r="E118">
        <v>44.1111</v>
      </c>
      <c r="F118">
        <v>-70.3917</v>
      </c>
      <c r="G118" t="s">
        <v>1675</v>
      </c>
      <c r="H118" t="s">
        <v>459</v>
      </c>
      <c r="I118" t="s">
        <v>4732</v>
      </c>
      <c r="J118" t="s">
        <v>108</v>
      </c>
      <c r="K118">
        <v>54123</v>
      </c>
      <c r="L118" t="s">
        <v>4733</v>
      </c>
      <c r="M118" s="43">
        <v>35628</v>
      </c>
      <c r="N118" s="43">
        <v>50221</v>
      </c>
      <c r="O118" t="s">
        <v>161</v>
      </c>
      <c r="P118" t="s">
        <v>162</v>
      </c>
      <c r="Q118">
        <v>2</v>
      </c>
      <c r="R118">
        <v>1.4</v>
      </c>
      <c r="S118">
        <v>2514.31</v>
      </c>
      <c r="T118">
        <v>20.501549249836899</v>
      </c>
      <c r="U118">
        <v>1986</v>
      </c>
      <c r="V118" t="s">
        <v>10666</v>
      </c>
      <c r="W118" t="s">
        <v>10666</v>
      </c>
      <c r="X118" t="s">
        <v>10666</v>
      </c>
      <c r="Y118" t="s">
        <v>10666</v>
      </c>
      <c r="Z118" t="s">
        <v>2175</v>
      </c>
      <c r="AA118" s="48" t="s">
        <v>4734</v>
      </c>
      <c r="AB118" s="41" t="s">
        <v>10805</v>
      </c>
      <c r="AC118" t="s">
        <v>232</v>
      </c>
      <c r="AD118" t="s">
        <v>314</v>
      </c>
      <c r="AE118" t="s">
        <v>220</v>
      </c>
      <c r="AF118" t="s">
        <v>465</v>
      </c>
    </row>
    <row r="119" spans="1:32">
      <c r="A119" t="s">
        <v>8082</v>
      </c>
      <c r="B119" t="s">
        <v>8083</v>
      </c>
      <c r="C119" t="s">
        <v>1962</v>
      </c>
      <c r="D119" t="s">
        <v>178</v>
      </c>
      <c r="E119">
        <v>38.540300000000002</v>
      </c>
      <c r="F119">
        <v>-106.24809999999999</v>
      </c>
      <c r="G119" t="s">
        <v>221</v>
      </c>
      <c r="H119" t="s">
        <v>247</v>
      </c>
      <c r="I119" t="s">
        <v>221</v>
      </c>
      <c r="J119" t="s">
        <v>108</v>
      </c>
      <c r="K119">
        <v>474</v>
      </c>
      <c r="L119" t="s">
        <v>8079</v>
      </c>
      <c r="M119" s="43">
        <v>35557</v>
      </c>
      <c r="N119" s="43">
        <v>46507</v>
      </c>
      <c r="O119" t="s">
        <v>161</v>
      </c>
      <c r="P119" t="s">
        <v>162</v>
      </c>
      <c r="Q119">
        <v>1</v>
      </c>
      <c r="R119">
        <v>0.6</v>
      </c>
      <c r="S119">
        <v>2543.52</v>
      </c>
      <c r="T119">
        <v>48.392694063926903</v>
      </c>
      <c r="U119">
        <v>1908</v>
      </c>
      <c r="V119" t="s">
        <v>10666</v>
      </c>
      <c r="W119" t="s">
        <v>10666</v>
      </c>
      <c r="X119" t="s">
        <v>10666</v>
      </c>
      <c r="Y119" t="s">
        <v>10666</v>
      </c>
      <c r="Z119" t="s">
        <v>8084</v>
      </c>
      <c r="AA119" s="48" t="s">
        <v>8085</v>
      </c>
      <c r="AB119" s="41" t="s">
        <v>11043</v>
      </c>
      <c r="AC119" t="s">
        <v>153</v>
      </c>
      <c r="AD119" t="s">
        <v>219</v>
      </c>
      <c r="AE119" t="s">
        <v>166</v>
      </c>
      <c r="AF119" t="s">
        <v>221</v>
      </c>
    </row>
    <row r="120" spans="1:32">
      <c r="A120" t="s">
        <v>4584</v>
      </c>
      <c r="B120" t="s">
        <v>4585</v>
      </c>
      <c r="C120" t="s">
        <v>3277</v>
      </c>
      <c r="D120" t="s">
        <v>146</v>
      </c>
      <c r="E120">
        <v>40.526389000000002</v>
      </c>
      <c r="F120">
        <v>-123.725556</v>
      </c>
      <c r="G120" t="s">
        <v>4586</v>
      </c>
      <c r="H120" t="s">
        <v>459</v>
      </c>
      <c r="I120" t="s">
        <v>4586</v>
      </c>
      <c r="J120" t="s">
        <v>108</v>
      </c>
      <c r="K120">
        <v>59428</v>
      </c>
      <c r="L120" t="s">
        <v>4587</v>
      </c>
      <c r="M120" s="43">
        <v>31540</v>
      </c>
      <c r="N120" s="43">
        <v>49795</v>
      </c>
      <c r="O120" t="s">
        <v>10666</v>
      </c>
      <c r="P120" t="s">
        <v>162</v>
      </c>
      <c r="Q120">
        <v>2</v>
      </c>
      <c r="R120">
        <v>1.5</v>
      </c>
      <c r="S120">
        <v>2544.09</v>
      </c>
      <c r="T120">
        <v>19.3614155251142</v>
      </c>
      <c r="U120">
        <v>2014</v>
      </c>
      <c r="V120" t="s">
        <v>10666</v>
      </c>
      <c r="W120" t="s">
        <v>10666</v>
      </c>
      <c r="X120" t="s">
        <v>10666</v>
      </c>
      <c r="Y120" t="s">
        <v>10666</v>
      </c>
      <c r="Z120" t="s">
        <v>3748</v>
      </c>
      <c r="AA120" s="48" t="s">
        <v>4588</v>
      </c>
      <c r="AB120" s="41" t="s">
        <v>10786</v>
      </c>
      <c r="AC120" t="s">
        <v>153</v>
      </c>
      <c r="AD120" t="s">
        <v>263</v>
      </c>
      <c r="AE120" t="s">
        <v>220</v>
      </c>
      <c r="AF120" t="s">
        <v>259</v>
      </c>
    </row>
    <row r="121" spans="1:32">
      <c r="A121" t="s">
        <v>5998</v>
      </c>
      <c r="B121" t="s">
        <v>5999</v>
      </c>
      <c r="C121" t="s">
        <v>194</v>
      </c>
      <c r="D121" t="s">
        <v>903</v>
      </c>
      <c r="E121">
        <v>44.309600000000003</v>
      </c>
      <c r="F121">
        <v>-72.575199999999995</v>
      </c>
      <c r="G121" t="s">
        <v>6000</v>
      </c>
      <c r="H121" t="s">
        <v>809</v>
      </c>
      <c r="I121" t="s">
        <v>6001</v>
      </c>
      <c r="J121" t="s">
        <v>108</v>
      </c>
      <c r="K121">
        <v>7051</v>
      </c>
      <c r="L121" t="s">
        <v>6002</v>
      </c>
      <c r="M121" s="43">
        <v>45135</v>
      </c>
      <c r="N121" s="43">
        <v>59717</v>
      </c>
      <c r="O121" t="s">
        <v>161</v>
      </c>
      <c r="P121" t="s">
        <v>162</v>
      </c>
      <c r="Q121">
        <v>3</v>
      </c>
      <c r="R121">
        <v>1</v>
      </c>
      <c r="S121">
        <v>2557.4299999999998</v>
      </c>
      <c r="T121">
        <v>29.194406392694098</v>
      </c>
      <c r="U121">
        <v>1985</v>
      </c>
      <c r="V121" t="s">
        <v>10666</v>
      </c>
      <c r="W121" t="s">
        <v>10666</v>
      </c>
      <c r="X121" t="s">
        <v>10666</v>
      </c>
      <c r="Y121" t="s">
        <v>10666</v>
      </c>
      <c r="Z121" t="s">
        <v>2463</v>
      </c>
      <c r="AA121" s="48" t="s">
        <v>2464</v>
      </c>
      <c r="AB121" s="41" t="s">
        <v>10740</v>
      </c>
      <c r="AC121" t="s">
        <v>232</v>
      </c>
      <c r="AD121" t="s">
        <v>314</v>
      </c>
      <c r="AE121" t="s">
        <v>166</v>
      </c>
      <c r="AF121" t="s">
        <v>6000</v>
      </c>
    </row>
    <row r="122" spans="1:32">
      <c r="A122" t="s">
        <v>5756</v>
      </c>
      <c r="B122" t="s">
        <v>5757</v>
      </c>
      <c r="C122" t="s">
        <v>5758</v>
      </c>
      <c r="D122" t="s">
        <v>146</v>
      </c>
      <c r="E122">
        <v>33.9405</v>
      </c>
      <c r="F122">
        <v>-118.16849999999999</v>
      </c>
      <c r="G122" t="s">
        <v>4694</v>
      </c>
      <c r="H122" t="s">
        <v>5</v>
      </c>
      <c r="I122" t="s">
        <v>4694</v>
      </c>
      <c r="J122" t="s">
        <v>108</v>
      </c>
      <c r="K122">
        <v>482</v>
      </c>
      <c r="L122" t="s">
        <v>5759</v>
      </c>
      <c r="M122" s="43">
        <v>30130</v>
      </c>
      <c r="N122" s="43" t="s">
        <v>10666</v>
      </c>
      <c r="O122" t="s">
        <v>149</v>
      </c>
      <c r="P122" t="s">
        <v>150</v>
      </c>
      <c r="Q122">
        <v>1</v>
      </c>
      <c r="R122">
        <v>1.9</v>
      </c>
      <c r="S122">
        <v>2570.3000000000002</v>
      </c>
      <c r="T122">
        <v>15.442802211007001</v>
      </c>
      <c r="U122">
        <v>1984</v>
      </c>
      <c r="V122" t="s">
        <v>10666</v>
      </c>
      <c r="W122" t="s">
        <v>10666</v>
      </c>
      <c r="X122" t="s">
        <v>10666</v>
      </c>
      <c r="Y122" t="s">
        <v>10666</v>
      </c>
      <c r="Z122" t="s">
        <v>4411</v>
      </c>
      <c r="AA122" s="48" t="s">
        <v>5760</v>
      </c>
      <c r="AB122" s="41" t="s">
        <v>10721</v>
      </c>
      <c r="AC122" t="s">
        <v>153</v>
      </c>
      <c r="AD122" t="s">
        <v>263</v>
      </c>
      <c r="AE122" t="s">
        <v>166</v>
      </c>
      <c r="AF122" t="s">
        <v>397</v>
      </c>
    </row>
    <row r="123" spans="1:32">
      <c r="A123" t="s">
        <v>5593</v>
      </c>
      <c r="B123" t="s">
        <v>5594</v>
      </c>
      <c r="C123" t="s">
        <v>1602</v>
      </c>
      <c r="D123" t="s">
        <v>483</v>
      </c>
      <c r="E123">
        <v>42.636499999999998</v>
      </c>
      <c r="F123">
        <v>-114.55719999999999</v>
      </c>
      <c r="G123" t="s">
        <v>5595</v>
      </c>
      <c r="H123" t="s">
        <v>459</v>
      </c>
      <c r="I123" t="s">
        <v>5596</v>
      </c>
      <c r="J123" t="s">
        <v>108</v>
      </c>
      <c r="K123">
        <v>50323</v>
      </c>
      <c r="L123" t="s">
        <v>5597</v>
      </c>
      <c r="M123" s="43">
        <v>30585</v>
      </c>
      <c r="N123" s="43" t="s">
        <v>10666</v>
      </c>
      <c r="O123" t="s">
        <v>149</v>
      </c>
      <c r="P123" t="s">
        <v>150</v>
      </c>
      <c r="Q123">
        <v>4</v>
      </c>
      <c r="R123">
        <v>1.2</v>
      </c>
      <c r="S123">
        <v>2593.27</v>
      </c>
      <c r="T123">
        <v>24.6696156773212</v>
      </c>
      <c r="U123">
        <v>1985</v>
      </c>
      <c r="V123" t="s">
        <v>10666</v>
      </c>
      <c r="W123" t="s">
        <v>10666</v>
      </c>
      <c r="X123" t="s">
        <v>10666</v>
      </c>
      <c r="Y123" t="s">
        <v>10666</v>
      </c>
      <c r="Z123" t="s">
        <v>5594</v>
      </c>
      <c r="AA123" s="48" t="s">
        <v>1794</v>
      </c>
      <c r="AB123" s="41" t="s">
        <v>10840</v>
      </c>
      <c r="AC123" t="s">
        <v>153</v>
      </c>
      <c r="AD123" t="s">
        <v>434</v>
      </c>
      <c r="AE123" t="s">
        <v>220</v>
      </c>
      <c r="AF123" t="s">
        <v>430</v>
      </c>
    </row>
    <row r="124" spans="1:32">
      <c r="A124" t="s">
        <v>4889</v>
      </c>
      <c r="B124" t="s">
        <v>4890</v>
      </c>
      <c r="C124" t="s">
        <v>4882</v>
      </c>
      <c r="D124" t="s">
        <v>873</v>
      </c>
      <c r="E124">
        <v>46.283299999999997</v>
      </c>
      <c r="F124">
        <v>-96.068299999999994</v>
      </c>
      <c r="G124" t="s">
        <v>4410</v>
      </c>
      <c r="H124" t="s">
        <v>247</v>
      </c>
      <c r="I124" t="s">
        <v>4410</v>
      </c>
      <c r="J124" t="s">
        <v>108</v>
      </c>
      <c r="K124">
        <v>1949</v>
      </c>
      <c r="L124" t="s">
        <v>4883</v>
      </c>
      <c r="M124" s="43">
        <v>44609</v>
      </c>
      <c r="N124" s="43">
        <v>59202</v>
      </c>
      <c r="O124" t="s">
        <v>161</v>
      </c>
      <c r="P124" t="s">
        <v>162</v>
      </c>
      <c r="Q124">
        <v>1</v>
      </c>
      <c r="R124">
        <v>0.4</v>
      </c>
      <c r="S124">
        <v>2595</v>
      </c>
      <c r="T124">
        <v>74.058219178082197</v>
      </c>
      <c r="U124">
        <v>1922</v>
      </c>
      <c r="V124" t="s">
        <v>10666</v>
      </c>
      <c r="W124" t="s">
        <v>10666</v>
      </c>
      <c r="X124" t="s">
        <v>10666</v>
      </c>
      <c r="Y124" t="s">
        <v>10666</v>
      </c>
      <c r="Z124" t="s">
        <v>4884</v>
      </c>
      <c r="AA124" s="48" t="s">
        <v>4888</v>
      </c>
      <c r="AB124" s="41" t="s">
        <v>10666</v>
      </c>
      <c r="AC124" t="s">
        <v>601</v>
      </c>
      <c r="AD124" t="s">
        <v>10666</v>
      </c>
      <c r="AE124" t="s">
        <v>10666</v>
      </c>
      <c r="AF124" t="s">
        <v>10666</v>
      </c>
    </row>
    <row r="125" spans="1:32">
      <c r="A125" t="s">
        <v>7045</v>
      </c>
      <c r="B125" t="s">
        <v>7046</v>
      </c>
      <c r="C125" t="s">
        <v>2335</v>
      </c>
      <c r="D125" t="s">
        <v>195</v>
      </c>
      <c r="E125">
        <v>42.741999999999997</v>
      </c>
      <c r="F125">
        <v>-122.5128</v>
      </c>
      <c r="G125" t="s">
        <v>568</v>
      </c>
      <c r="H125" t="s">
        <v>247</v>
      </c>
      <c r="I125" t="s">
        <v>568</v>
      </c>
      <c r="J125" t="s">
        <v>108</v>
      </c>
      <c r="K125">
        <v>3035</v>
      </c>
      <c r="L125" t="s">
        <v>7042</v>
      </c>
      <c r="M125" s="43">
        <v>39546</v>
      </c>
      <c r="N125" s="43">
        <v>50495</v>
      </c>
      <c r="O125" t="s">
        <v>161</v>
      </c>
      <c r="P125" t="s">
        <v>162</v>
      </c>
      <c r="Q125">
        <v>1</v>
      </c>
      <c r="R125">
        <v>1</v>
      </c>
      <c r="S125">
        <v>2607.48</v>
      </c>
      <c r="T125">
        <v>29.7657534246575</v>
      </c>
      <c r="U125">
        <v>1944</v>
      </c>
      <c r="V125" t="s">
        <v>10666</v>
      </c>
      <c r="W125" t="s">
        <v>10666</v>
      </c>
      <c r="X125" t="s">
        <v>10666</v>
      </c>
      <c r="Y125" t="s">
        <v>10666</v>
      </c>
      <c r="Z125" t="s">
        <v>7047</v>
      </c>
      <c r="AA125" s="48" t="s">
        <v>7044</v>
      </c>
      <c r="AB125" s="41" t="s">
        <v>10751</v>
      </c>
      <c r="AC125" t="s">
        <v>153</v>
      </c>
      <c r="AD125" t="s">
        <v>587</v>
      </c>
      <c r="AE125" t="s">
        <v>166</v>
      </c>
      <c r="AF125" t="s">
        <v>568</v>
      </c>
    </row>
    <row r="126" spans="1:32">
      <c r="A126" t="s">
        <v>6544</v>
      </c>
      <c r="B126" t="s">
        <v>6545</v>
      </c>
      <c r="C126" t="s">
        <v>2093</v>
      </c>
      <c r="D126" t="s">
        <v>286</v>
      </c>
      <c r="E126">
        <v>42.711300000000001</v>
      </c>
      <c r="F126">
        <v>-73.960700000000003</v>
      </c>
      <c r="G126" t="s">
        <v>6546</v>
      </c>
      <c r="H126" t="s">
        <v>148</v>
      </c>
      <c r="I126" t="s">
        <v>6546</v>
      </c>
      <c r="J126" t="s">
        <v>108</v>
      </c>
      <c r="K126">
        <v>50123</v>
      </c>
      <c r="L126" t="s">
        <v>6547</v>
      </c>
      <c r="M126" s="43">
        <v>30015</v>
      </c>
      <c r="N126" s="43">
        <v>44620</v>
      </c>
      <c r="O126" t="s">
        <v>10666</v>
      </c>
      <c r="P126" t="s">
        <v>162</v>
      </c>
      <c r="Q126">
        <v>1</v>
      </c>
      <c r="R126">
        <v>1.2</v>
      </c>
      <c r="S126">
        <v>2622.39</v>
      </c>
      <c r="T126">
        <v>24.946632420091301</v>
      </c>
      <c r="U126">
        <v>1983</v>
      </c>
      <c r="V126" t="s">
        <v>10666</v>
      </c>
      <c r="W126" t="s">
        <v>10666</v>
      </c>
      <c r="X126" t="s">
        <v>10666</v>
      </c>
      <c r="Y126" t="s">
        <v>10666</v>
      </c>
      <c r="Z126" t="s">
        <v>6548</v>
      </c>
      <c r="AA126" s="48" t="s">
        <v>6549</v>
      </c>
      <c r="AB126" s="41" t="s">
        <v>10937</v>
      </c>
      <c r="AC126" t="s">
        <v>232</v>
      </c>
      <c r="AD126" t="s">
        <v>291</v>
      </c>
      <c r="AE126" t="s">
        <v>220</v>
      </c>
      <c r="AF126" t="s">
        <v>788</v>
      </c>
    </row>
    <row r="127" spans="1:32">
      <c r="A127" t="s">
        <v>6143</v>
      </c>
      <c r="B127" t="s">
        <v>6144</v>
      </c>
      <c r="C127" t="s">
        <v>746</v>
      </c>
      <c r="D127" t="s">
        <v>286</v>
      </c>
      <c r="E127">
        <v>44.308399999999999</v>
      </c>
      <c r="F127">
        <v>-75.308599999999998</v>
      </c>
      <c r="G127" t="s">
        <v>4355</v>
      </c>
      <c r="H127" t="s">
        <v>309</v>
      </c>
      <c r="I127" t="s">
        <v>4355</v>
      </c>
      <c r="J127" t="s">
        <v>108</v>
      </c>
      <c r="K127">
        <v>7583</v>
      </c>
      <c r="L127" t="s">
        <v>6145</v>
      </c>
      <c r="M127" s="43">
        <v>30483</v>
      </c>
      <c r="N127" s="43" t="s">
        <v>10666</v>
      </c>
      <c r="O127" t="s">
        <v>161</v>
      </c>
      <c r="P127" t="s">
        <v>150</v>
      </c>
      <c r="Q127">
        <v>2</v>
      </c>
      <c r="R127">
        <v>1.1000000000000001</v>
      </c>
      <c r="S127">
        <v>2623.7</v>
      </c>
      <c r="T127">
        <v>27.228102947280998</v>
      </c>
      <c r="U127">
        <v>1986</v>
      </c>
      <c r="V127" t="s">
        <v>10666</v>
      </c>
      <c r="W127" t="s">
        <v>10666</v>
      </c>
      <c r="X127" t="s">
        <v>10666</v>
      </c>
      <c r="Y127" t="s">
        <v>10666</v>
      </c>
      <c r="Z127" t="s">
        <v>6146</v>
      </c>
      <c r="AA127" s="48" t="s">
        <v>6147</v>
      </c>
      <c r="AB127" s="41" t="s">
        <v>10789</v>
      </c>
      <c r="AC127" t="s">
        <v>232</v>
      </c>
      <c r="AD127" t="s">
        <v>291</v>
      </c>
      <c r="AE127" t="s">
        <v>220</v>
      </c>
      <c r="AF127" t="s">
        <v>788</v>
      </c>
    </row>
    <row r="128" spans="1:32">
      <c r="A128" t="s">
        <v>4725</v>
      </c>
      <c r="B128" t="s">
        <v>2093</v>
      </c>
      <c r="C128" t="s">
        <v>4726</v>
      </c>
      <c r="D128" t="s">
        <v>195</v>
      </c>
      <c r="E128">
        <v>44.634473</v>
      </c>
      <c r="F128">
        <v>-123.111723</v>
      </c>
      <c r="G128" t="s">
        <v>568</v>
      </c>
      <c r="H128" t="s">
        <v>247</v>
      </c>
      <c r="I128" t="s">
        <v>568</v>
      </c>
      <c r="J128" t="s">
        <v>108</v>
      </c>
      <c r="K128">
        <v>3017</v>
      </c>
      <c r="L128" t="s">
        <v>4727</v>
      </c>
      <c r="M128" s="43">
        <v>36091</v>
      </c>
      <c r="N128" s="43">
        <v>54331</v>
      </c>
      <c r="O128" t="s">
        <v>250</v>
      </c>
      <c r="P128" t="s">
        <v>162</v>
      </c>
      <c r="Q128">
        <v>2</v>
      </c>
      <c r="R128">
        <v>0.8</v>
      </c>
      <c r="S128">
        <v>2710</v>
      </c>
      <c r="T128">
        <v>38.670091324200897</v>
      </c>
      <c r="U128">
        <v>1923</v>
      </c>
      <c r="V128" t="s">
        <v>10666</v>
      </c>
      <c r="W128" t="s">
        <v>10666</v>
      </c>
      <c r="X128" t="s">
        <v>10666</v>
      </c>
      <c r="Y128" t="s">
        <v>10666</v>
      </c>
      <c r="Z128" t="s">
        <v>4728</v>
      </c>
      <c r="AA128" s="48" t="s">
        <v>4729</v>
      </c>
      <c r="AB128" s="41" t="s">
        <v>10804</v>
      </c>
      <c r="AC128" t="s">
        <v>153</v>
      </c>
      <c r="AD128" t="s">
        <v>10666</v>
      </c>
      <c r="AE128" t="s">
        <v>10666</v>
      </c>
      <c r="AF128" t="s">
        <v>10666</v>
      </c>
    </row>
    <row r="129" spans="1:32">
      <c r="A129" t="s">
        <v>557</v>
      </c>
      <c r="B129" t="s">
        <v>558</v>
      </c>
      <c r="C129" t="s">
        <v>559</v>
      </c>
      <c r="D129" t="s">
        <v>208</v>
      </c>
      <c r="E129">
        <v>40.560499999999998</v>
      </c>
      <c r="F129">
        <v>-111.52889999999999</v>
      </c>
      <c r="G129" t="s">
        <v>560</v>
      </c>
      <c r="H129" t="s">
        <v>148</v>
      </c>
      <c r="I129" t="s">
        <v>560</v>
      </c>
      <c r="J129" t="s">
        <v>108</v>
      </c>
      <c r="K129">
        <v>3658</v>
      </c>
      <c r="L129" t="s">
        <v>10666</v>
      </c>
      <c r="M129" s="43">
        <v>36287</v>
      </c>
      <c r="N129" s="43">
        <v>47238</v>
      </c>
      <c r="O129" t="s">
        <v>161</v>
      </c>
      <c r="P129" t="s">
        <v>162</v>
      </c>
      <c r="Q129">
        <v>2</v>
      </c>
      <c r="R129">
        <v>1.2</v>
      </c>
      <c r="S129">
        <v>2711.85</v>
      </c>
      <c r="T129">
        <v>25.797659817351601</v>
      </c>
      <c r="U129">
        <v>1910</v>
      </c>
      <c r="V129" t="s">
        <v>10666</v>
      </c>
      <c r="W129" t="s">
        <v>10666</v>
      </c>
      <c r="X129" t="s">
        <v>10666</v>
      </c>
      <c r="Y129" t="s">
        <v>10666</v>
      </c>
      <c r="Z129" t="s">
        <v>558</v>
      </c>
      <c r="AA129" s="48" t="s">
        <v>562</v>
      </c>
      <c r="AB129" s="41" t="s">
        <v>10888</v>
      </c>
      <c r="AC129" t="s">
        <v>153</v>
      </c>
      <c r="AD129" t="s">
        <v>491</v>
      </c>
      <c r="AE129" t="s">
        <v>166</v>
      </c>
      <c r="AF129" t="s">
        <v>560</v>
      </c>
    </row>
    <row r="130" spans="1:32">
      <c r="A130" t="s">
        <v>8793</v>
      </c>
      <c r="B130" t="s">
        <v>8794</v>
      </c>
      <c r="C130" t="s">
        <v>817</v>
      </c>
      <c r="D130" t="s">
        <v>146</v>
      </c>
      <c r="E130">
        <v>34.145262000000002</v>
      </c>
      <c r="F130">
        <v>-117.058216</v>
      </c>
      <c r="G130" t="s">
        <v>397</v>
      </c>
      <c r="H130" t="s">
        <v>247</v>
      </c>
      <c r="I130" t="s">
        <v>397</v>
      </c>
      <c r="J130" t="s">
        <v>108</v>
      </c>
      <c r="K130">
        <v>361</v>
      </c>
      <c r="L130" t="s">
        <v>8788</v>
      </c>
      <c r="M130" s="43">
        <v>37810</v>
      </c>
      <c r="N130" s="43">
        <v>48760</v>
      </c>
      <c r="O130" t="s">
        <v>161</v>
      </c>
      <c r="P130" t="s">
        <v>162</v>
      </c>
      <c r="Q130">
        <v>4</v>
      </c>
      <c r="R130">
        <v>3.2</v>
      </c>
      <c r="S130">
        <v>2713.91</v>
      </c>
      <c r="T130">
        <v>9.6814711757990892</v>
      </c>
      <c r="U130">
        <v>1899</v>
      </c>
      <c r="V130" t="s">
        <v>10666</v>
      </c>
      <c r="W130" t="s">
        <v>10666</v>
      </c>
      <c r="X130" t="s">
        <v>10666</v>
      </c>
      <c r="Y130" t="s">
        <v>10666</v>
      </c>
      <c r="Z130" t="s">
        <v>8789</v>
      </c>
      <c r="AA130" s="48" t="s">
        <v>8790</v>
      </c>
      <c r="AB130" s="41" t="s">
        <v>10678</v>
      </c>
      <c r="AC130" t="s">
        <v>153</v>
      </c>
      <c r="AD130" t="s">
        <v>263</v>
      </c>
      <c r="AE130" t="s">
        <v>166</v>
      </c>
      <c r="AF130" t="s">
        <v>397</v>
      </c>
    </row>
    <row r="131" spans="1:32">
      <c r="A131" t="s">
        <v>5943</v>
      </c>
      <c r="B131" t="s">
        <v>5944</v>
      </c>
      <c r="C131" t="s">
        <v>1721</v>
      </c>
      <c r="D131" t="s">
        <v>146</v>
      </c>
      <c r="E131">
        <v>37.814700000000002</v>
      </c>
      <c r="F131">
        <v>-120.3085</v>
      </c>
      <c r="G131" t="s">
        <v>4532</v>
      </c>
      <c r="H131" t="s">
        <v>148</v>
      </c>
      <c r="I131" t="s">
        <v>4533</v>
      </c>
      <c r="J131" t="s">
        <v>108</v>
      </c>
      <c r="K131">
        <v>751</v>
      </c>
      <c r="L131" t="s">
        <v>5945</v>
      </c>
      <c r="M131" s="43">
        <v>30078</v>
      </c>
      <c r="N131" s="43" t="s">
        <v>10666</v>
      </c>
      <c r="O131" t="s">
        <v>10666</v>
      </c>
      <c r="P131" t="s">
        <v>150</v>
      </c>
      <c r="Q131">
        <v>1</v>
      </c>
      <c r="R131">
        <v>2.9</v>
      </c>
      <c r="S131">
        <v>2715.09</v>
      </c>
      <c r="T131">
        <v>10.687647614548901</v>
      </c>
      <c r="U131">
        <v>1987</v>
      </c>
      <c r="V131" t="s">
        <v>10666</v>
      </c>
      <c r="W131" t="s">
        <v>10666</v>
      </c>
      <c r="X131" t="s">
        <v>10666</v>
      </c>
      <c r="Y131" t="s">
        <v>10666</v>
      </c>
      <c r="Z131" t="s">
        <v>5946</v>
      </c>
      <c r="AA131" s="48" t="s">
        <v>5947</v>
      </c>
      <c r="AB131" s="41" t="s">
        <v>10675</v>
      </c>
      <c r="AC131" t="s">
        <v>153</v>
      </c>
      <c r="AD131" t="s">
        <v>263</v>
      </c>
      <c r="AE131" t="s">
        <v>166</v>
      </c>
      <c r="AF131" t="s">
        <v>4532</v>
      </c>
    </row>
    <row r="132" spans="1:32">
      <c r="A132" t="s">
        <v>5207</v>
      </c>
      <c r="B132" t="s">
        <v>5208</v>
      </c>
      <c r="C132" t="s">
        <v>5208</v>
      </c>
      <c r="D132" t="s">
        <v>277</v>
      </c>
      <c r="E132">
        <v>36.781999999999996</v>
      </c>
      <c r="F132">
        <v>-78.923599999999993</v>
      </c>
      <c r="G132" t="s">
        <v>5209</v>
      </c>
      <c r="H132" t="s">
        <v>459</v>
      </c>
      <c r="I132" t="s">
        <v>5209</v>
      </c>
      <c r="J132" t="s">
        <v>108</v>
      </c>
      <c r="K132">
        <v>50178</v>
      </c>
      <c r="L132" t="s">
        <v>5210</v>
      </c>
      <c r="M132" s="43">
        <v>31651</v>
      </c>
      <c r="N132" s="43">
        <v>46234</v>
      </c>
      <c r="O132" t="s">
        <v>161</v>
      </c>
      <c r="P132" t="s">
        <v>162</v>
      </c>
      <c r="Q132">
        <v>3</v>
      </c>
      <c r="R132">
        <v>1.6</v>
      </c>
      <c r="S132">
        <v>2721.49</v>
      </c>
      <c r="T132">
        <v>19.417023401826501</v>
      </c>
      <c r="U132">
        <v>1915</v>
      </c>
      <c r="V132" t="s">
        <v>10666</v>
      </c>
      <c r="W132" t="s">
        <v>10666</v>
      </c>
      <c r="X132" t="s">
        <v>10666</v>
      </c>
      <c r="Y132" t="s">
        <v>10666</v>
      </c>
      <c r="Z132" t="s">
        <v>5211</v>
      </c>
      <c r="AA132" s="48" t="s">
        <v>5212</v>
      </c>
      <c r="AB132" s="41" t="s">
        <v>10839</v>
      </c>
      <c r="AC132" t="s">
        <v>253</v>
      </c>
      <c r="AD132" t="s">
        <v>282</v>
      </c>
      <c r="AE132" t="s">
        <v>220</v>
      </c>
      <c r="AF132" t="s">
        <v>278</v>
      </c>
    </row>
    <row r="133" spans="1:32">
      <c r="A133" t="s">
        <v>8547</v>
      </c>
      <c r="B133" t="s">
        <v>8548</v>
      </c>
      <c r="C133" t="s">
        <v>1232</v>
      </c>
      <c r="D133" t="s">
        <v>146</v>
      </c>
      <c r="E133">
        <v>39.058</v>
      </c>
      <c r="F133">
        <v>-120.4091</v>
      </c>
      <c r="G133" t="s">
        <v>1233</v>
      </c>
      <c r="H133" t="s">
        <v>148</v>
      </c>
      <c r="I133" t="s">
        <v>1233</v>
      </c>
      <c r="J133" t="s">
        <v>108</v>
      </c>
      <c r="K133">
        <v>763</v>
      </c>
      <c r="L133" t="s">
        <v>8537</v>
      </c>
      <c r="M133" s="43">
        <v>43990</v>
      </c>
      <c r="N133" s="43">
        <v>58592</v>
      </c>
      <c r="O133" t="s">
        <v>10666</v>
      </c>
      <c r="P133" t="s">
        <v>162</v>
      </c>
      <c r="Q133">
        <v>1</v>
      </c>
      <c r="R133">
        <v>0.72499999999999998</v>
      </c>
      <c r="S133">
        <v>2723</v>
      </c>
      <c r="T133">
        <v>42.875137773578999</v>
      </c>
      <c r="U133">
        <v>1983</v>
      </c>
      <c r="V133" t="s">
        <v>10666</v>
      </c>
      <c r="W133" t="s">
        <v>10666</v>
      </c>
      <c r="X133" t="s">
        <v>10666</v>
      </c>
      <c r="Y133" t="s">
        <v>10666</v>
      </c>
      <c r="Z133" t="s">
        <v>8538</v>
      </c>
      <c r="AA133" s="48" t="s">
        <v>8546</v>
      </c>
      <c r="AB133" s="41" t="s">
        <v>10936</v>
      </c>
      <c r="AC133" t="s">
        <v>153</v>
      </c>
      <c r="AD133" t="s">
        <v>10666</v>
      </c>
      <c r="AE133" t="s">
        <v>10666</v>
      </c>
      <c r="AF133" t="s">
        <v>10666</v>
      </c>
    </row>
    <row r="134" spans="1:32">
      <c r="A134" t="s">
        <v>5233</v>
      </c>
      <c r="B134" t="s">
        <v>5234</v>
      </c>
      <c r="C134" t="s">
        <v>5235</v>
      </c>
      <c r="D134" t="s">
        <v>186</v>
      </c>
      <c r="E134">
        <v>60.583300000000001</v>
      </c>
      <c r="F134">
        <v>-145.75</v>
      </c>
      <c r="G134" t="s">
        <v>4796</v>
      </c>
      <c r="H134" t="s">
        <v>809</v>
      </c>
      <c r="I134" t="s">
        <v>4796</v>
      </c>
      <c r="J134" t="s">
        <v>108</v>
      </c>
      <c r="K134">
        <v>7042</v>
      </c>
      <c r="L134" t="s">
        <v>5236</v>
      </c>
      <c r="M134" s="43">
        <v>32437</v>
      </c>
      <c r="N134" s="43">
        <v>50678</v>
      </c>
      <c r="O134" t="s">
        <v>10666</v>
      </c>
      <c r="P134" t="s">
        <v>162</v>
      </c>
      <c r="Q134">
        <v>3</v>
      </c>
      <c r="R134">
        <v>1.2</v>
      </c>
      <c r="S134">
        <v>2732.94</v>
      </c>
      <c r="T134">
        <v>25.998287671232902</v>
      </c>
      <c r="U134">
        <v>1991</v>
      </c>
      <c r="V134" t="s">
        <v>10666</v>
      </c>
      <c r="W134" t="s">
        <v>10666</v>
      </c>
      <c r="X134" t="s">
        <v>10666</v>
      </c>
      <c r="Y134" t="s">
        <v>10666</v>
      </c>
      <c r="Z134" t="s">
        <v>5237</v>
      </c>
      <c r="AA134" s="48" t="s">
        <v>5238</v>
      </c>
      <c r="AB134" s="41" t="s">
        <v>10666</v>
      </c>
      <c r="AC134" t="s">
        <v>10666</v>
      </c>
      <c r="AD134" t="s">
        <v>10666</v>
      </c>
      <c r="AE134" t="s">
        <v>166</v>
      </c>
      <c r="AF134" t="s">
        <v>4796</v>
      </c>
    </row>
    <row r="135" spans="1:32">
      <c r="A135" t="s">
        <v>6478</v>
      </c>
      <c r="B135" t="s">
        <v>6479</v>
      </c>
      <c r="C135" t="s">
        <v>2335</v>
      </c>
      <c r="D135" t="s">
        <v>551</v>
      </c>
      <c r="E135">
        <v>44.291699999999999</v>
      </c>
      <c r="F135">
        <v>-90.862499999999997</v>
      </c>
      <c r="G135" t="s">
        <v>6480</v>
      </c>
      <c r="H135" t="s">
        <v>148</v>
      </c>
      <c r="I135" t="s">
        <v>6480</v>
      </c>
      <c r="J135" t="s">
        <v>108</v>
      </c>
      <c r="K135">
        <v>4104</v>
      </c>
      <c r="L135" t="s">
        <v>6481</v>
      </c>
      <c r="M135" s="43">
        <v>37342</v>
      </c>
      <c r="N135" s="43">
        <v>51925</v>
      </c>
      <c r="O135" t="s">
        <v>161</v>
      </c>
      <c r="P135" t="s">
        <v>162</v>
      </c>
      <c r="Q135">
        <v>2</v>
      </c>
      <c r="R135">
        <v>0.9</v>
      </c>
      <c r="S135">
        <v>2737.5</v>
      </c>
      <c r="T135">
        <v>34.7222222222222</v>
      </c>
      <c r="U135">
        <v>1919</v>
      </c>
      <c r="V135" t="s">
        <v>10666</v>
      </c>
      <c r="W135" t="s">
        <v>10666</v>
      </c>
      <c r="X135" t="s">
        <v>10666</v>
      </c>
      <c r="Y135" t="s">
        <v>10666</v>
      </c>
      <c r="Z135" t="s">
        <v>1649</v>
      </c>
      <c r="AA135" s="48" t="s">
        <v>6482</v>
      </c>
      <c r="AB135" s="41" t="s">
        <v>10731</v>
      </c>
      <c r="AC135" t="s">
        <v>601</v>
      </c>
      <c r="AD135" t="s">
        <v>10666</v>
      </c>
      <c r="AE135" t="s">
        <v>166</v>
      </c>
      <c r="AF135" t="s">
        <v>10666</v>
      </c>
    </row>
    <row r="136" spans="1:32">
      <c r="A136" t="s">
        <v>5515</v>
      </c>
      <c r="B136" t="s">
        <v>5516</v>
      </c>
      <c r="C136" t="s">
        <v>3009</v>
      </c>
      <c r="D136" t="s">
        <v>208</v>
      </c>
      <c r="E136">
        <v>39.256100000000004</v>
      </c>
      <c r="F136">
        <v>-111.62179999999999</v>
      </c>
      <c r="G136" t="s">
        <v>5477</v>
      </c>
      <c r="H136" t="s">
        <v>148</v>
      </c>
      <c r="I136" t="s">
        <v>5478</v>
      </c>
      <c r="J136" t="s">
        <v>108</v>
      </c>
      <c r="K136">
        <v>3676</v>
      </c>
      <c r="L136" t="s">
        <v>5517</v>
      </c>
      <c r="M136" s="43">
        <v>30614</v>
      </c>
      <c r="N136" s="43" t="s">
        <v>10666</v>
      </c>
      <c r="O136" t="s">
        <v>10666</v>
      </c>
      <c r="P136" t="s">
        <v>150</v>
      </c>
      <c r="Q136">
        <v>2</v>
      </c>
      <c r="R136">
        <v>1</v>
      </c>
      <c r="S136">
        <v>2748.78</v>
      </c>
      <c r="T136">
        <v>19.611729452054799</v>
      </c>
      <c r="U136">
        <v>1939</v>
      </c>
      <c r="V136" t="s">
        <v>10666</v>
      </c>
      <c r="W136" t="s">
        <v>10666</v>
      </c>
      <c r="X136" t="s">
        <v>10666</v>
      </c>
      <c r="Y136" t="s">
        <v>10666</v>
      </c>
      <c r="Z136" t="s">
        <v>5480</v>
      </c>
      <c r="AA136" s="48" t="s">
        <v>5481</v>
      </c>
      <c r="AB136" s="41" t="s">
        <v>10820</v>
      </c>
      <c r="AC136" t="s">
        <v>153</v>
      </c>
      <c r="AD136" t="s">
        <v>491</v>
      </c>
      <c r="AE136" t="s">
        <v>166</v>
      </c>
      <c r="AF136" t="s">
        <v>5477</v>
      </c>
    </row>
    <row r="137" spans="1:32">
      <c r="A137" t="s">
        <v>5162</v>
      </c>
      <c r="B137" t="s">
        <v>5163</v>
      </c>
      <c r="C137" t="s">
        <v>5154</v>
      </c>
      <c r="D137" t="s">
        <v>551</v>
      </c>
      <c r="E137">
        <v>46.002044900000001</v>
      </c>
      <c r="F137">
        <v>-92.369941999999995</v>
      </c>
      <c r="G137" t="s">
        <v>4096</v>
      </c>
      <c r="H137" t="s">
        <v>459</v>
      </c>
      <c r="I137" t="s">
        <v>5155</v>
      </c>
      <c r="J137" t="s">
        <v>108</v>
      </c>
      <c r="K137">
        <v>4019</v>
      </c>
      <c r="L137" t="s">
        <v>5160</v>
      </c>
      <c r="M137" s="43">
        <v>38965</v>
      </c>
      <c r="N137" s="43">
        <v>50200</v>
      </c>
      <c r="O137" t="s">
        <v>161</v>
      </c>
      <c r="P137" t="s">
        <v>162</v>
      </c>
      <c r="Q137">
        <v>2</v>
      </c>
      <c r="R137">
        <v>0.4</v>
      </c>
      <c r="S137">
        <v>1161.752031</v>
      </c>
      <c r="T137">
        <v>33.155023715753401</v>
      </c>
      <c r="U137">
        <v>1921</v>
      </c>
      <c r="V137" t="s">
        <v>10666</v>
      </c>
      <c r="W137" t="s">
        <v>10666</v>
      </c>
      <c r="X137" t="s">
        <v>10666</v>
      </c>
      <c r="Y137" t="s">
        <v>10666</v>
      </c>
      <c r="Z137" t="s">
        <v>4201</v>
      </c>
      <c r="AA137" s="48" t="s">
        <v>5161</v>
      </c>
      <c r="AB137" s="41" t="s">
        <v>10835</v>
      </c>
      <c r="AC137" t="s">
        <v>601</v>
      </c>
      <c r="AD137" t="s">
        <v>302</v>
      </c>
      <c r="AE137" t="s">
        <v>220</v>
      </c>
      <c r="AF137" t="s">
        <v>4209</v>
      </c>
    </row>
    <row r="138" spans="1:32">
      <c r="A138" t="s">
        <v>5158</v>
      </c>
      <c r="B138" t="s">
        <v>5159</v>
      </c>
      <c r="C138" t="s">
        <v>5154</v>
      </c>
      <c r="D138" t="s">
        <v>551</v>
      </c>
      <c r="E138">
        <v>46.0021743</v>
      </c>
      <c r="F138">
        <v>-92.370400399999994</v>
      </c>
      <c r="G138" t="s">
        <v>4096</v>
      </c>
      <c r="H138" t="s">
        <v>459</v>
      </c>
      <c r="I138" t="s">
        <v>5155</v>
      </c>
      <c r="J138" t="s">
        <v>108</v>
      </c>
      <c r="K138">
        <v>4019</v>
      </c>
      <c r="L138" t="s">
        <v>5160</v>
      </c>
      <c r="M138" s="43">
        <v>38965</v>
      </c>
      <c r="N138" s="43">
        <v>50200</v>
      </c>
      <c r="O138" t="s">
        <v>161</v>
      </c>
      <c r="P138" t="s">
        <v>162</v>
      </c>
      <c r="Q138">
        <v>1</v>
      </c>
      <c r="R138">
        <v>0.6</v>
      </c>
      <c r="S138">
        <v>1742.628046</v>
      </c>
      <c r="T138">
        <v>33.155023706240499</v>
      </c>
      <c r="U138">
        <v>1921</v>
      </c>
      <c r="V138" t="s">
        <v>10666</v>
      </c>
      <c r="W138" t="s">
        <v>10666</v>
      </c>
      <c r="X138" t="s">
        <v>10666</v>
      </c>
      <c r="Y138" t="s">
        <v>10666</v>
      </c>
      <c r="Z138" t="s">
        <v>4201</v>
      </c>
      <c r="AA138" s="48" t="s">
        <v>5161</v>
      </c>
      <c r="AB138" s="41" t="s">
        <v>10835</v>
      </c>
      <c r="AC138" t="s">
        <v>601</v>
      </c>
      <c r="AD138" t="s">
        <v>302</v>
      </c>
      <c r="AE138" t="s">
        <v>220</v>
      </c>
      <c r="AF138" t="s">
        <v>4209</v>
      </c>
    </row>
    <row r="139" spans="1:32">
      <c r="A139" t="s">
        <v>8991</v>
      </c>
      <c r="B139" t="s">
        <v>8992</v>
      </c>
      <c r="C139" t="s">
        <v>507</v>
      </c>
      <c r="D139" t="s">
        <v>146</v>
      </c>
      <c r="E139">
        <v>37.292299999999997</v>
      </c>
      <c r="F139">
        <v>-119.5292</v>
      </c>
      <c r="G139" t="s">
        <v>259</v>
      </c>
      <c r="H139" t="s">
        <v>247</v>
      </c>
      <c r="I139" t="s">
        <v>259</v>
      </c>
      <c r="J139" t="s">
        <v>108</v>
      </c>
      <c r="K139">
        <v>230</v>
      </c>
      <c r="L139" t="s">
        <v>8980</v>
      </c>
      <c r="M139" s="43">
        <v>37880</v>
      </c>
      <c r="N139" s="43">
        <v>52474</v>
      </c>
      <c r="O139" t="s">
        <v>250</v>
      </c>
      <c r="P139" t="s">
        <v>162</v>
      </c>
      <c r="Q139">
        <v>1</v>
      </c>
      <c r="R139">
        <v>0.99</v>
      </c>
      <c r="S139">
        <v>2768</v>
      </c>
      <c r="T139">
        <v>31.917346985840101</v>
      </c>
      <c r="U139">
        <v>1919</v>
      </c>
      <c r="V139" t="s">
        <v>10666</v>
      </c>
      <c r="W139" t="s">
        <v>10666</v>
      </c>
      <c r="X139" t="s">
        <v>10666</v>
      </c>
      <c r="Y139" t="s">
        <v>10666</v>
      </c>
      <c r="Z139" t="s">
        <v>8981</v>
      </c>
      <c r="AA139" s="48" t="s">
        <v>8990</v>
      </c>
      <c r="AB139" s="41" t="s">
        <v>11103</v>
      </c>
      <c r="AC139" t="s">
        <v>153</v>
      </c>
      <c r="AD139" t="s">
        <v>10666</v>
      </c>
      <c r="AE139" t="s">
        <v>10666</v>
      </c>
      <c r="AF139" t="s">
        <v>10666</v>
      </c>
    </row>
    <row r="140" spans="1:32">
      <c r="A140" t="s">
        <v>5598</v>
      </c>
      <c r="B140" t="s">
        <v>5599</v>
      </c>
      <c r="C140" t="s">
        <v>501</v>
      </c>
      <c r="D140" t="s">
        <v>469</v>
      </c>
      <c r="E140">
        <v>43.374400000000001</v>
      </c>
      <c r="F140">
        <v>-72.346800000000002</v>
      </c>
      <c r="G140" t="s">
        <v>5600</v>
      </c>
      <c r="H140" t="s">
        <v>247</v>
      </c>
      <c r="I140" t="s">
        <v>3502</v>
      </c>
      <c r="J140" t="s">
        <v>108</v>
      </c>
      <c r="K140">
        <v>50285</v>
      </c>
      <c r="L140" t="s">
        <v>5601</v>
      </c>
      <c r="M140" s="43">
        <v>30264</v>
      </c>
      <c r="N140" s="43" t="s">
        <v>10666</v>
      </c>
      <c r="O140" t="s">
        <v>10666</v>
      </c>
      <c r="P140" t="s">
        <v>150</v>
      </c>
      <c r="Q140">
        <v>2</v>
      </c>
      <c r="R140">
        <v>1.2</v>
      </c>
      <c r="S140">
        <v>2789.5</v>
      </c>
      <c r="T140">
        <v>26.536339421613398</v>
      </c>
      <c r="U140">
        <v>1995</v>
      </c>
      <c r="V140" t="s">
        <v>10666</v>
      </c>
      <c r="W140" t="s">
        <v>10666</v>
      </c>
      <c r="X140" t="s">
        <v>10666</v>
      </c>
      <c r="Y140" t="s">
        <v>10666</v>
      </c>
      <c r="Z140" t="s">
        <v>1806</v>
      </c>
      <c r="AA140" s="48" t="s">
        <v>1807</v>
      </c>
      <c r="AB140" s="41" t="s">
        <v>10876</v>
      </c>
      <c r="AC140" t="s">
        <v>232</v>
      </c>
      <c r="AD140" t="s">
        <v>314</v>
      </c>
      <c r="AE140" t="s">
        <v>220</v>
      </c>
      <c r="AF140" t="s">
        <v>315</v>
      </c>
    </row>
    <row r="141" spans="1:32">
      <c r="A141" t="s">
        <v>10339</v>
      </c>
      <c r="B141" t="s">
        <v>10340</v>
      </c>
      <c r="C141" t="s">
        <v>420</v>
      </c>
      <c r="D141" t="s">
        <v>421</v>
      </c>
      <c r="E141">
        <v>33.439188000000001</v>
      </c>
      <c r="F141">
        <v>-111.945885</v>
      </c>
      <c r="G141" t="s">
        <v>477</v>
      </c>
      <c r="H141" t="s">
        <v>148</v>
      </c>
      <c r="I141" t="s">
        <v>10666</v>
      </c>
      <c r="J141" t="s">
        <v>108</v>
      </c>
      <c r="K141">
        <v>143</v>
      </c>
      <c r="L141" t="s">
        <v>10666</v>
      </c>
      <c r="M141" t="s">
        <v>10666</v>
      </c>
      <c r="N141" s="43" t="s">
        <v>10666</v>
      </c>
      <c r="O141" t="s">
        <v>149</v>
      </c>
      <c r="P141" t="s">
        <v>171</v>
      </c>
      <c r="Q141">
        <v>1</v>
      </c>
      <c r="R141">
        <v>3</v>
      </c>
      <c r="S141">
        <v>2821.7533330000001</v>
      </c>
      <c r="T141">
        <v>10.737265346270901</v>
      </c>
      <c r="U141">
        <v>1939</v>
      </c>
      <c r="V141" t="s">
        <v>10666</v>
      </c>
      <c r="W141" t="s">
        <v>10666</v>
      </c>
      <c r="X141" t="s">
        <v>10666</v>
      </c>
      <c r="Y141" t="s">
        <v>10666</v>
      </c>
      <c r="Z141" t="s">
        <v>10341</v>
      </c>
      <c r="AA141" s="48" t="s">
        <v>10199</v>
      </c>
      <c r="AB141" s="41" t="s">
        <v>11296</v>
      </c>
      <c r="AC141" t="s">
        <v>153</v>
      </c>
      <c r="AD141" t="s">
        <v>479</v>
      </c>
      <c r="AE141" t="s">
        <v>166</v>
      </c>
      <c r="AF141" t="s">
        <v>477</v>
      </c>
    </row>
    <row r="142" spans="1:32">
      <c r="A142" t="s">
        <v>4525</v>
      </c>
      <c r="B142" t="s">
        <v>306</v>
      </c>
      <c r="C142" t="s">
        <v>765</v>
      </c>
      <c r="D142" t="s">
        <v>146</v>
      </c>
      <c r="E142">
        <v>34.094999999999999</v>
      </c>
      <c r="F142">
        <v>-118.41</v>
      </c>
      <c r="G142" t="s">
        <v>4014</v>
      </c>
      <c r="H142" t="s">
        <v>148</v>
      </c>
      <c r="I142" t="s">
        <v>4014</v>
      </c>
      <c r="J142" t="s">
        <v>108</v>
      </c>
      <c r="K142">
        <v>397</v>
      </c>
      <c r="L142" t="s">
        <v>10666</v>
      </c>
      <c r="M142" t="s">
        <v>10666</v>
      </c>
      <c r="N142" s="43" t="s">
        <v>10666</v>
      </c>
      <c r="O142" t="s">
        <v>10666</v>
      </c>
      <c r="P142" t="s">
        <v>543</v>
      </c>
      <c r="Q142">
        <v>1</v>
      </c>
      <c r="R142">
        <v>2</v>
      </c>
      <c r="S142">
        <v>2823.39</v>
      </c>
      <c r="T142">
        <v>16.115239726027401</v>
      </c>
      <c r="U142">
        <v>1921</v>
      </c>
      <c r="V142" t="s">
        <v>10666</v>
      </c>
      <c r="W142" t="s">
        <v>10666</v>
      </c>
      <c r="X142" t="s">
        <v>10666</v>
      </c>
      <c r="Y142" t="s">
        <v>10666</v>
      </c>
      <c r="Z142" t="s">
        <v>239</v>
      </c>
      <c r="AA142" s="48" t="s">
        <v>4131</v>
      </c>
      <c r="AB142" s="41" t="s">
        <v>10721</v>
      </c>
      <c r="AC142" t="s">
        <v>153</v>
      </c>
      <c r="AD142" t="s">
        <v>4015</v>
      </c>
      <c r="AE142" t="s">
        <v>166</v>
      </c>
      <c r="AF142" t="s">
        <v>4014</v>
      </c>
    </row>
    <row r="143" spans="1:32">
      <c r="A143" t="s">
        <v>7278</v>
      </c>
      <c r="B143" t="s">
        <v>7279</v>
      </c>
      <c r="C143" t="s">
        <v>2294</v>
      </c>
      <c r="D143" t="s">
        <v>286</v>
      </c>
      <c r="E143">
        <v>43.613900000000001</v>
      </c>
      <c r="F143">
        <v>-75.331999999999994</v>
      </c>
      <c r="G143" t="s">
        <v>7273</v>
      </c>
      <c r="H143" t="s">
        <v>459</v>
      </c>
      <c r="I143" t="s">
        <v>7273</v>
      </c>
      <c r="J143" t="s">
        <v>108</v>
      </c>
      <c r="K143">
        <v>56705</v>
      </c>
      <c r="L143" t="s">
        <v>7274</v>
      </c>
      <c r="M143" s="43">
        <v>31538</v>
      </c>
      <c r="N143" s="43">
        <v>46173</v>
      </c>
      <c r="O143" t="s">
        <v>161</v>
      </c>
      <c r="P143" t="s">
        <v>162</v>
      </c>
      <c r="Q143">
        <v>2</v>
      </c>
      <c r="R143">
        <v>1</v>
      </c>
      <c r="S143">
        <v>2840.06</v>
      </c>
      <c r="T143">
        <v>32.4207762557078</v>
      </c>
      <c r="U143">
        <v>1955</v>
      </c>
      <c r="V143" t="s">
        <v>10666</v>
      </c>
      <c r="W143" t="s">
        <v>10666</v>
      </c>
      <c r="X143" t="s">
        <v>10666</v>
      </c>
      <c r="Y143" t="s">
        <v>10666</v>
      </c>
      <c r="Z143" t="s">
        <v>6149</v>
      </c>
      <c r="AA143" s="48" t="s">
        <v>6153</v>
      </c>
      <c r="AB143" s="41" t="s">
        <v>10862</v>
      </c>
      <c r="AC143" t="s">
        <v>232</v>
      </c>
      <c r="AD143" t="s">
        <v>291</v>
      </c>
      <c r="AE143" t="s">
        <v>220</v>
      </c>
      <c r="AF143" t="s">
        <v>788</v>
      </c>
    </row>
    <row r="144" spans="1:32">
      <c r="A144" t="s">
        <v>610</v>
      </c>
      <c r="B144" t="s">
        <v>611</v>
      </c>
      <c r="C144" t="s">
        <v>582</v>
      </c>
      <c r="D144" t="s">
        <v>157</v>
      </c>
      <c r="E144">
        <v>46.597200000000001</v>
      </c>
      <c r="F144">
        <v>-120.67919999999999</v>
      </c>
      <c r="G144" t="s">
        <v>583</v>
      </c>
      <c r="H144" t="s">
        <v>148</v>
      </c>
      <c r="I144" t="s">
        <v>416</v>
      </c>
      <c r="J144" t="s">
        <v>108</v>
      </c>
      <c r="K144">
        <v>50421</v>
      </c>
      <c r="L144" t="s">
        <v>612</v>
      </c>
      <c r="M144" s="43">
        <v>30869</v>
      </c>
      <c r="N144" s="43">
        <v>49125</v>
      </c>
      <c r="O144" t="s">
        <v>10666</v>
      </c>
      <c r="P144" t="s">
        <v>162</v>
      </c>
      <c r="Q144">
        <v>2</v>
      </c>
      <c r="R144">
        <v>1.6</v>
      </c>
      <c r="S144">
        <v>2862.04</v>
      </c>
      <c r="T144">
        <v>20.4198059360731</v>
      </c>
      <c r="U144">
        <v>1987</v>
      </c>
      <c r="V144" t="s">
        <v>10666</v>
      </c>
      <c r="W144" t="s">
        <v>10666</v>
      </c>
      <c r="X144" t="s">
        <v>10666</v>
      </c>
      <c r="Y144" t="s">
        <v>10666</v>
      </c>
      <c r="Z144" t="s">
        <v>585</v>
      </c>
      <c r="AA144" s="48" t="s">
        <v>613</v>
      </c>
      <c r="AB144" s="41" t="s">
        <v>10723</v>
      </c>
      <c r="AC144" t="s">
        <v>153</v>
      </c>
      <c r="AD144" t="s">
        <v>587</v>
      </c>
      <c r="AE144" t="s">
        <v>220</v>
      </c>
      <c r="AF144" t="s">
        <v>568</v>
      </c>
    </row>
    <row r="145" spans="1:32">
      <c r="A145" t="s">
        <v>6134</v>
      </c>
      <c r="B145" t="s">
        <v>6135</v>
      </c>
      <c r="C145" t="s">
        <v>4913</v>
      </c>
      <c r="D145" t="s">
        <v>157</v>
      </c>
      <c r="E145">
        <v>46.734999999999999</v>
      </c>
      <c r="F145">
        <v>-122.63330000000001</v>
      </c>
      <c r="G145" t="s">
        <v>6136</v>
      </c>
      <c r="H145" t="s">
        <v>309</v>
      </c>
      <c r="I145" t="s">
        <v>6136</v>
      </c>
      <c r="J145" t="s">
        <v>108</v>
      </c>
      <c r="K145">
        <v>7259</v>
      </c>
      <c r="L145" t="s">
        <v>6137</v>
      </c>
      <c r="M145" s="43">
        <v>30152</v>
      </c>
      <c r="N145" s="43" t="s">
        <v>10666</v>
      </c>
      <c r="O145" t="s">
        <v>10666</v>
      </c>
      <c r="P145" t="s">
        <v>150</v>
      </c>
      <c r="Q145">
        <v>1</v>
      </c>
      <c r="R145">
        <v>1</v>
      </c>
      <c r="S145">
        <v>2878.83</v>
      </c>
      <c r="T145">
        <v>32.863356164383603</v>
      </c>
      <c r="U145">
        <v>1990</v>
      </c>
      <c r="V145" t="s">
        <v>10666</v>
      </c>
      <c r="W145" t="s">
        <v>10666</v>
      </c>
      <c r="X145" t="s">
        <v>10666</v>
      </c>
      <c r="Y145" t="s">
        <v>10666</v>
      </c>
      <c r="Z145" t="s">
        <v>6138</v>
      </c>
      <c r="AA145" s="48" t="s">
        <v>11516</v>
      </c>
      <c r="AB145" s="41" t="s">
        <v>10821</v>
      </c>
      <c r="AC145" t="s">
        <v>153</v>
      </c>
      <c r="AD145" t="s">
        <v>4142</v>
      </c>
      <c r="AE145" t="s">
        <v>220</v>
      </c>
      <c r="AF145" t="s">
        <v>4143</v>
      </c>
    </row>
    <row r="146" spans="1:32">
      <c r="A146" t="s">
        <v>10245</v>
      </c>
      <c r="B146" t="s">
        <v>10246</v>
      </c>
      <c r="C146" t="s">
        <v>616</v>
      </c>
      <c r="D146" t="s">
        <v>146</v>
      </c>
      <c r="E146">
        <v>39.782200000000003</v>
      </c>
      <c r="F146">
        <v>-122.2923</v>
      </c>
      <c r="G146" t="s">
        <v>9142</v>
      </c>
      <c r="H146" t="s">
        <v>148</v>
      </c>
      <c r="I146" t="s">
        <v>416</v>
      </c>
      <c r="J146" t="s">
        <v>108</v>
      </c>
      <c r="K146">
        <v>7224</v>
      </c>
      <c r="L146" t="s">
        <v>10247</v>
      </c>
      <c r="M146" s="43">
        <v>30880</v>
      </c>
      <c r="N146" s="43">
        <v>49125</v>
      </c>
      <c r="O146" t="s">
        <v>149</v>
      </c>
      <c r="P146" t="s">
        <v>162</v>
      </c>
      <c r="Q146">
        <v>1</v>
      </c>
      <c r="R146">
        <v>0.53</v>
      </c>
      <c r="S146">
        <v>2885</v>
      </c>
      <c r="T146">
        <v>62.139226328939401</v>
      </c>
      <c r="U146">
        <v>1988</v>
      </c>
      <c r="V146" t="s">
        <v>10666</v>
      </c>
      <c r="W146" t="s">
        <v>10666</v>
      </c>
      <c r="X146" t="s">
        <v>10666</v>
      </c>
      <c r="Y146" t="s">
        <v>10666</v>
      </c>
      <c r="Z146" t="s">
        <v>10248</v>
      </c>
      <c r="AA146" s="48" t="s">
        <v>10249</v>
      </c>
      <c r="AB146" s="41" t="s">
        <v>11200</v>
      </c>
      <c r="AC146" t="s">
        <v>153</v>
      </c>
      <c r="AD146" t="s">
        <v>10666</v>
      </c>
      <c r="AE146" t="s">
        <v>10666</v>
      </c>
      <c r="AF146" t="s">
        <v>10666</v>
      </c>
    </row>
    <row r="147" spans="1:32">
      <c r="A147" t="s">
        <v>5436</v>
      </c>
      <c r="B147" t="s">
        <v>5437</v>
      </c>
      <c r="C147" t="s">
        <v>633</v>
      </c>
      <c r="D147" t="s">
        <v>483</v>
      </c>
      <c r="E147">
        <v>42.954099999999997</v>
      </c>
      <c r="F147">
        <v>-114.45359999999999</v>
      </c>
      <c r="G147" t="s">
        <v>5438</v>
      </c>
      <c r="H147" t="s">
        <v>459</v>
      </c>
      <c r="I147" t="s">
        <v>5439</v>
      </c>
      <c r="J147" t="s">
        <v>108</v>
      </c>
      <c r="K147">
        <v>50718</v>
      </c>
      <c r="L147" t="s">
        <v>5440</v>
      </c>
      <c r="M147" s="43">
        <v>30785</v>
      </c>
      <c r="N147" s="43" t="s">
        <v>10666</v>
      </c>
      <c r="O147" t="s">
        <v>10666</v>
      </c>
      <c r="P147" t="s">
        <v>150</v>
      </c>
      <c r="Q147">
        <v>1</v>
      </c>
      <c r="R147">
        <v>1</v>
      </c>
      <c r="S147">
        <v>2966.67</v>
      </c>
      <c r="T147">
        <v>33.866095890411003</v>
      </c>
      <c r="U147">
        <v>1986</v>
      </c>
      <c r="V147" t="s">
        <v>10666</v>
      </c>
      <c r="W147" t="s">
        <v>10666</v>
      </c>
      <c r="X147" t="s">
        <v>10666</v>
      </c>
      <c r="Y147" t="s">
        <v>10666</v>
      </c>
      <c r="Z147" t="s">
        <v>2033</v>
      </c>
      <c r="AA147" s="48" t="s">
        <v>2034</v>
      </c>
      <c r="AB147" s="41" t="s">
        <v>10694</v>
      </c>
      <c r="AC147" t="s">
        <v>153</v>
      </c>
      <c r="AD147" t="s">
        <v>434</v>
      </c>
      <c r="AE147" t="s">
        <v>220</v>
      </c>
      <c r="AF147" t="s">
        <v>430</v>
      </c>
    </row>
    <row r="148" spans="1:32">
      <c r="A148" t="s">
        <v>9466</v>
      </c>
      <c r="B148" t="s">
        <v>9467</v>
      </c>
      <c r="C148" t="s">
        <v>897</v>
      </c>
      <c r="D148" t="s">
        <v>469</v>
      </c>
      <c r="E148">
        <v>43.222299999999997</v>
      </c>
      <c r="F148">
        <v>-71.715999999999994</v>
      </c>
      <c r="G148" t="s">
        <v>4164</v>
      </c>
      <c r="H148" t="s">
        <v>459</v>
      </c>
      <c r="I148" t="s">
        <v>6260</v>
      </c>
      <c r="J148" t="s">
        <v>108</v>
      </c>
      <c r="K148">
        <v>54384</v>
      </c>
      <c r="L148" t="s">
        <v>9468</v>
      </c>
      <c r="M148" s="43">
        <v>30755</v>
      </c>
      <c r="N148" s="43" t="s">
        <v>10666</v>
      </c>
      <c r="O148" t="s">
        <v>10666</v>
      </c>
      <c r="P148" t="s">
        <v>150</v>
      </c>
      <c r="Q148">
        <v>1</v>
      </c>
      <c r="R148">
        <v>1</v>
      </c>
      <c r="S148">
        <v>2983.78</v>
      </c>
      <c r="T148">
        <v>34.061415525114199</v>
      </c>
      <c r="U148">
        <v>1985</v>
      </c>
      <c r="V148" t="s">
        <v>10666</v>
      </c>
      <c r="W148" t="s">
        <v>10666</v>
      </c>
      <c r="X148" t="s">
        <v>10666</v>
      </c>
      <c r="Y148" t="s">
        <v>10666</v>
      </c>
      <c r="Z148" t="s">
        <v>2155</v>
      </c>
      <c r="AA148" s="48" t="s">
        <v>9469</v>
      </c>
      <c r="AB148" s="41" t="s">
        <v>10693</v>
      </c>
      <c r="AC148" t="s">
        <v>232</v>
      </c>
      <c r="AD148" t="s">
        <v>314</v>
      </c>
      <c r="AE148" t="s">
        <v>166</v>
      </c>
      <c r="AF148" t="s">
        <v>315</v>
      </c>
    </row>
    <row r="149" spans="1:32">
      <c r="A149" t="s">
        <v>5917</v>
      </c>
      <c r="B149" t="s">
        <v>5918</v>
      </c>
      <c r="C149" t="s">
        <v>5903</v>
      </c>
      <c r="D149" t="s">
        <v>277</v>
      </c>
      <c r="E149">
        <v>37.502299999999998</v>
      </c>
      <c r="F149">
        <v>-79.300200000000004</v>
      </c>
      <c r="G149" t="s">
        <v>5919</v>
      </c>
      <c r="H149" t="s">
        <v>650</v>
      </c>
      <c r="I149" t="s">
        <v>5919</v>
      </c>
      <c r="J149" t="s">
        <v>108</v>
      </c>
      <c r="K149">
        <v>56313</v>
      </c>
      <c r="L149" t="s">
        <v>5920</v>
      </c>
      <c r="M149" s="43">
        <v>29999</v>
      </c>
      <c r="N149" s="43" t="s">
        <v>10666</v>
      </c>
      <c r="O149" t="s">
        <v>10666</v>
      </c>
      <c r="P149" t="s">
        <v>150</v>
      </c>
      <c r="Q149">
        <v>3</v>
      </c>
      <c r="R149">
        <v>1.5</v>
      </c>
      <c r="S149">
        <v>3047.35</v>
      </c>
      <c r="T149">
        <v>23.191400304414</v>
      </c>
      <c r="U149">
        <v>1983</v>
      </c>
      <c r="V149" t="s">
        <v>10666</v>
      </c>
      <c r="W149" t="s">
        <v>10666</v>
      </c>
      <c r="X149" t="s">
        <v>10666</v>
      </c>
      <c r="Y149" t="s">
        <v>10666</v>
      </c>
      <c r="Z149" t="s">
        <v>5907</v>
      </c>
      <c r="AA149" s="48" t="s">
        <v>5921</v>
      </c>
      <c r="AB149" s="41" t="s">
        <v>10666</v>
      </c>
      <c r="AC149" t="s">
        <v>301</v>
      </c>
      <c r="AD149" t="s">
        <v>282</v>
      </c>
      <c r="AE149" t="s">
        <v>1999</v>
      </c>
      <c r="AF149" t="s">
        <v>5904</v>
      </c>
    </row>
    <row r="150" spans="1:32">
      <c r="A150" t="s">
        <v>7598</v>
      </c>
      <c r="B150" t="s">
        <v>7599</v>
      </c>
      <c r="C150" t="s">
        <v>3801</v>
      </c>
      <c r="D150" t="s">
        <v>319</v>
      </c>
      <c r="E150">
        <v>41.536779000000003</v>
      </c>
      <c r="F150">
        <v>-72.052738000000005</v>
      </c>
      <c r="G150" t="s">
        <v>7600</v>
      </c>
      <c r="H150" t="s">
        <v>148</v>
      </c>
      <c r="I150" t="s">
        <v>4689</v>
      </c>
      <c r="J150" t="s">
        <v>108</v>
      </c>
      <c r="K150">
        <v>583</v>
      </c>
      <c r="L150" t="s">
        <v>7601</v>
      </c>
      <c r="M150" s="43">
        <v>34059</v>
      </c>
      <c r="N150" s="43">
        <v>52596</v>
      </c>
      <c r="O150" t="s">
        <v>161</v>
      </c>
      <c r="P150" t="s">
        <v>162</v>
      </c>
      <c r="Q150">
        <v>1</v>
      </c>
      <c r="R150">
        <v>1.4</v>
      </c>
      <c r="S150">
        <v>3059.65</v>
      </c>
      <c r="T150">
        <v>24.9482224396608</v>
      </c>
      <c r="U150">
        <v>1967</v>
      </c>
      <c r="V150" t="s">
        <v>10666</v>
      </c>
      <c r="W150" t="s">
        <v>10666</v>
      </c>
      <c r="X150" t="s">
        <v>10666</v>
      </c>
      <c r="Y150" t="s">
        <v>10666</v>
      </c>
      <c r="Z150" t="s">
        <v>4691</v>
      </c>
      <c r="AA150" s="48" t="s">
        <v>4483</v>
      </c>
      <c r="AB150" s="41" t="s">
        <v>10778</v>
      </c>
      <c r="AC150" t="s">
        <v>232</v>
      </c>
      <c r="AD150" t="s">
        <v>314</v>
      </c>
      <c r="AE150" t="s">
        <v>166</v>
      </c>
      <c r="AF150" t="s">
        <v>7600</v>
      </c>
    </row>
    <row r="151" spans="1:32">
      <c r="A151" t="s">
        <v>7453</v>
      </c>
      <c r="B151" t="s">
        <v>7454</v>
      </c>
      <c r="C151" t="s">
        <v>3443</v>
      </c>
      <c r="D151" t="s">
        <v>286</v>
      </c>
      <c r="E151">
        <v>42.9116</v>
      </c>
      <c r="F151">
        <v>-73.360699999999994</v>
      </c>
      <c r="G151" t="s">
        <v>4254</v>
      </c>
      <c r="H151" t="s">
        <v>247</v>
      </c>
      <c r="I151" t="s">
        <v>4254</v>
      </c>
      <c r="J151" t="s">
        <v>108</v>
      </c>
      <c r="K151">
        <v>2489</v>
      </c>
      <c r="L151" t="s">
        <v>7455</v>
      </c>
      <c r="M151" s="43">
        <v>36647</v>
      </c>
      <c r="N151" s="43">
        <v>51256</v>
      </c>
      <c r="O151" t="s">
        <v>161</v>
      </c>
      <c r="P151" t="s">
        <v>162</v>
      </c>
      <c r="Q151">
        <v>2</v>
      </c>
      <c r="R151">
        <v>2</v>
      </c>
      <c r="S151">
        <v>3069.36</v>
      </c>
      <c r="T151">
        <v>17.5191780821918</v>
      </c>
      <c r="U151">
        <v>1988</v>
      </c>
      <c r="V151" t="s">
        <v>10666</v>
      </c>
      <c r="W151" t="s">
        <v>10666</v>
      </c>
      <c r="X151" t="s">
        <v>10666</v>
      </c>
      <c r="Y151" t="s">
        <v>10666</v>
      </c>
      <c r="Z151" t="s">
        <v>3005</v>
      </c>
      <c r="AA151" s="48" t="s">
        <v>7456</v>
      </c>
      <c r="AB151" s="41" t="s">
        <v>10883</v>
      </c>
      <c r="AC151" t="s">
        <v>232</v>
      </c>
      <c r="AD151" t="s">
        <v>10666</v>
      </c>
      <c r="AE151" t="s">
        <v>10666</v>
      </c>
      <c r="AF151" t="s">
        <v>10666</v>
      </c>
    </row>
    <row r="152" spans="1:32">
      <c r="A152" t="s">
        <v>4251</v>
      </c>
      <c r="B152" t="s">
        <v>4252</v>
      </c>
      <c r="C152" t="s">
        <v>4253</v>
      </c>
      <c r="D152" t="s">
        <v>903</v>
      </c>
      <c r="E152">
        <v>43.909768530000001</v>
      </c>
      <c r="F152">
        <v>-73.087562199999994</v>
      </c>
      <c r="G152" t="s">
        <v>4164</v>
      </c>
      <c r="H152" t="s">
        <v>247</v>
      </c>
      <c r="I152" t="s">
        <v>4254</v>
      </c>
      <c r="J152" t="s">
        <v>108</v>
      </c>
      <c r="K152">
        <v>3724</v>
      </c>
      <c r="L152" t="s">
        <v>10666</v>
      </c>
      <c r="M152" t="s">
        <v>10666</v>
      </c>
      <c r="N152" s="43" t="s">
        <v>10666</v>
      </c>
      <c r="O152" t="s">
        <v>10666</v>
      </c>
      <c r="P152" t="s">
        <v>543</v>
      </c>
      <c r="Q152">
        <v>1</v>
      </c>
      <c r="R152">
        <v>1.3</v>
      </c>
      <c r="S152">
        <v>3077.13</v>
      </c>
      <c r="T152">
        <v>27.020811380400399</v>
      </c>
      <c r="U152">
        <v>1917</v>
      </c>
      <c r="V152" t="s">
        <v>10666</v>
      </c>
      <c r="W152" t="s">
        <v>10666</v>
      </c>
      <c r="X152" t="s">
        <v>10666</v>
      </c>
      <c r="Y152" t="s">
        <v>10666</v>
      </c>
      <c r="Z152" t="s">
        <v>4255</v>
      </c>
      <c r="AA152" s="48" t="s">
        <v>4256</v>
      </c>
      <c r="AB152" s="41" t="s">
        <v>10741</v>
      </c>
      <c r="AC152" t="s">
        <v>232</v>
      </c>
      <c r="AD152" t="s">
        <v>314</v>
      </c>
      <c r="AE152" t="s">
        <v>166</v>
      </c>
      <c r="AF152" t="s">
        <v>4164</v>
      </c>
    </row>
    <row r="153" spans="1:32">
      <c r="A153" t="s">
        <v>6221</v>
      </c>
      <c r="B153" t="s">
        <v>6222</v>
      </c>
      <c r="C153" t="s">
        <v>2276</v>
      </c>
      <c r="D153" t="s">
        <v>483</v>
      </c>
      <c r="E153">
        <v>42.95</v>
      </c>
      <c r="F153">
        <v>-114.8</v>
      </c>
      <c r="G153" t="s">
        <v>6223</v>
      </c>
      <c r="H153" t="s">
        <v>459</v>
      </c>
      <c r="I153" t="s">
        <v>6223</v>
      </c>
      <c r="J153" t="s">
        <v>108</v>
      </c>
      <c r="K153">
        <v>10781</v>
      </c>
      <c r="L153" t="s">
        <v>6224</v>
      </c>
      <c r="M153" s="43">
        <v>29999</v>
      </c>
      <c r="N153" s="43" t="s">
        <v>10666</v>
      </c>
      <c r="O153" t="s">
        <v>10666</v>
      </c>
      <c r="P153" t="s">
        <v>150</v>
      </c>
      <c r="Q153">
        <v>3</v>
      </c>
      <c r="R153">
        <v>1.3</v>
      </c>
      <c r="S153">
        <v>3112.43</v>
      </c>
      <c r="T153">
        <v>27.3307867931156</v>
      </c>
      <c r="U153">
        <v>1983</v>
      </c>
      <c r="V153" t="s">
        <v>10666</v>
      </c>
      <c r="W153" t="s">
        <v>10666</v>
      </c>
      <c r="X153" t="s">
        <v>10666</v>
      </c>
      <c r="Y153" t="s">
        <v>10666</v>
      </c>
      <c r="Z153" t="s">
        <v>6225</v>
      </c>
      <c r="AA153" s="48" t="s">
        <v>3733</v>
      </c>
      <c r="AB153" s="41" t="s">
        <v>10775</v>
      </c>
      <c r="AC153" t="s">
        <v>153</v>
      </c>
      <c r="AD153" t="s">
        <v>434</v>
      </c>
      <c r="AE153" t="s">
        <v>220</v>
      </c>
      <c r="AF153" t="s">
        <v>430</v>
      </c>
    </row>
    <row r="154" spans="1:32">
      <c r="A154" t="s">
        <v>5413</v>
      </c>
      <c r="B154" t="s">
        <v>5414</v>
      </c>
      <c r="C154" t="s">
        <v>1466</v>
      </c>
      <c r="D154" t="s">
        <v>903</v>
      </c>
      <c r="E154">
        <v>44.884300000000003</v>
      </c>
      <c r="F154">
        <v>-72.055999999999997</v>
      </c>
      <c r="G154" t="s">
        <v>5415</v>
      </c>
      <c r="H154" t="s">
        <v>148</v>
      </c>
      <c r="I154" t="s">
        <v>5415</v>
      </c>
      <c r="J154" t="s">
        <v>108</v>
      </c>
      <c r="K154">
        <v>3753</v>
      </c>
      <c r="L154" t="s">
        <v>5416</v>
      </c>
      <c r="M154" s="43">
        <v>38147</v>
      </c>
      <c r="N154" s="43">
        <v>52505</v>
      </c>
      <c r="O154" t="s">
        <v>161</v>
      </c>
      <c r="P154" t="s">
        <v>162</v>
      </c>
      <c r="Q154">
        <v>2</v>
      </c>
      <c r="R154">
        <v>1.4</v>
      </c>
      <c r="S154">
        <v>3136.38</v>
      </c>
      <c r="T154">
        <v>25.573874755381599</v>
      </c>
      <c r="U154">
        <v>1931</v>
      </c>
      <c r="V154" t="s">
        <v>10666</v>
      </c>
      <c r="W154" t="s">
        <v>10666</v>
      </c>
      <c r="X154" t="s">
        <v>10666</v>
      </c>
      <c r="Y154" t="s">
        <v>10666</v>
      </c>
      <c r="Z154" t="s">
        <v>5417</v>
      </c>
      <c r="AA154" s="48" t="s">
        <v>5418</v>
      </c>
      <c r="AB154" s="41" t="s">
        <v>10829</v>
      </c>
      <c r="AC154" t="s">
        <v>232</v>
      </c>
      <c r="AD154" t="s">
        <v>314</v>
      </c>
      <c r="AE154" t="s">
        <v>166</v>
      </c>
      <c r="AF154" t="s">
        <v>5415</v>
      </c>
    </row>
    <row r="155" spans="1:32">
      <c r="A155" t="s">
        <v>5308</v>
      </c>
      <c r="B155" t="s">
        <v>5309</v>
      </c>
      <c r="C155" t="s">
        <v>5310</v>
      </c>
      <c r="D155" t="s">
        <v>873</v>
      </c>
      <c r="E155">
        <v>44.811960999999997</v>
      </c>
      <c r="F155">
        <v>-95.535695000000004</v>
      </c>
      <c r="G155" t="s">
        <v>5311</v>
      </c>
      <c r="H155" t="s">
        <v>148</v>
      </c>
      <c r="I155" t="s">
        <v>5312</v>
      </c>
      <c r="J155" t="s">
        <v>108</v>
      </c>
      <c r="K155">
        <v>1977</v>
      </c>
      <c r="L155" t="s">
        <v>5313</v>
      </c>
      <c r="M155" s="43">
        <v>31075</v>
      </c>
      <c r="N155" s="43" t="s">
        <v>10666</v>
      </c>
      <c r="O155" t="s">
        <v>10666</v>
      </c>
      <c r="P155" t="s">
        <v>150</v>
      </c>
      <c r="Q155">
        <v>3</v>
      </c>
      <c r="R155">
        <v>1.3</v>
      </c>
      <c r="S155">
        <v>3163.78</v>
      </c>
      <c r="T155">
        <v>27.7817000351247</v>
      </c>
      <c r="U155">
        <v>1932</v>
      </c>
      <c r="V155" t="s">
        <v>10666</v>
      </c>
      <c r="W155" t="s">
        <v>10666</v>
      </c>
      <c r="X155" t="s">
        <v>10666</v>
      </c>
      <c r="Y155" t="s">
        <v>10666</v>
      </c>
      <c r="Z155" t="s">
        <v>5314</v>
      </c>
      <c r="AA155" s="48" t="s">
        <v>5315</v>
      </c>
      <c r="AB155" s="41" t="s">
        <v>10848</v>
      </c>
      <c r="AC155" t="s">
        <v>601</v>
      </c>
      <c r="AD155" t="s">
        <v>302</v>
      </c>
      <c r="AE155" t="s">
        <v>166</v>
      </c>
      <c r="AF155" t="s">
        <v>5311</v>
      </c>
    </row>
    <row r="156" spans="1:32">
      <c r="A156" t="s">
        <v>4156</v>
      </c>
      <c r="B156" t="s">
        <v>4157</v>
      </c>
      <c r="C156" t="s">
        <v>2800</v>
      </c>
      <c r="D156" t="s">
        <v>903</v>
      </c>
      <c r="E156">
        <v>44.537434859999998</v>
      </c>
      <c r="F156">
        <v>-72.442834059999996</v>
      </c>
      <c r="G156" t="s">
        <v>4158</v>
      </c>
      <c r="H156" t="s">
        <v>148</v>
      </c>
      <c r="I156" t="s">
        <v>4158</v>
      </c>
      <c r="J156" t="s">
        <v>108</v>
      </c>
      <c r="K156">
        <v>6477</v>
      </c>
      <c r="L156" t="s">
        <v>10666</v>
      </c>
      <c r="M156" t="s">
        <v>10666</v>
      </c>
      <c r="N156" s="43" t="s">
        <v>10666</v>
      </c>
      <c r="O156" t="s">
        <v>10666</v>
      </c>
      <c r="P156" t="s">
        <v>543</v>
      </c>
      <c r="Q156">
        <v>1</v>
      </c>
      <c r="R156">
        <v>1</v>
      </c>
      <c r="S156">
        <v>3182</v>
      </c>
      <c r="T156">
        <v>36.324200913242002</v>
      </c>
      <c r="U156">
        <v>1961</v>
      </c>
      <c r="V156" t="s">
        <v>10666</v>
      </c>
      <c r="W156" t="s">
        <v>10666</v>
      </c>
      <c r="X156" t="s">
        <v>10666</v>
      </c>
      <c r="Y156" t="s">
        <v>10666</v>
      </c>
      <c r="Z156" t="s">
        <v>4159</v>
      </c>
      <c r="AA156" s="48" t="s">
        <v>4160</v>
      </c>
      <c r="AB156" s="41" t="s">
        <v>10725</v>
      </c>
      <c r="AC156" t="s">
        <v>232</v>
      </c>
      <c r="AD156" t="s">
        <v>10666</v>
      </c>
      <c r="AE156" t="s">
        <v>166</v>
      </c>
      <c r="AF156" t="s">
        <v>10666</v>
      </c>
    </row>
    <row r="157" spans="1:32">
      <c r="A157" t="s">
        <v>6471</v>
      </c>
      <c r="B157" t="s">
        <v>6472</v>
      </c>
      <c r="C157" t="s">
        <v>4491</v>
      </c>
      <c r="D157" t="s">
        <v>146</v>
      </c>
      <c r="E157">
        <v>37.863999999999997</v>
      </c>
      <c r="F157">
        <v>-120.8857</v>
      </c>
      <c r="G157" t="s">
        <v>4492</v>
      </c>
      <c r="H157" t="s">
        <v>148</v>
      </c>
      <c r="I157" t="s">
        <v>4492</v>
      </c>
      <c r="J157" t="s">
        <v>108</v>
      </c>
      <c r="K157">
        <v>50218</v>
      </c>
      <c r="L157" t="s">
        <v>6473</v>
      </c>
      <c r="M157" s="43">
        <v>29451</v>
      </c>
      <c r="N157" s="43" t="s">
        <v>10666</v>
      </c>
      <c r="O157" t="s">
        <v>149</v>
      </c>
      <c r="P157" t="s">
        <v>150</v>
      </c>
      <c r="Q157">
        <v>1</v>
      </c>
      <c r="R157">
        <v>2.8</v>
      </c>
      <c r="S157">
        <v>3192.9</v>
      </c>
      <c r="T157">
        <v>13.0173679060665</v>
      </c>
      <c r="U157">
        <v>1982</v>
      </c>
      <c r="V157" t="s">
        <v>10666</v>
      </c>
      <c r="W157" t="s">
        <v>10666</v>
      </c>
      <c r="X157" t="s">
        <v>10666</v>
      </c>
      <c r="Y157" t="s">
        <v>10666</v>
      </c>
      <c r="Z157" t="s">
        <v>6439</v>
      </c>
      <c r="AA157" s="48" t="s">
        <v>6440</v>
      </c>
      <c r="AB157" s="41" t="s">
        <v>10781</v>
      </c>
      <c r="AC157" t="s">
        <v>153</v>
      </c>
      <c r="AD157" t="s">
        <v>4495</v>
      </c>
      <c r="AE157" t="s">
        <v>220</v>
      </c>
      <c r="AF157" t="s">
        <v>4492</v>
      </c>
    </row>
    <row r="158" spans="1:32">
      <c r="A158" t="s">
        <v>4807</v>
      </c>
      <c r="B158" t="s">
        <v>4808</v>
      </c>
      <c r="C158" t="s">
        <v>3250</v>
      </c>
      <c r="D158" t="s">
        <v>469</v>
      </c>
      <c r="E158">
        <v>43.226599999999998</v>
      </c>
      <c r="F158">
        <v>-70.811800000000005</v>
      </c>
      <c r="G158" t="s">
        <v>4164</v>
      </c>
      <c r="H158" t="s">
        <v>459</v>
      </c>
      <c r="I158" t="s">
        <v>4809</v>
      </c>
      <c r="J158" t="s">
        <v>108</v>
      </c>
      <c r="K158">
        <v>50702</v>
      </c>
      <c r="L158" t="s">
        <v>4810</v>
      </c>
      <c r="M158" s="43">
        <v>35773</v>
      </c>
      <c r="N158" s="43">
        <v>50374</v>
      </c>
      <c r="O158" t="s">
        <v>161</v>
      </c>
      <c r="P158" t="s">
        <v>162</v>
      </c>
      <c r="Q158">
        <v>3</v>
      </c>
      <c r="R158">
        <v>1.2</v>
      </c>
      <c r="S158">
        <v>3200.74</v>
      </c>
      <c r="T158">
        <v>30.448439878234399</v>
      </c>
      <c r="U158">
        <v>1986</v>
      </c>
      <c r="V158" t="s">
        <v>10666</v>
      </c>
      <c r="W158" t="s">
        <v>10666</v>
      </c>
      <c r="X158" t="s">
        <v>10666</v>
      </c>
      <c r="Y158" t="s">
        <v>10666</v>
      </c>
      <c r="Z158" t="s">
        <v>3636</v>
      </c>
      <c r="AA158" s="48" t="s">
        <v>4811</v>
      </c>
      <c r="AB158" s="41" t="s">
        <v>10811</v>
      </c>
      <c r="AC158" t="s">
        <v>232</v>
      </c>
      <c r="AD158" t="s">
        <v>314</v>
      </c>
      <c r="AE158" t="s">
        <v>166</v>
      </c>
      <c r="AF158" t="s">
        <v>315</v>
      </c>
    </row>
    <row r="159" spans="1:32">
      <c r="A159" t="s">
        <v>5546</v>
      </c>
      <c r="B159" t="s">
        <v>5547</v>
      </c>
      <c r="C159" t="s">
        <v>746</v>
      </c>
      <c r="D159" t="s">
        <v>286</v>
      </c>
      <c r="E159">
        <v>44.2971</v>
      </c>
      <c r="F159">
        <v>-75.336299999999994</v>
      </c>
      <c r="G159" t="s">
        <v>5548</v>
      </c>
      <c r="H159" t="s">
        <v>459</v>
      </c>
      <c r="I159" t="s">
        <v>5549</v>
      </c>
      <c r="J159" t="s">
        <v>108</v>
      </c>
      <c r="K159">
        <v>10124</v>
      </c>
      <c r="L159" t="s">
        <v>5550</v>
      </c>
      <c r="M159" s="43">
        <v>31562</v>
      </c>
      <c r="N159" s="43">
        <v>46142</v>
      </c>
      <c r="O159" t="s">
        <v>161</v>
      </c>
      <c r="P159" t="s">
        <v>162</v>
      </c>
      <c r="Q159">
        <v>2</v>
      </c>
      <c r="R159">
        <v>1</v>
      </c>
      <c r="S159">
        <v>3211.14</v>
      </c>
      <c r="T159">
        <v>36.656849315068499</v>
      </c>
      <c r="U159">
        <v>1987</v>
      </c>
      <c r="V159" t="s">
        <v>10666</v>
      </c>
      <c r="W159" t="s">
        <v>10666</v>
      </c>
      <c r="X159" t="s">
        <v>10666</v>
      </c>
      <c r="Y159" t="s">
        <v>10666</v>
      </c>
      <c r="Z159" t="s">
        <v>5551</v>
      </c>
      <c r="AA159" s="48" t="s">
        <v>5552</v>
      </c>
      <c r="AB159" s="41" t="s">
        <v>10789</v>
      </c>
      <c r="AC159" t="s">
        <v>232</v>
      </c>
      <c r="AD159" t="s">
        <v>291</v>
      </c>
      <c r="AE159" t="s">
        <v>220</v>
      </c>
      <c r="AF159" t="s">
        <v>788</v>
      </c>
    </row>
    <row r="160" spans="1:32">
      <c r="A160" t="s">
        <v>5145</v>
      </c>
      <c r="B160" t="s">
        <v>5146</v>
      </c>
      <c r="C160" t="s">
        <v>5147</v>
      </c>
      <c r="D160" t="s">
        <v>366</v>
      </c>
      <c r="E160">
        <v>40.884099999999997</v>
      </c>
      <c r="F160">
        <v>-74.234399999999994</v>
      </c>
      <c r="G160" t="s">
        <v>5148</v>
      </c>
      <c r="H160" t="s">
        <v>148</v>
      </c>
      <c r="I160" t="s">
        <v>5148</v>
      </c>
      <c r="J160" t="s">
        <v>108</v>
      </c>
      <c r="K160">
        <v>50311</v>
      </c>
      <c r="L160" t="s">
        <v>5149</v>
      </c>
      <c r="M160" s="43">
        <v>32598</v>
      </c>
      <c r="N160" s="43">
        <v>47177</v>
      </c>
      <c r="O160" t="s">
        <v>10666</v>
      </c>
      <c r="P160" t="s">
        <v>162</v>
      </c>
      <c r="Q160">
        <v>4</v>
      </c>
      <c r="R160">
        <v>2.4</v>
      </c>
      <c r="S160">
        <v>3217.99</v>
      </c>
      <c r="T160">
        <v>15.306269025875199</v>
      </c>
      <c r="U160">
        <v>1935</v>
      </c>
      <c r="V160" t="s">
        <v>10666</v>
      </c>
      <c r="W160" t="s">
        <v>10666</v>
      </c>
      <c r="X160" t="s">
        <v>10666</v>
      </c>
      <c r="Y160" t="s">
        <v>10666</v>
      </c>
      <c r="Z160" t="s">
        <v>5150</v>
      </c>
      <c r="AA160" s="48" t="s">
        <v>5151</v>
      </c>
      <c r="AB160" s="41" t="s">
        <v>10834</v>
      </c>
      <c r="AC160" t="s">
        <v>301</v>
      </c>
      <c r="AD160" t="s">
        <v>282</v>
      </c>
      <c r="AE160" t="s">
        <v>220</v>
      </c>
      <c r="AF160" t="s">
        <v>5152</v>
      </c>
    </row>
    <row r="161" spans="1:32">
      <c r="A161" t="s">
        <v>5441</v>
      </c>
      <c r="B161" t="s">
        <v>5442</v>
      </c>
      <c r="C161" t="s">
        <v>569</v>
      </c>
      <c r="D161" t="s">
        <v>146</v>
      </c>
      <c r="E161">
        <v>32.680599999999998</v>
      </c>
      <c r="F161">
        <v>-117.2483</v>
      </c>
      <c r="G161" t="s">
        <v>5443</v>
      </c>
      <c r="H161" t="s">
        <v>148</v>
      </c>
      <c r="I161" t="s">
        <v>5444</v>
      </c>
      <c r="J161" t="s">
        <v>108</v>
      </c>
      <c r="K161">
        <v>50492</v>
      </c>
      <c r="L161" t="s">
        <v>5445</v>
      </c>
      <c r="M161" s="43">
        <v>30684</v>
      </c>
      <c r="N161" s="43" t="s">
        <v>10666</v>
      </c>
      <c r="O161" t="s">
        <v>149</v>
      </c>
      <c r="P161" t="s">
        <v>150</v>
      </c>
      <c r="Q161">
        <v>1</v>
      </c>
      <c r="R161">
        <v>1.5</v>
      </c>
      <c r="S161">
        <v>3224.73</v>
      </c>
      <c r="T161">
        <v>24.541324200913198</v>
      </c>
      <c r="U161">
        <v>2002</v>
      </c>
      <c r="V161" t="s">
        <v>10666</v>
      </c>
      <c r="W161" t="s">
        <v>10666</v>
      </c>
      <c r="X161" t="s">
        <v>10666</v>
      </c>
      <c r="Y161" t="s">
        <v>10666</v>
      </c>
      <c r="Z161" t="s">
        <v>5446</v>
      </c>
      <c r="AA161" s="48" t="s">
        <v>5447</v>
      </c>
      <c r="AB161" s="41" t="s">
        <v>10846</v>
      </c>
      <c r="AC161" t="s">
        <v>153</v>
      </c>
      <c r="AD161" t="s">
        <v>263</v>
      </c>
      <c r="AE161" t="s">
        <v>4787</v>
      </c>
      <c r="AF161" t="s">
        <v>570</v>
      </c>
    </row>
    <row r="162" spans="1:32">
      <c r="A162" t="s">
        <v>7181</v>
      </c>
      <c r="B162" t="s">
        <v>7182</v>
      </c>
      <c r="C162" t="s">
        <v>6795</v>
      </c>
      <c r="D162" t="s">
        <v>551</v>
      </c>
      <c r="E162">
        <v>45.046700000000001</v>
      </c>
      <c r="F162">
        <v>-87.745000000000005</v>
      </c>
      <c r="G162" t="s">
        <v>6792</v>
      </c>
      <c r="H162" t="s">
        <v>247</v>
      </c>
      <c r="I162" t="s">
        <v>6792</v>
      </c>
      <c r="J162" t="s">
        <v>108</v>
      </c>
      <c r="K162">
        <v>4070</v>
      </c>
      <c r="L162" t="s">
        <v>7183</v>
      </c>
      <c r="M162" s="43">
        <v>35607</v>
      </c>
      <c r="N162" s="43">
        <v>50191</v>
      </c>
      <c r="O162" t="s">
        <v>161</v>
      </c>
      <c r="P162" t="s">
        <v>162</v>
      </c>
      <c r="Q162">
        <v>2</v>
      </c>
      <c r="R162">
        <v>0.58399999999999996</v>
      </c>
      <c r="S162">
        <v>3226</v>
      </c>
      <c r="T162">
        <v>63.059047976480898</v>
      </c>
      <c r="U162">
        <v>1920</v>
      </c>
      <c r="V162" t="s">
        <v>10666</v>
      </c>
      <c r="W162" t="s">
        <v>10666</v>
      </c>
      <c r="X162" t="s">
        <v>10666</v>
      </c>
      <c r="Y162" t="s">
        <v>10666</v>
      </c>
      <c r="Z162" t="s">
        <v>7135</v>
      </c>
      <c r="AA162" s="48" t="s">
        <v>7184</v>
      </c>
      <c r="AB162" s="41" t="s">
        <v>10952</v>
      </c>
      <c r="AC162" t="s">
        <v>601</v>
      </c>
      <c r="AD162" t="s">
        <v>10666</v>
      </c>
      <c r="AE162" t="s">
        <v>10666</v>
      </c>
      <c r="AF162" t="s">
        <v>10666</v>
      </c>
    </row>
    <row r="163" spans="1:32">
      <c r="A163" t="s">
        <v>580</v>
      </c>
      <c r="B163" t="s">
        <v>581</v>
      </c>
      <c r="C163" t="s">
        <v>582</v>
      </c>
      <c r="D163" t="s">
        <v>157</v>
      </c>
      <c r="E163">
        <v>46.693100000000001</v>
      </c>
      <c r="F163">
        <v>-120.74169999999999</v>
      </c>
      <c r="G163" t="s">
        <v>583</v>
      </c>
      <c r="H163" t="s">
        <v>148</v>
      </c>
      <c r="I163" t="s">
        <v>416</v>
      </c>
      <c r="J163" t="s">
        <v>108</v>
      </c>
      <c r="K163">
        <v>50423</v>
      </c>
      <c r="L163" t="s">
        <v>584</v>
      </c>
      <c r="M163" s="43">
        <v>30869</v>
      </c>
      <c r="N163" s="43">
        <v>49125</v>
      </c>
      <c r="O163" t="s">
        <v>149</v>
      </c>
      <c r="P163" t="s">
        <v>162</v>
      </c>
      <c r="Q163">
        <v>1</v>
      </c>
      <c r="R163">
        <v>1.7</v>
      </c>
      <c r="S163">
        <v>3234.48</v>
      </c>
      <c r="T163">
        <v>21.719580983078199</v>
      </c>
      <c r="U163">
        <v>1987</v>
      </c>
      <c r="V163" t="s">
        <v>10666</v>
      </c>
      <c r="W163" t="s">
        <v>10666</v>
      </c>
      <c r="X163" t="s">
        <v>10666</v>
      </c>
      <c r="Y163" t="s">
        <v>10666</v>
      </c>
      <c r="Z163" t="s">
        <v>585</v>
      </c>
      <c r="AA163" s="48" t="s">
        <v>586</v>
      </c>
      <c r="AB163" s="41" t="s">
        <v>10723</v>
      </c>
      <c r="AC163" t="s">
        <v>153</v>
      </c>
      <c r="AD163" t="s">
        <v>587</v>
      </c>
      <c r="AE163" t="s">
        <v>220</v>
      </c>
      <c r="AF163" t="s">
        <v>568</v>
      </c>
    </row>
    <row r="164" spans="1:32">
      <c r="A164" t="s">
        <v>4471</v>
      </c>
      <c r="B164" t="s">
        <v>4472</v>
      </c>
      <c r="C164" t="s">
        <v>169</v>
      </c>
      <c r="D164" t="s">
        <v>146</v>
      </c>
      <c r="E164">
        <v>32.697701000000002</v>
      </c>
      <c r="F164">
        <v>-115.283124</v>
      </c>
      <c r="G164" t="s">
        <v>170</v>
      </c>
      <c r="H164" t="s">
        <v>148</v>
      </c>
      <c r="I164" t="s">
        <v>170</v>
      </c>
      <c r="J164" t="s">
        <v>108</v>
      </c>
      <c r="K164">
        <v>586</v>
      </c>
      <c r="L164" t="s">
        <v>10666</v>
      </c>
      <c r="M164" t="s">
        <v>10666</v>
      </c>
      <c r="N164" s="43" t="s">
        <v>10666</v>
      </c>
      <c r="O164" t="s">
        <v>10666</v>
      </c>
      <c r="P164" t="s">
        <v>543</v>
      </c>
      <c r="Q164">
        <v>1</v>
      </c>
      <c r="R164">
        <v>2.4</v>
      </c>
      <c r="S164">
        <v>3235.87</v>
      </c>
      <c r="T164">
        <v>15.3913146879756</v>
      </c>
      <c r="U164">
        <v>1984</v>
      </c>
      <c r="V164" t="s">
        <v>10666</v>
      </c>
      <c r="W164" t="s">
        <v>10666</v>
      </c>
      <c r="X164" t="s">
        <v>10666</v>
      </c>
      <c r="Y164" t="s">
        <v>10666</v>
      </c>
      <c r="Z164" t="s">
        <v>172</v>
      </c>
      <c r="AA164" s="48" t="s">
        <v>4470</v>
      </c>
      <c r="AB164" s="41" t="s">
        <v>10776</v>
      </c>
      <c r="AC164" t="s">
        <v>153</v>
      </c>
      <c r="AD164" t="s">
        <v>174</v>
      </c>
      <c r="AE164" t="s">
        <v>166</v>
      </c>
      <c r="AF164" t="s">
        <v>170</v>
      </c>
    </row>
    <row r="165" spans="1:32">
      <c r="A165" t="s">
        <v>7107</v>
      </c>
      <c r="B165" t="s">
        <v>7108</v>
      </c>
      <c r="C165" t="s">
        <v>3151</v>
      </c>
      <c r="D165" t="s">
        <v>527</v>
      </c>
      <c r="E165">
        <v>35.309199999999997</v>
      </c>
      <c r="F165">
        <v>-81.111599999999996</v>
      </c>
      <c r="G165" t="s">
        <v>7109</v>
      </c>
      <c r="H165" t="s">
        <v>459</v>
      </c>
      <c r="I165" t="s">
        <v>7109</v>
      </c>
      <c r="J165" t="s">
        <v>108</v>
      </c>
      <c r="K165">
        <v>2733</v>
      </c>
      <c r="L165" t="s">
        <v>7110</v>
      </c>
      <c r="M165" s="43">
        <v>34893</v>
      </c>
      <c r="N165" s="43">
        <v>45838</v>
      </c>
      <c r="O165" t="s">
        <v>161</v>
      </c>
      <c r="P165" t="s">
        <v>162</v>
      </c>
      <c r="Q165">
        <v>2</v>
      </c>
      <c r="R165">
        <v>0.64</v>
      </c>
      <c r="S165">
        <v>3240</v>
      </c>
      <c r="T165">
        <v>57.791095890411</v>
      </c>
      <c r="U165">
        <v>1922</v>
      </c>
      <c r="V165" t="s">
        <v>10666</v>
      </c>
      <c r="W165" t="s">
        <v>10666</v>
      </c>
      <c r="X165" t="s">
        <v>10666</v>
      </c>
      <c r="Y165" t="s">
        <v>10666</v>
      </c>
      <c r="Z165" t="s">
        <v>2642</v>
      </c>
      <c r="AA165" s="48" t="s">
        <v>3703</v>
      </c>
      <c r="AB165" s="41" t="s">
        <v>10906</v>
      </c>
      <c r="AC165" t="s">
        <v>253</v>
      </c>
      <c r="AD165" t="s">
        <v>10666</v>
      </c>
      <c r="AE165" t="s">
        <v>10666</v>
      </c>
      <c r="AF165" t="s">
        <v>10666</v>
      </c>
    </row>
    <row r="166" spans="1:32">
      <c r="A166" t="s">
        <v>4081</v>
      </c>
      <c r="B166" t="s">
        <v>4082</v>
      </c>
      <c r="C166" t="s">
        <v>4083</v>
      </c>
      <c r="D166" t="s">
        <v>469</v>
      </c>
      <c r="E166">
        <v>43.130087400000001</v>
      </c>
      <c r="F166">
        <v>-71.456080529999994</v>
      </c>
      <c r="G166" t="s">
        <v>4084</v>
      </c>
      <c r="H166" t="s">
        <v>459</v>
      </c>
      <c r="I166" t="s">
        <v>4084</v>
      </c>
      <c r="J166" t="s">
        <v>108</v>
      </c>
      <c r="K166">
        <v>50103</v>
      </c>
      <c r="L166" t="s">
        <v>10666</v>
      </c>
      <c r="M166" t="s">
        <v>10666</v>
      </c>
      <c r="N166" s="43" t="s">
        <v>10666</v>
      </c>
      <c r="O166" t="s">
        <v>10666</v>
      </c>
      <c r="P166" t="s">
        <v>543</v>
      </c>
      <c r="Q166">
        <v>1</v>
      </c>
      <c r="R166">
        <v>1.7</v>
      </c>
      <c r="S166">
        <v>3254.52</v>
      </c>
      <c r="T166">
        <v>21.8541498791297</v>
      </c>
      <c r="U166">
        <v>1981</v>
      </c>
      <c r="V166" t="s">
        <v>10666</v>
      </c>
      <c r="W166" t="s">
        <v>10666</v>
      </c>
      <c r="X166" t="s">
        <v>10666</v>
      </c>
      <c r="Y166" t="s">
        <v>10666</v>
      </c>
      <c r="Z166" t="s">
        <v>4085</v>
      </c>
      <c r="AA166" s="48" t="s">
        <v>4086</v>
      </c>
      <c r="AB166" s="41" t="s">
        <v>10693</v>
      </c>
      <c r="AC166" t="s">
        <v>232</v>
      </c>
      <c r="AD166" t="s">
        <v>314</v>
      </c>
      <c r="AE166" t="s">
        <v>220</v>
      </c>
      <c r="AF166" t="s">
        <v>315</v>
      </c>
    </row>
    <row r="167" spans="1:32">
      <c r="A167" t="s">
        <v>5386</v>
      </c>
      <c r="B167" t="s">
        <v>5387</v>
      </c>
      <c r="C167" t="s">
        <v>5388</v>
      </c>
      <c r="D167" t="s">
        <v>483</v>
      </c>
      <c r="E167">
        <v>46.383600000000001</v>
      </c>
      <c r="F167">
        <v>-115.94799999999999</v>
      </c>
      <c r="G167" t="s">
        <v>5389</v>
      </c>
      <c r="H167" t="s">
        <v>459</v>
      </c>
      <c r="I167" t="s">
        <v>5389</v>
      </c>
      <c r="J167" t="s">
        <v>108</v>
      </c>
      <c r="K167">
        <v>54674</v>
      </c>
      <c r="L167" t="s">
        <v>5390</v>
      </c>
      <c r="M167" s="43">
        <v>31429</v>
      </c>
      <c r="N167" s="43">
        <v>49674</v>
      </c>
      <c r="O167" t="s">
        <v>161</v>
      </c>
      <c r="P167" t="s">
        <v>162</v>
      </c>
      <c r="Q167">
        <v>3</v>
      </c>
      <c r="R167">
        <v>1.2</v>
      </c>
      <c r="S167">
        <v>3273.6</v>
      </c>
      <c r="T167">
        <v>31.141552511415501</v>
      </c>
      <c r="U167">
        <v>1988</v>
      </c>
      <c r="V167" t="s">
        <v>10666</v>
      </c>
      <c r="W167" t="s">
        <v>10666</v>
      </c>
      <c r="X167" t="s">
        <v>10666</v>
      </c>
      <c r="Y167" t="s">
        <v>10666</v>
      </c>
      <c r="Z167" t="s">
        <v>5391</v>
      </c>
      <c r="AA167" s="48" t="s">
        <v>5392</v>
      </c>
      <c r="AB167" s="41" t="s">
        <v>10855</v>
      </c>
      <c r="AC167" t="s">
        <v>153</v>
      </c>
      <c r="AD167" t="s">
        <v>4226</v>
      </c>
      <c r="AE167" t="s">
        <v>220</v>
      </c>
      <c r="AF167" t="s">
        <v>4223</v>
      </c>
    </row>
    <row r="168" spans="1:32">
      <c r="A168" t="s">
        <v>6890</v>
      </c>
      <c r="B168" t="s">
        <v>6891</v>
      </c>
      <c r="C168" t="s">
        <v>3324</v>
      </c>
      <c r="D168" t="s">
        <v>157</v>
      </c>
      <c r="E168">
        <v>48.669248000000003</v>
      </c>
      <c r="F168">
        <v>-121.249872</v>
      </c>
      <c r="G168" t="s">
        <v>4169</v>
      </c>
      <c r="H168" t="s">
        <v>148</v>
      </c>
      <c r="I168" t="s">
        <v>4170</v>
      </c>
      <c r="J168" t="s">
        <v>108</v>
      </c>
      <c r="K168">
        <v>9842</v>
      </c>
      <c r="L168" t="s">
        <v>6892</v>
      </c>
      <c r="M168" s="43">
        <v>35468</v>
      </c>
      <c r="N168" s="43">
        <v>46418</v>
      </c>
      <c r="O168" t="s">
        <v>161</v>
      </c>
      <c r="P168" t="s">
        <v>162</v>
      </c>
      <c r="Q168">
        <v>1</v>
      </c>
      <c r="R168">
        <v>2.2999999999999998</v>
      </c>
      <c r="S168">
        <v>3280.58</v>
      </c>
      <c r="T168">
        <v>16.2824101647806</v>
      </c>
      <c r="U168">
        <v>1970</v>
      </c>
      <c r="V168" t="s">
        <v>10666</v>
      </c>
      <c r="W168" t="s">
        <v>10666</v>
      </c>
      <c r="X168" t="s">
        <v>10666</v>
      </c>
      <c r="Y168" t="s">
        <v>10666</v>
      </c>
      <c r="Z168" t="s">
        <v>6893</v>
      </c>
      <c r="AA168" s="48" t="s">
        <v>6894</v>
      </c>
      <c r="AB168" s="41" t="s">
        <v>10712</v>
      </c>
      <c r="AC168" t="s">
        <v>153</v>
      </c>
      <c r="AD168" t="s">
        <v>4173</v>
      </c>
      <c r="AE168" t="s">
        <v>166</v>
      </c>
      <c r="AF168" t="s">
        <v>4169</v>
      </c>
    </row>
    <row r="169" spans="1:32">
      <c r="A169" t="s">
        <v>5374</v>
      </c>
      <c r="B169" t="s">
        <v>5375</v>
      </c>
      <c r="C169" t="s">
        <v>4598</v>
      </c>
      <c r="D169" t="s">
        <v>245</v>
      </c>
      <c r="E169">
        <v>34.994999999999997</v>
      </c>
      <c r="F169">
        <v>-81.834000000000003</v>
      </c>
      <c r="G169" t="s">
        <v>5376</v>
      </c>
      <c r="H169" t="s">
        <v>459</v>
      </c>
      <c r="I169" t="s">
        <v>5376</v>
      </c>
      <c r="J169" t="s">
        <v>108</v>
      </c>
      <c r="K169">
        <v>52049</v>
      </c>
      <c r="L169" t="s">
        <v>5377</v>
      </c>
      <c r="M169" s="43">
        <v>30956</v>
      </c>
      <c r="N169" s="43" t="s">
        <v>10666</v>
      </c>
      <c r="O169" t="s">
        <v>10666</v>
      </c>
      <c r="P169" t="s">
        <v>150</v>
      </c>
      <c r="Q169">
        <v>2</v>
      </c>
      <c r="R169">
        <v>1.2</v>
      </c>
      <c r="S169">
        <v>3289.41</v>
      </c>
      <c r="T169">
        <v>31.2919520547945</v>
      </c>
      <c r="U169">
        <v>1985</v>
      </c>
      <c r="V169" t="s">
        <v>10666</v>
      </c>
      <c r="W169" t="s">
        <v>10666</v>
      </c>
      <c r="X169" t="s">
        <v>10666</v>
      </c>
      <c r="Y169" t="s">
        <v>10666</v>
      </c>
      <c r="Z169" t="s">
        <v>4602</v>
      </c>
      <c r="AA169" s="48" t="s">
        <v>5378</v>
      </c>
      <c r="AB169" s="41" t="s">
        <v>10714</v>
      </c>
      <c r="AC169" t="s">
        <v>253</v>
      </c>
      <c r="AD169" t="s">
        <v>254</v>
      </c>
      <c r="AE169" t="s">
        <v>220</v>
      </c>
      <c r="AF169" t="s">
        <v>246</v>
      </c>
    </row>
    <row r="170" spans="1:32">
      <c r="A170" t="s">
        <v>5137</v>
      </c>
      <c r="B170" t="s">
        <v>5138</v>
      </c>
      <c r="C170" t="s">
        <v>746</v>
      </c>
      <c r="D170" t="s">
        <v>286</v>
      </c>
      <c r="E170">
        <v>44.766100000000002</v>
      </c>
      <c r="F170">
        <v>-74.998800000000003</v>
      </c>
      <c r="G170" t="s">
        <v>4355</v>
      </c>
      <c r="H170" t="s">
        <v>309</v>
      </c>
      <c r="I170" t="s">
        <v>4355</v>
      </c>
      <c r="J170" t="s">
        <v>108</v>
      </c>
      <c r="K170">
        <v>2624</v>
      </c>
      <c r="L170" t="s">
        <v>5139</v>
      </c>
      <c r="M170" s="43">
        <v>33644</v>
      </c>
      <c r="N170" s="43">
        <v>48944</v>
      </c>
      <c r="O170" t="s">
        <v>161</v>
      </c>
      <c r="P170" t="s">
        <v>162</v>
      </c>
      <c r="Q170">
        <v>2</v>
      </c>
      <c r="R170">
        <v>2</v>
      </c>
      <c r="S170">
        <v>3313.09</v>
      </c>
      <c r="T170">
        <v>18.910331050228301</v>
      </c>
      <c r="U170">
        <v>1940</v>
      </c>
      <c r="V170" t="s">
        <v>10666</v>
      </c>
      <c r="W170" t="s">
        <v>10666</v>
      </c>
      <c r="X170" t="s">
        <v>10666</v>
      </c>
      <c r="Y170" t="s">
        <v>10666</v>
      </c>
      <c r="Z170" t="s">
        <v>4623</v>
      </c>
      <c r="AA170" s="48" t="s">
        <v>4624</v>
      </c>
      <c r="AB170" s="41" t="s">
        <v>10789</v>
      </c>
      <c r="AC170" t="s">
        <v>232</v>
      </c>
      <c r="AD170" t="s">
        <v>291</v>
      </c>
      <c r="AE170" t="s">
        <v>220</v>
      </c>
      <c r="AF170" t="s">
        <v>788</v>
      </c>
    </row>
    <row r="171" spans="1:32">
      <c r="A171" t="s">
        <v>505</v>
      </c>
      <c r="B171" t="s">
        <v>506</v>
      </c>
      <c r="C171" t="s">
        <v>507</v>
      </c>
      <c r="D171" t="s">
        <v>146</v>
      </c>
      <c r="E171">
        <v>37.055300000000003</v>
      </c>
      <c r="F171">
        <v>-119.8972</v>
      </c>
      <c r="G171" t="s">
        <v>508</v>
      </c>
      <c r="H171" t="s">
        <v>148</v>
      </c>
      <c r="I171" t="s">
        <v>416</v>
      </c>
      <c r="J171" t="s">
        <v>108</v>
      </c>
      <c r="K171">
        <v>50322</v>
      </c>
      <c r="L171" t="s">
        <v>509</v>
      </c>
      <c r="M171" s="43">
        <v>30110</v>
      </c>
      <c r="N171" s="43">
        <v>48365</v>
      </c>
      <c r="O171" t="s">
        <v>149</v>
      </c>
      <c r="P171" t="s">
        <v>162</v>
      </c>
      <c r="Q171">
        <v>3</v>
      </c>
      <c r="R171">
        <v>2.1</v>
      </c>
      <c r="S171">
        <v>3314.91</v>
      </c>
      <c r="T171">
        <v>10.450549117968601</v>
      </c>
      <c r="U171">
        <v>1985</v>
      </c>
      <c r="V171" t="s">
        <v>10666</v>
      </c>
      <c r="W171" t="s">
        <v>10666</v>
      </c>
      <c r="X171" t="s">
        <v>10666</v>
      </c>
      <c r="Y171" t="s">
        <v>10666</v>
      </c>
      <c r="Z171" t="s">
        <v>510</v>
      </c>
      <c r="AA171" s="48" t="s">
        <v>511</v>
      </c>
      <c r="AB171" s="41" t="s">
        <v>11103</v>
      </c>
      <c r="AC171" t="s">
        <v>153</v>
      </c>
      <c r="AD171" t="s">
        <v>263</v>
      </c>
      <c r="AE171" t="s">
        <v>220</v>
      </c>
      <c r="AF171" t="s">
        <v>259</v>
      </c>
    </row>
    <row r="172" spans="1:32">
      <c r="A172" t="s">
        <v>6131</v>
      </c>
      <c r="B172" t="s">
        <v>6132</v>
      </c>
      <c r="C172" t="s">
        <v>3250</v>
      </c>
      <c r="D172" t="s">
        <v>469</v>
      </c>
      <c r="E172">
        <v>43.254399999999997</v>
      </c>
      <c r="F172">
        <v>-70.844800000000006</v>
      </c>
      <c r="G172" t="s">
        <v>4164</v>
      </c>
      <c r="H172" t="s">
        <v>247</v>
      </c>
      <c r="I172" t="s">
        <v>3502</v>
      </c>
      <c r="J172" t="s">
        <v>108</v>
      </c>
      <c r="K172">
        <v>50704</v>
      </c>
      <c r="L172" t="s">
        <v>6133</v>
      </c>
      <c r="M172" s="43">
        <v>44946</v>
      </c>
      <c r="N172" s="43">
        <v>59536</v>
      </c>
      <c r="O172" t="s">
        <v>161</v>
      </c>
      <c r="P172" t="s">
        <v>162</v>
      </c>
      <c r="Q172">
        <v>1</v>
      </c>
      <c r="R172">
        <v>1.3</v>
      </c>
      <c r="S172">
        <v>3323.11</v>
      </c>
      <c r="T172">
        <v>29.180804355461898</v>
      </c>
      <c r="U172">
        <v>1985</v>
      </c>
      <c r="V172" t="s">
        <v>10666</v>
      </c>
      <c r="W172" t="s">
        <v>10666</v>
      </c>
      <c r="X172" t="s">
        <v>10666</v>
      </c>
      <c r="Y172" t="s">
        <v>10666</v>
      </c>
      <c r="Z172" t="s">
        <v>3636</v>
      </c>
      <c r="AA172" s="48" t="s">
        <v>4811</v>
      </c>
      <c r="AB172" s="41" t="s">
        <v>10811</v>
      </c>
      <c r="AC172" t="s">
        <v>232</v>
      </c>
      <c r="AD172" t="s">
        <v>314</v>
      </c>
      <c r="AE172" t="s">
        <v>166</v>
      </c>
      <c r="AF172" t="s">
        <v>315</v>
      </c>
    </row>
    <row r="173" spans="1:32">
      <c r="A173" t="s">
        <v>8280</v>
      </c>
      <c r="B173" t="s">
        <v>3185</v>
      </c>
      <c r="C173" t="s">
        <v>359</v>
      </c>
      <c r="D173" t="s">
        <v>178</v>
      </c>
      <c r="E173">
        <v>39.691899999999997</v>
      </c>
      <c r="F173">
        <v>-105.6981</v>
      </c>
      <c r="G173" t="s">
        <v>221</v>
      </c>
      <c r="H173" t="s">
        <v>247</v>
      </c>
      <c r="I173" t="s">
        <v>221</v>
      </c>
      <c r="J173" t="s">
        <v>108</v>
      </c>
      <c r="K173">
        <v>472</v>
      </c>
      <c r="L173" t="s">
        <v>8281</v>
      </c>
      <c r="M173" s="43">
        <v>35123</v>
      </c>
      <c r="N173" s="43">
        <v>49825</v>
      </c>
      <c r="O173" t="s">
        <v>250</v>
      </c>
      <c r="P173" t="s">
        <v>162</v>
      </c>
      <c r="Q173">
        <v>2</v>
      </c>
      <c r="R173">
        <v>1.2</v>
      </c>
      <c r="S173">
        <v>3349.7</v>
      </c>
      <c r="T173">
        <v>31.865487062404899</v>
      </c>
      <c r="U173">
        <v>1906</v>
      </c>
      <c r="V173" t="s">
        <v>10666</v>
      </c>
      <c r="W173" t="s">
        <v>10666</v>
      </c>
      <c r="X173" t="s">
        <v>10666</v>
      </c>
      <c r="Y173" t="s">
        <v>10666</v>
      </c>
      <c r="Z173" t="s">
        <v>361</v>
      </c>
      <c r="AA173" s="48" t="s">
        <v>11508</v>
      </c>
      <c r="AB173" s="41" t="s">
        <v>11063</v>
      </c>
      <c r="AC173" t="s">
        <v>153</v>
      </c>
      <c r="AD173" t="s">
        <v>219</v>
      </c>
      <c r="AE173" t="s">
        <v>166</v>
      </c>
      <c r="AF173" t="s">
        <v>221</v>
      </c>
    </row>
    <row r="174" spans="1:32">
      <c r="A174" t="s">
        <v>4331</v>
      </c>
      <c r="B174" t="s">
        <v>4332</v>
      </c>
      <c r="C174" t="s">
        <v>4323</v>
      </c>
      <c r="D174" t="s">
        <v>245</v>
      </c>
      <c r="E174">
        <v>34.455368</v>
      </c>
      <c r="F174">
        <v>-82.199438999999998</v>
      </c>
      <c r="G174" t="s">
        <v>4324</v>
      </c>
      <c r="H174" t="s">
        <v>459</v>
      </c>
      <c r="I174" t="s">
        <v>4324</v>
      </c>
      <c r="J174" t="s">
        <v>108</v>
      </c>
      <c r="K174">
        <v>3253</v>
      </c>
      <c r="L174" t="s">
        <v>10666</v>
      </c>
      <c r="M174" t="s">
        <v>10666</v>
      </c>
      <c r="N174" s="43" t="s">
        <v>10666</v>
      </c>
      <c r="O174" t="s">
        <v>10666</v>
      </c>
      <c r="P174" t="s">
        <v>543</v>
      </c>
      <c r="Q174">
        <v>2</v>
      </c>
      <c r="R174">
        <v>1.4</v>
      </c>
      <c r="S174">
        <v>3360.54</v>
      </c>
      <c r="T174">
        <v>27.401663405088101</v>
      </c>
      <c r="U174">
        <v>1996</v>
      </c>
      <c r="V174" t="s">
        <v>10666</v>
      </c>
      <c r="W174" t="s">
        <v>10666</v>
      </c>
      <c r="X174" t="s">
        <v>10666</v>
      </c>
      <c r="Y174" t="s">
        <v>10666</v>
      </c>
      <c r="Z174" t="s">
        <v>4333</v>
      </c>
      <c r="AA174" s="48" t="s">
        <v>4334</v>
      </c>
      <c r="AB174" s="41" t="s">
        <v>10749</v>
      </c>
      <c r="AC174" t="s">
        <v>253</v>
      </c>
      <c r="AD174" t="s">
        <v>254</v>
      </c>
      <c r="AE174" t="s">
        <v>220</v>
      </c>
      <c r="AF174" t="s">
        <v>246</v>
      </c>
    </row>
    <row r="175" spans="1:32">
      <c r="A175" t="s">
        <v>4874</v>
      </c>
      <c r="B175" t="s">
        <v>4875</v>
      </c>
      <c r="C175" t="s">
        <v>4866</v>
      </c>
      <c r="D175" t="s">
        <v>295</v>
      </c>
      <c r="E175">
        <v>46.316000000000003</v>
      </c>
      <c r="F175">
        <v>-87.512699999999995</v>
      </c>
      <c r="G175" t="s">
        <v>4876</v>
      </c>
      <c r="H175" t="s">
        <v>247</v>
      </c>
      <c r="I175" t="s">
        <v>4861</v>
      </c>
      <c r="J175" t="s">
        <v>108</v>
      </c>
      <c r="K175">
        <v>7118</v>
      </c>
      <c r="L175" t="s">
        <v>4877</v>
      </c>
      <c r="M175" s="43">
        <v>35468</v>
      </c>
      <c r="N175" s="43">
        <v>50071</v>
      </c>
      <c r="O175" t="s">
        <v>10666</v>
      </c>
      <c r="P175" t="s">
        <v>162</v>
      </c>
      <c r="Q175">
        <v>1</v>
      </c>
      <c r="R175">
        <v>2</v>
      </c>
      <c r="S175">
        <v>3383.43</v>
      </c>
      <c r="T175">
        <v>19.3118150684931</v>
      </c>
      <c r="U175">
        <v>1988</v>
      </c>
      <c r="V175" t="s">
        <v>10666</v>
      </c>
      <c r="W175" t="s">
        <v>10666</v>
      </c>
      <c r="X175" t="s">
        <v>10666</v>
      </c>
      <c r="Y175" t="s">
        <v>10666</v>
      </c>
      <c r="Z175" t="s">
        <v>4878</v>
      </c>
      <c r="AA175" s="48" t="s">
        <v>4879</v>
      </c>
      <c r="AB175" s="41" t="s">
        <v>10803</v>
      </c>
      <c r="AC175" t="s">
        <v>301</v>
      </c>
      <c r="AD175" t="s">
        <v>302</v>
      </c>
      <c r="AE175" t="s">
        <v>220</v>
      </c>
      <c r="AF175" t="s">
        <v>4861</v>
      </c>
    </row>
    <row r="176" spans="1:32">
      <c r="A176" t="s">
        <v>6689</v>
      </c>
      <c r="B176" t="s">
        <v>6690</v>
      </c>
      <c r="C176" t="s">
        <v>2625</v>
      </c>
      <c r="D176" t="s">
        <v>903</v>
      </c>
      <c r="E176">
        <v>44.500999999999998</v>
      </c>
      <c r="F176">
        <v>-71.998699999999999</v>
      </c>
      <c r="G176" t="s">
        <v>6691</v>
      </c>
      <c r="H176" t="s">
        <v>148</v>
      </c>
      <c r="I176" t="s">
        <v>6454</v>
      </c>
      <c r="J176" t="s">
        <v>108</v>
      </c>
      <c r="K176">
        <v>3762</v>
      </c>
      <c r="L176" t="s">
        <v>6692</v>
      </c>
      <c r="M176" s="43">
        <v>44050</v>
      </c>
      <c r="N176" s="43">
        <v>58653</v>
      </c>
      <c r="O176" t="s">
        <v>10666</v>
      </c>
      <c r="P176" t="s">
        <v>162</v>
      </c>
      <c r="Q176">
        <v>3</v>
      </c>
      <c r="R176">
        <v>1.9</v>
      </c>
      <c r="S176">
        <v>3389.17</v>
      </c>
      <c r="T176">
        <v>20.362713290074499</v>
      </c>
      <c r="U176">
        <v>1915</v>
      </c>
      <c r="V176" t="s">
        <v>10666</v>
      </c>
      <c r="W176" t="s">
        <v>10666</v>
      </c>
      <c r="X176" t="s">
        <v>10666</v>
      </c>
      <c r="Y176" t="s">
        <v>10666</v>
      </c>
      <c r="Z176" t="s">
        <v>6456</v>
      </c>
      <c r="AA176" s="48" t="s">
        <v>6457</v>
      </c>
      <c r="AB176" s="41" t="s">
        <v>10739</v>
      </c>
      <c r="AC176" t="s">
        <v>232</v>
      </c>
      <c r="AD176" t="s">
        <v>314</v>
      </c>
      <c r="AE176" t="s">
        <v>166</v>
      </c>
      <c r="AF176" t="s">
        <v>6691</v>
      </c>
    </row>
    <row r="177" spans="1:32">
      <c r="A177" t="s">
        <v>6310</v>
      </c>
      <c r="B177" t="s">
        <v>6311</v>
      </c>
      <c r="C177" t="s">
        <v>851</v>
      </c>
      <c r="D177" t="s">
        <v>483</v>
      </c>
      <c r="E177">
        <v>45.2348</v>
      </c>
      <c r="F177">
        <v>-116.30240000000001</v>
      </c>
      <c r="G177" t="s">
        <v>5555</v>
      </c>
      <c r="H177" t="s">
        <v>459</v>
      </c>
      <c r="I177" t="s">
        <v>6312</v>
      </c>
      <c r="J177" t="s">
        <v>108</v>
      </c>
      <c r="K177">
        <v>50891</v>
      </c>
      <c r="L177" t="s">
        <v>6313</v>
      </c>
      <c r="M177" s="43">
        <v>29768</v>
      </c>
      <c r="N177" s="43" t="s">
        <v>10666</v>
      </c>
      <c r="O177" t="s">
        <v>10666</v>
      </c>
      <c r="P177" t="s">
        <v>150</v>
      </c>
      <c r="Q177">
        <v>1</v>
      </c>
      <c r="R177">
        <v>2.6</v>
      </c>
      <c r="S177">
        <v>3391.37</v>
      </c>
      <c r="T177">
        <v>14.8901036178433</v>
      </c>
      <c r="U177">
        <v>1986</v>
      </c>
      <c r="V177" t="s">
        <v>10666</v>
      </c>
      <c r="W177" t="s">
        <v>10666</v>
      </c>
      <c r="X177" t="s">
        <v>10666</v>
      </c>
      <c r="Y177" t="s">
        <v>10666</v>
      </c>
      <c r="Z177" t="s">
        <v>6314</v>
      </c>
      <c r="AA177" s="48" t="s">
        <v>6315</v>
      </c>
      <c r="AB177" s="41" t="s">
        <v>10925</v>
      </c>
      <c r="AC177" t="s">
        <v>153</v>
      </c>
      <c r="AD177" t="s">
        <v>434</v>
      </c>
      <c r="AE177" t="s">
        <v>220</v>
      </c>
      <c r="AF177" t="s">
        <v>430</v>
      </c>
    </row>
    <row r="178" spans="1:32">
      <c r="A178" t="s">
        <v>5724</v>
      </c>
      <c r="B178" t="s">
        <v>3107</v>
      </c>
      <c r="C178" t="s">
        <v>559</v>
      </c>
      <c r="D178" t="s">
        <v>208</v>
      </c>
      <c r="E178">
        <v>40.439700000000002</v>
      </c>
      <c r="F178">
        <v>-111.3134</v>
      </c>
      <c r="G178" t="s">
        <v>560</v>
      </c>
      <c r="H178" t="s">
        <v>148</v>
      </c>
      <c r="I178" t="s">
        <v>560</v>
      </c>
      <c r="J178" t="s">
        <v>108</v>
      </c>
      <c r="K178">
        <v>159</v>
      </c>
      <c r="L178" t="s">
        <v>5725</v>
      </c>
      <c r="M178" s="43">
        <v>30183</v>
      </c>
      <c r="N178" s="43" t="s">
        <v>10666</v>
      </c>
      <c r="O178" t="s">
        <v>149</v>
      </c>
      <c r="P178" t="s">
        <v>150</v>
      </c>
      <c r="Q178">
        <v>1</v>
      </c>
      <c r="R178">
        <v>1.5</v>
      </c>
      <c r="S178">
        <v>3424.4</v>
      </c>
      <c r="T178">
        <v>26.060882800608798</v>
      </c>
      <c r="U178">
        <v>1981</v>
      </c>
      <c r="V178" t="s">
        <v>10666</v>
      </c>
      <c r="W178" t="s">
        <v>10666</v>
      </c>
      <c r="X178" t="s">
        <v>10666</v>
      </c>
      <c r="Y178" t="s">
        <v>10666</v>
      </c>
      <c r="Z178" t="s">
        <v>5726</v>
      </c>
      <c r="AA178" s="48" t="s">
        <v>5727</v>
      </c>
      <c r="AB178" s="41" t="s">
        <v>10888</v>
      </c>
      <c r="AC178" t="s">
        <v>153</v>
      </c>
      <c r="AD178" t="s">
        <v>491</v>
      </c>
      <c r="AE178" t="s">
        <v>166</v>
      </c>
      <c r="AF178" t="s">
        <v>560</v>
      </c>
    </row>
    <row r="179" spans="1:32">
      <c r="A179" t="s">
        <v>7448</v>
      </c>
      <c r="B179" t="s">
        <v>7449</v>
      </c>
      <c r="C179" t="s">
        <v>1852</v>
      </c>
      <c r="D179" t="s">
        <v>903</v>
      </c>
      <c r="E179">
        <v>43.991300000000003</v>
      </c>
      <c r="F179">
        <v>-72.129599999999996</v>
      </c>
      <c r="G179" t="s">
        <v>4164</v>
      </c>
      <c r="H179" t="s">
        <v>247</v>
      </c>
      <c r="I179" t="s">
        <v>4254</v>
      </c>
      <c r="J179" t="s">
        <v>108</v>
      </c>
      <c r="K179">
        <v>3709</v>
      </c>
      <c r="L179" t="s">
        <v>7450</v>
      </c>
      <c r="M179" s="43">
        <v>29858</v>
      </c>
      <c r="N179" s="43" t="s">
        <v>10666</v>
      </c>
      <c r="O179" t="s">
        <v>10666</v>
      </c>
      <c r="P179" t="s">
        <v>150</v>
      </c>
      <c r="Q179">
        <v>2</v>
      </c>
      <c r="R179">
        <v>1.5</v>
      </c>
      <c r="S179">
        <v>3430.38</v>
      </c>
      <c r="T179">
        <v>26.106392694063899</v>
      </c>
      <c r="U179">
        <v>1982</v>
      </c>
      <c r="V179" t="s">
        <v>10666</v>
      </c>
      <c r="W179" t="s">
        <v>10666</v>
      </c>
      <c r="X179" t="s">
        <v>10666</v>
      </c>
      <c r="Y179" t="s">
        <v>10666</v>
      </c>
      <c r="Z179" t="s">
        <v>7451</v>
      </c>
      <c r="AA179" s="48" t="s">
        <v>7452</v>
      </c>
      <c r="AB179" s="41" t="s">
        <v>10908</v>
      </c>
      <c r="AC179" t="s">
        <v>232</v>
      </c>
      <c r="AD179" t="s">
        <v>314</v>
      </c>
      <c r="AE179" t="s">
        <v>166</v>
      </c>
      <c r="AF179" t="s">
        <v>4164</v>
      </c>
    </row>
    <row r="180" spans="1:32">
      <c r="A180" t="s">
        <v>5117</v>
      </c>
      <c r="B180" t="s">
        <v>5118</v>
      </c>
      <c r="C180" t="s">
        <v>3009</v>
      </c>
      <c r="D180" t="s">
        <v>208</v>
      </c>
      <c r="E180">
        <v>39.527299999999997</v>
      </c>
      <c r="F180">
        <v>-111.33969999999999</v>
      </c>
      <c r="G180" t="s">
        <v>5119</v>
      </c>
      <c r="H180" t="s">
        <v>148</v>
      </c>
      <c r="I180" t="s">
        <v>5111</v>
      </c>
      <c r="J180" t="s">
        <v>108</v>
      </c>
      <c r="K180">
        <v>7015</v>
      </c>
      <c r="L180" t="s">
        <v>5112</v>
      </c>
      <c r="M180" s="43">
        <v>32037</v>
      </c>
      <c r="N180" s="43">
        <v>50283</v>
      </c>
      <c r="O180" t="s">
        <v>10666</v>
      </c>
      <c r="P180" t="s">
        <v>162</v>
      </c>
      <c r="Q180">
        <v>1</v>
      </c>
      <c r="R180">
        <v>1.3</v>
      </c>
      <c r="S180">
        <v>3440.57</v>
      </c>
      <c r="T180">
        <v>30.2122409553916</v>
      </c>
      <c r="U180">
        <v>1993</v>
      </c>
      <c r="V180" t="s">
        <v>10666</v>
      </c>
      <c r="W180" t="s">
        <v>10666</v>
      </c>
      <c r="X180" t="s">
        <v>10666</v>
      </c>
      <c r="Y180" t="s">
        <v>10666</v>
      </c>
      <c r="Z180" t="s">
        <v>5113</v>
      </c>
      <c r="AA180" s="48" t="s">
        <v>11520</v>
      </c>
      <c r="AB180" s="41" t="s">
        <v>10820</v>
      </c>
      <c r="AC180" t="s">
        <v>153</v>
      </c>
      <c r="AD180" t="s">
        <v>491</v>
      </c>
      <c r="AE180" t="s">
        <v>166</v>
      </c>
      <c r="AF180" t="s">
        <v>5119</v>
      </c>
    </row>
    <row r="181" spans="1:32">
      <c r="A181" t="s">
        <v>10429</v>
      </c>
      <c r="B181" t="s">
        <v>10430</v>
      </c>
      <c r="C181" t="s">
        <v>1491</v>
      </c>
      <c r="D181" t="s">
        <v>178</v>
      </c>
      <c r="E181">
        <v>37.575219709999999</v>
      </c>
      <c r="F181">
        <v>-108.5740019</v>
      </c>
      <c r="G181" t="s">
        <v>416</v>
      </c>
      <c r="H181" t="s">
        <v>37</v>
      </c>
      <c r="I181" t="s">
        <v>10420</v>
      </c>
      <c r="J181" t="s">
        <v>108</v>
      </c>
      <c r="K181">
        <v>7372</v>
      </c>
      <c r="L181" t="s">
        <v>10666</v>
      </c>
      <c r="M181" t="s">
        <v>10666</v>
      </c>
      <c r="N181" s="43" t="s">
        <v>10666</v>
      </c>
      <c r="O181" t="s">
        <v>250</v>
      </c>
      <c r="P181" t="s">
        <v>171</v>
      </c>
      <c r="Q181">
        <v>1</v>
      </c>
      <c r="R181">
        <v>1.2</v>
      </c>
      <c r="S181">
        <v>3444.43</v>
      </c>
      <c r="T181">
        <v>32.766647640791497</v>
      </c>
      <c r="U181">
        <v>1992</v>
      </c>
      <c r="V181" t="s">
        <v>10666</v>
      </c>
      <c r="W181" t="s">
        <v>10666</v>
      </c>
      <c r="X181" t="s">
        <v>10666</v>
      </c>
      <c r="Y181" t="s">
        <v>10666</v>
      </c>
      <c r="Z181" t="s">
        <v>10428</v>
      </c>
      <c r="AA181" s="48" t="s">
        <v>10431</v>
      </c>
      <c r="AB181" s="41" t="s">
        <v>11303</v>
      </c>
      <c r="AC181" t="s">
        <v>153</v>
      </c>
      <c r="AD181" t="s">
        <v>241</v>
      </c>
      <c r="AE181" t="s">
        <v>166</v>
      </c>
      <c r="AF181" t="s">
        <v>579</v>
      </c>
    </row>
    <row r="182" spans="1:32">
      <c r="A182" t="s">
        <v>4930</v>
      </c>
      <c r="B182" t="s">
        <v>4931</v>
      </c>
      <c r="C182" t="s">
        <v>1186</v>
      </c>
      <c r="D182" t="s">
        <v>307</v>
      </c>
      <c r="E182">
        <v>42.398499999999999</v>
      </c>
      <c r="F182">
        <v>-71.689700000000002</v>
      </c>
      <c r="G182" t="s">
        <v>4926</v>
      </c>
      <c r="H182" t="s">
        <v>5</v>
      </c>
      <c r="I182" t="s">
        <v>4926</v>
      </c>
      <c r="J182" t="s">
        <v>108</v>
      </c>
      <c r="K182">
        <v>10825</v>
      </c>
      <c r="L182" t="s">
        <v>4932</v>
      </c>
      <c r="M182" s="43">
        <v>32892</v>
      </c>
      <c r="N182" s="43" t="s">
        <v>10666</v>
      </c>
      <c r="O182" t="s">
        <v>149</v>
      </c>
      <c r="P182" t="s">
        <v>150</v>
      </c>
      <c r="Q182">
        <v>2</v>
      </c>
      <c r="R182">
        <v>3.2</v>
      </c>
      <c r="S182">
        <v>3448.7</v>
      </c>
      <c r="T182">
        <v>12.302725456620999</v>
      </c>
      <c r="U182">
        <v>1969</v>
      </c>
      <c r="V182" t="s">
        <v>10666</v>
      </c>
      <c r="W182" t="s">
        <v>10666</v>
      </c>
      <c r="X182" t="s">
        <v>10666</v>
      </c>
      <c r="Y182" t="s">
        <v>10666</v>
      </c>
      <c r="Z182" t="s">
        <v>4933</v>
      </c>
      <c r="AA182" s="48" t="s">
        <v>4934</v>
      </c>
      <c r="AB182" s="41" t="s">
        <v>10822</v>
      </c>
      <c r="AC182" t="s">
        <v>232</v>
      </c>
      <c r="AD182" t="s">
        <v>314</v>
      </c>
      <c r="AE182" t="s">
        <v>220</v>
      </c>
      <c r="AF182" t="s">
        <v>4568</v>
      </c>
    </row>
    <row r="183" spans="1:32">
      <c r="A183" t="s">
        <v>7965</v>
      </c>
      <c r="B183" t="s">
        <v>7966</v>
      </c>
      <c r="C183" t="s">
        <v>1232</v>
      </c>
      <c r="D183" t="s">
        <v>146</v>
      </c>
      <c r="E183">
        <v>39.219299999999997</v>
      </c>
      <c r="F183">
        <v>-120.78570000000001</v>
      </c>
      <c r="G183" t="s">
        <v>258</v>
      </c>
      <c r="H183" t="s">
        <v>247</v>
      </c>
      <c r="I183" t="s">
        <v>259</v>
      </c>
      <c r="J183" t="s">
        <v>108</v>
      </c>
      <c r="K183">
        <v>214</v>
      </c>
      <c r="L183" t="s">
        <v>7967</v>
      </c>
      <c r="M183" s="43">
        <v>23186</v>
      </c>
      <c r="N183" s="43">
        <v>41394</v>
      </c>
      <c r="O183" t="s">
        <v>10666</v>
      </c>
      <c r="P183" t="s">
        <v>162</v>
      </c>
      <c r="Q183">
        <v>1</v>
      </c>
      <c r="R183">
        <v>1</v>
      </c>
      <c r="S183">
        <v>3466.78</v>
      </c>
      <c r="T183">
        <v>39.5751141552511</v>
      </c>
      <c r="U183">
        <v>1902</v>
      </c>
      <c r="V183" t="s">
        <v>10666</v>
      </c>
      <c r="W183" t="s">
        <v>10666</v>
      </c>
      <c r="X183" t="s">
        <v>10666</v>
      </c>
      <c r="Y183" t="s">
        <v>10666</v>
      </c>
      <c r="Z183" t="s">
        <v>7968</v>
      </c>
      <c r="AA183" s="48" t="s">
        <v>2941</v>
      </c>
      <c r="AB183" s="41" t="s">
        <v>10936</v>
      </c>
      <c r="AC183" t="s">
        <v>153</v>
      </c>
      <c r="AD183" t="s">
        <v>263</v>
      </c>
      <c r="AE183" t="s">
        <v>166</v>
      </c>
      <c r="AF183" t="s">
        <v>259</v>
      </c>
    </row>
    <row r="184" spans="1:32">
      <c r="A184" t="s">
        <v>6105</v>
      </c>
      <c r="B184" t="s">
        <v>6106</v>
      </c>
      <c r="C184" t="s">
        <v>5400</v>
      </c>
      <c r="D184" t="s">
        <v>483</v>
      </c>
      <c r="E184">
        <v>42.603335999999999</v>
      </c>
      <c r="F184">
        <v>-111.705286</v>
      </c>
      <c r="G184" t="s">
        <v>568</v>
      </c>
      <c r="H184" t="s">
        <v>247</v>
      </c>
      <c r="I184" t="s">
        <v>568</v>
      </c>
      <c r="J184" t="s">
        <v>108</v>
      </c>
      <c r="K184">
        <v>987</v>
      </c>
      <c r="L184" t="s">
        <v>6107</v>
      </c>
      <c r="M184" s="43">
        <v>29874</v>
      </c>
      <c r="N184" s="43" t="s">
        <v>10666</v>
      </c>
      <c r="O184" t="s">
        <v>10666</v>
      </c>
      <c r="P184" t="s">
        <v>150</v>
      </c>
      <c r="Q184">
        <v>3</v>
      </c>
      <c r="R184">
        <v>1.7</v>
      </c>
      <c r="S184">
        <v>3528.3</v>
      </c>
      <c r="T184">
        <v>23.692586623690602</v>
      </c>
      <c r="U184">
        <v>1984</v>
      </c>
      <c r="V184" t="s">
        <v>10666</v>
      </c>
      <c r="W184" t="s">
        <v>10666</v>
      </c>
      <c r="X184" t="s">
        <v>10666</v>
      </c>
      <c r="Y184" t="s">
        <v>10666</v>
      </c>
      <c r="Z184" t="s">
        <v>6108</v>
      </c>
      <c r="AA184" s="48" t="s">
        <v>6109</v>
      </c>
      <c r="AB184" s="41" t="s">
        <v>10856</v>
      </c>
      <c r="AC184" t="s">
        <v>153</v>
      </c>
      <c r="AD184" t="s">
        <v>491</v>
      </c>
      <c r="AE184" t="s">
        <v>166</v>
      </c>
      <c r="AF184" t="s">
        <v>568</v>
      </c>
    </row>
    <row r="185" spans="1:32">
      <c r="A185" t="s">
        <v>6926</v>
      </c>
      <c r="B185" t="s">
        <v>6927</v>
      </c>
      <c r="C185" t="s">
        <v>6928</v>
      </c>
      <c r="D185" t="s">
        <v>527</v>
      </c>
      <c r="E185">
        <v>35.275799999999997</v>
      </c>
      <c r="F185">
        <v>-83.6571</v>
      </c>
      <c r="G185" t="s">
        <v>246</v>
      </c>
      <c r="H185" t="s">
        <v>247</v>
      </c>
      <c r="I185" t="s">
        <v>246</v>
      </c>
      <c r="J185" t="s">
        <v>108</v>
      </c>
      <c r="K185">
        <v>6438</v>
      </c>
      <c r="L185" t="s">
        <v>6929</v>
      </c>
      <c r="M185" s="43">
        <v>37343</v>
      </c>
      <c r="N185" s="43">
        <v>48272</v>
      </c>
      <c r="O185" t="s">
        <v>250</v>
      </c>
      <c r="P185" t="s">
        <v>162</v>
      </c>
      <c r="Q185">
        <v>1</v>
      </c>
      <c r="R185">
        <v>1.4</v>
      </c>
      <c r="S185">
        <v>3533</v>
      </c>
      <c r="T185">
        <v>28.807893020221801</v>
      </c>
      <c r="U185">
        <v>1949</v>
      </c>
      <c r="V185" t="s">
        <v>10666</v>
      </c>
      <c r="W185" t="s">
        <v>10666</v>
      </c>
      <c r="X185" t="s">
        <v>10666</v>
      </c>
      <c r="Y185" t="s">
        <v>10666</v>
      </c>
      <c r="Z185" t="s">
        <v>6930</v>
      </c>
      <c r="AA185" s="48" t="s">
        <v>6931</v>
      </c>
      <c r="AB185" s="41" t="s">
        <v>10960</v>
      </c>
      <c r="AC185" t="s">
        <v>253</v>
      </c>
      <c r="AD185" t="s">
        <v>254</v>
      </c>
      <c r="AE185" t="s">
        <v>166</v>
      </c>
      <c r="AF185" t="s">
        <v>246</v>
      </c>
    </row>
    <row r="186" spans="1:32">
      <c r="A186" t="s">
        <v>5553</v>
      </c>
      <c r="B186" t="s">
        <v>5554</v>
      </c>
      <c r="C186" t="s">
        <v>1123</v>
      </c>
      <c r="D186" t="s">
        <v>319</v>
      </c>
      <c r="E186">
        <v>41.368499999999997</v>
      </c>
      <c r="F186">
        <v>-73.085800000000006</v>
      </c>
      <c r="G186" t="s">
        <v>5555</v>
      </c>
      <c r="H186" t="s">
        <v>459</v>
      </c>
      <c r="I186" t="s">
        <v>5556</v>
      </c>
      <c r="J186" t="s">
        <v>108</v>
      </c>
      <c r="K186">
        <v>54385</v>
      </c>
      <c r="L186" t="s">
        <v>5557</v>
      </c>
      <c r="M186" s="43">
        <v>30456</v>
      </c>
      <c r="N186" s="43" t="s">
        <v>10666</v>
      </c>
      <c r="O186" t="s">
        <v>161</v>
      </c>
      <c r="P186" t="s">
        <v>150</v>
      </c>
      <c r="Q186">
        <v>2</v>
      </c>
      <c r="R186">
        <v>2.2999999999999998</v>
      </c>
      <c r="S186">
        <v>3537.64</v>
      </c>
      <c r="T186">
        <v>17.558268810800101</v>
      </c>
      <c r="U186">
        <v>1986</v>
      </c>
      <c r="V186" t="s">
        <v>10666</v>
      </c>
      <c r="W186" t="s">
        <v>10666</v>
      </c>
      <c r="X186" t="s">
        <v>10666</v>
      </c>
      <c r="Y186" t="s">
        <v>10666</v>
      </c>
      <c r="Z186" t="s">
        <v>5558</v>
      </c>
      <c r="AA186" s="48" t="s">
        <v>5559</v>
      </c>
      <c r="AB186" s="41" t="s">
        <v>10870</v>
      </c>
      <c r="AC186" t="s">
        <v>232</v>
      </c>
      <c r="AD186" t="s">
        <v>314</v>
      </c>
      <c r="AE186" t="s">
        <v>220</v>
      </c>
      <c r="AF186" t="s">
        <v>323</v>
      </c>
    </row>
    <row r="187" spans="1:32">
      <c r="A187" t="s">
        <v>4515</v>
      </c>
      <c r="B187" t="s">
        <v>4516</v>
      </c>
      <c r="C187" t="s">
        <v>1510</v>
      </c>
      <c r="D187" t="s">
        <v>146</v>
      </c>
      <c r="E187">
        <v>36.939546</v>
      </c>
      <c r="F187">
        <v>-118.28267099999999</v>
      </c>
      <c r="G187" t="s">
        <v>4014</v>
      </c>
      <c r="H187" t="s">
        <v>148</v>
      </c>
      <c r="I187" t="s">
        <v>4014</v>
      </c>
      <c r="J187" t="s">
        <v>108</v>
      </c>
      <c r="K187">
        <v>395</v>
      </c>
      <c r="L187" t="s">
        <v>10666</v>
      </c>
      <c r="M187" t="s">
        <v>10666</v>
      </c>
      <c r="N187" s="43" t="s">
        <v>10666</v>
      </c>
      <c r="O187" t="s">
        <v>10666</v>
      </c>
      <c r="P187" t="s">
        <v>543</v>
      </c>
      <c r="Q187">
        <v>1</v>
      </c>
      <c r="R187">
        <v>0.6</v>
      </c>
      <c r="S187">
        <v>3540</v>
      </c>
      <c r="T187">
        <v>67.351598173515995</v>
      </c>
      <c r="U187">
        <v>1909</v>
      </c>
      <c r="V187" t="s">
        <v>10666</v>
      </c>
      <c r="W187" t="s">
        <v>10666</v>
      </c>
      <c r="X187" t="s">
        <v>10666</v>
      </c>
      <c r="Y187" t="s">
        <v>10666</v>
      </c>
      <c r="Z187" t="s">
        <v>4516</v>
      </c>
      <c r="AA187" s="48" t="s">
        <v>4517</v>
      </c>
      <c r="AB187" s="41" t="s">
        <v>10782</v>
      </c>
      <c r="AC187" t="s">
        <v>153</v>
      </c>
      <c r="AD187" t="s">
        <v>10666</v>
      </c>
      <c r="AE187" t="s">
        <v>10666</v>
      </c>
      <c r="AF187" t="s">
        <v>10666</v>
      </c>
    </row>
    <row r="188" spans="1:32">
      <c r="A188" t="s">
        <v>5305</v>
      </c>
      <c r="B188" t="s">
        <v>4265</v>
      </c>
      <c r="C188" t="s">
        <v>468</v>
      </c>
      <c r="D188" t="s">
        <v>469</v>
      </c>
      <c r="E188">
        <v>43.634999999999998</v>
      </c>
      <c r="F188">
        <v>-72.304299999999998</v>
      </c>
      <c r="G188" t="s">
        <v>4164</v>
      </c>
      <c r="H188" t="s">
        <v>247</v>
      </c>
      <c r="I188" t="s">
        <v>5306</v>
      </c>
      <c r="J188" t="s">
        <v>108</v>
      </c>
      <c r="K188">
        <v>54471</v>
      </c>
      <c r="L188" t="s">
        <v>5307</v>
      </c>
      <c r="M188" s="43">
        <v>31855</v>
      </c>
      <c r="N188" s="43">
        <v>46446</v>
      </c>
      <c r="O188" t="s">
        <v>161</v>
      </c>
      <c r="P188" t="s">
        <v>162</v>
      </c>
      <c r="Q188">
        <v>3</v>
      </c>
      <c r="R188">
        <v>1.5</v>
      </c>
      <c r="S188">
        <v>3583.96</v>
      </c>
      <c r="T188">
        <v>27.275190258751898</v>
      </c>
      <c r="U188">
        <v>1988</v>
      </c>
      <c r="V188" t="s">
        <v>10666</v>
      </c>
      <c r="W188" t="s">
        <v>10666</v>
      </c>
      <c r="X188" t="s">
        <v>10666</v>
      </c>
      <c r="Y188" t="s">
        <v>10666</v>
      </c>
      <c r="Z188" t="s">
        <v>2181</v>
      </c>
      <c r="AA188" s="48" t="s">
        <v>2182</v>
      </c>
      <c r="AB188" s="41" t="s">
        <v>10849</v>
      </c>
      <c r="AC188" t="s">
        <v>232</v>
      </c>
      <c r="AD188" t="s">
        <v>314</v>
      </c>
      <c r="AE188" t="s">
        <v>166</v>
      </c>
      <c r="AF188" t="s">
        <v>474</v>
      </c>
    </row>
    <row r="189" spans="1:32">
      <c r="A189" t="s">
        <v>5741</v>
      </c>
      <c r="B189" t="s">
        <v>5742</v>
      </c>
      <c r="C189" t="s">
        <v>3009</v>
      </c>
      <c r="D189" t="s">
        <v>208</v>
      </c>
      <c r="E189">
        <v>39.3429</v>
      </c>
      <c r="F189">
        <v>-111.51090000000001</v>
      </c>
      <c r="G189" t="s">
        <v>5743</v>
      </c>
      <c r="H189" t="s">
        <v>148</v>
      </c>
      <c r="I189" t="s">
        <v>4920</v>
      </c>
      <c r="J189" t="s">
        <v>108</v>
      </c>
      <c r="K189">
        <v>925</v>
      </c>
      <c r="L189" t="s">
        <v>5744</v>
      </c>
      <c r="M189" s="43">
        <v>30207</v>
      </c>
      <c r="N189" s="43" t="s">
        <v>10666</v>
      </c>
      <c r="O189" t="s">
        <v>10666</v>
      </c>
      <c r="P189" t="s">
        <v>150</v>
      </c>
      <c r="Q189">
        <v>2</v>
      </c>
      <c r="R189">
        <v>2.8</v>
      </c>
      <c r="S189">
        <v>3585</v>
      </c>
      <c r="T189">
        <v>14.6159491193738</v>
      </c>
      <c r="U189">
        <v>1984</v>
      </c>
      <c r="V189" t="s">
        <v>10666</v>
      </c>
      <c r="W189" t="s">
        <v>10666</v>
      </c>
      <c r="X189" t="s">
        <v>10666</v>
      </c>
      <c r="Y189" t="s">
        <v>10666</v>
      </c>
      <c r="Z189" t="s">
        <v>4520</v>
      </c>
      <c r="AA189" s="48" t="s">
        <v>4923</v>
      </c>
      <c r="AB189" s="41" t="s">
        <v>10820</v>
      </c>
      <c r="AC189" t="s">
        <v>153</v>
      </c>
      <c r="AD189" t="s">
        <v>491</v>
      </c>
      <c r="AE189" t="s">
        <v>166</v>
      </c>
      <c r="AF189" t="s">
        <v>5743</v>
      </c>
    </row>
    <row r="190" spans="1:32">
      <c r="A190" t="s">
        <v>10624</v>
      </c>
      <c r="B190" t="s">
        <v>10625</v>
      </c>
      <c r="C190" t="s">
        <v>10626</v>
      </c>
      <c r="D190" t="s">
        <v>541</v>
      </c>
      <c r="E190">
        <v>39.462899999999998</v>
      </c>
      <c r="F190">
        <v>-119.0658</v>
      </c>
      <c r="G190" t="s">
        <v>10345</v>
      </c>
      <c r="H190" t="s">
        <v>148</v>
      </c>
      <c r="I190" t="s">
        <v>416</v>
      </c>
      <c r="J190" t="s">
        <v>108</v>
      </c>
      <c r="K190">
        <v>6521</v>
      </c>
      <c r="L190" t="s">
        <v>10666</v>
      </c>
      <c r="M190" t="s">
        <v>10666</v>
      </c>
      <c r="N190" s="43" t="s">
        <v>10666</v>
      </c>
      <c r="O190" t="s">
        <v>10666</v>
      </c>
      <c r="P190" t="s">
        <v>171</v>
      </c>
      <c r="Q190">
        <v>3</v>
      </c>
      <c r="R190">
        <v>1.8</v>
      </c>
      <c r="S190">
        <v>3597.91</v>
      </c>
      <c r="T190">
        <v>22.8177955352613</v>
      </c>
      <c r="U190">
        <v>1911</v>
      </c>
      <c r="V190" t="s">
        <v>10666</v>
      </c>
      <c r="W190" t="s">
        <v>10666</v>
      </c>
      <c r="X190" t="s">
        <v>10666</v>
      </c>
      <c r="Y190" t="s">
        <v>10666</v>
      </c>
      <c r="Z190" t="s">
        <v>10347</v>
      </c>
      <c r="AA190" s="48" t="s">
        <v>10348</v>
      </c>
      <c r="AB190" s="41" t="s">
        <v>11297</v>
      </c>
      <c r="AC190" t="s">
        <v>153</v>
      </c>
      <c r="AD190" t="s">
        <v>546</v>
      </c>
      <c r="AE190" t="s">
        <v>220</v>
      </c>
      <c r="AF190" t="s">
        <v>547</v>
      </c>
    </row>
    <row r="191" spans="1:32">
      <c r="A191" t="s">
        <v>6168</v>
      </c>
      <c r="B191" t="s">
        <v>6169</v>
      </c>
      <c r="C191" t="s">
        <v>679</v>
      </c>
      <c r="D191" t="s">
        <v>208</v>
      </c>
      <c r="E191">
        <v>41.753100000000003</v>
      </c>
      <c r="F191">
        <v>-111.72329999999999</v>
      </c>
      <c r="G191" t="s">
        <v>6170</v>
      </c>
      <c r="H191" t="s">
        <v>148</v>
      </c>
      <c r="I191" t="s">
        <v>6171</v>
      </c>
      <c r="J191" t="s">
        <v>108</v>
      </c>
      <c r="K191">
        <v>3675</v>
      </c>
      <c r="L191" t="s">
        <v>6172</v>
      </c>
      <c r="M191" s="43">
        <v>30946</v>
      </c>
      <c r="N191" s="43">
        <v>49187</v>
      </c>
      <c r="O191" t="s">
        <v>161</v>
      </c>
      <c r="P191" t="s">
        <v>162</v>
      </c>
      <c r="Q191">
        <v>2</v>
      </c>
      <c r="R191">
        <v>1.4</v>
      </c>
      <c r="S191">
        <v>3620.1</v>
      </c>
      <c r="T191">
        <v>29.518101761252399</v>
      </c>
      <c r="U191">
        <v>1925</v>
      </c>
      <c r="V191" t="s">
        <v>10666</v>
      </c>
      <c r="W191" t="s">
        <v>10666</v>
      </c>
      <c r="X191" t="s">
        <v>10666</v>
      </c>
      <c r="Y191" t="s">
        <v>10666</v>
      </c>
      <c r="Z191" t="s">
        <v>681</v>
      </c>
      <c r="AA191" s="48" t="s">
        <v>212</v>
      </c>
      <c r="AB191" s="41" t="s">
        <v>10916</v>
      </c>
      <c r="AC191" t="s">
        <v>153</v>
      </c>
      <c r="AD191" t="s">
        <v>491</v>
      </c>
      <c r="AE191" t="s">
        <v>166</v>
      </c>
      <c r="AF191" t="s">
        <v>6170</v>
      </c>
    </row>
    <row r="192" spans="1:32">
      <c r="A192" t="s">
        <v>6648</v>
      </c>
      <c r="B192" t="s">
        <v>6649</v>
      </c>
      <c r="C192" t="s">
        <v>4491</v>
      </c>
      <c r="D192" t="s">
        <v>146</v>
      </c>
      <c r="E192">
        <v>37.625999999999998</v>
      </c>
      <c r="F192">
        <v>-120.75020000000001</v>
      </c>
      <c r="G192" t="s">
        <v>4492</v>
      </c>
      <c r="H192" t="s">
        <v>148</v>
      </c>
      <c r="I192" t="s">
        <v>4492</v>
      </c>
      <c r="J192" t="s">
        <v>108</v>
      </c>
      <c r="K192">
        <v>162</v>
      </c>
      <c r="L192" t="s">
        <v>6650</v>
      </c>
      <c r="M192" s="43">
        <v>29110</v>
      </c>
      <c r="N192" s="43" t="s">
        <v>10666</v>
      </c>
      <c r="O192" t="s">
        <v>149</v>
      </c>
      <c r="P192" t="s">
        <v>150</v>
      </c>
      <c r="Q192">
        <v>2</v>
      </c>
      <c r="R192">
        <v>1</v>
      </c>
      <c r="S192">
        <v>3624.39</v>
      </c>
      <c r="T192">
        <v>41.374315068493203</v>
      </c>
      <c r="U192">
        <v>1979</v>
      </c>
      <c r="V192" t="s">
        <v>10666</v>
      </c>
      <c r="W192" t="s">
        <v>10666</v>
      </c>
      <c r="X192" t="s">
        <v>10666</v>
      </c>
      <c r="Y192" t="s">
        <v>10666</v>
      </c>
      <c r="Z192" t="s">
        <v>6651</v>
      </c>
      <c r="AA192" s="48" t="s">
        <v>6652</v>
      </c>
      <c r="AB192" s="41" t="s">
        <v>10781</v>
      </c>
      <c r="AC192" t="s">
        <v>153</v>
      </c>
      <c r="AD192" t="s">
        <v>4495</v>
      </c>
      <c r="AE192" t="s">
        <v>166</v>
      </c>
      <c r="AF192" t="s">
        <v>4492</v>
      </c>
    </row>
    <row r="193" spans="1:32">
      <c r="A193" t="s">
        <v>7469</v>
      </c>
      <c r="B193" t="s">
        <v>7470</v>
      </c>
      <c r="C193" t="s">
        <v>633</v>
      </c>
      <c r="D193" t="s">
        <v>551</v>
      </c>
      <c r="E193">
        <v>45.491700000000002</v>
      </c>
      <c r="F193">
        <v>-89.75</v>
      </c>
      <c r="G193" t="s">
        <v>6792</v>
      </c>
      <c r="H193" t="s">
        <v>247</v>
      </c>
      <c r="I193" t="s">
        <v>6792</v>
      </c>
      <c r="J193" t="s">
        <v>108</v>
      </c>
      <c r="K193">
        <v>4066</v>
      </c>
      <c r="L193" t="s">
        <v>7471</v>
      </c>
      <c r="M193" s="43">
        <v>35264</v>
      </c>
      <c r="N193" s="43">
        <v>49490</v>
      </c>
      <c r="O193" t="s">
        <v>161</v>
      </c>
      <c r="P193" t="s">
        <v>162</v>
      </c>
      <c r="Q193">
        <v>3</v>
      </c>
      <c r="R193">
        <v>0.51200000000000001</v>
      </c>
      <c r="S193">
        <v>3626</v>
      </c>
      <c r="T193">
        <v>80.8451055936073</v>
      </c>
      <c r="U193">
        <v>1920</v>
      </c>
      <c r="V193" t="s">
        <v>10666</v>
      </c>
      <c r="W193" t="s">
        <v>10666</v>
      </c>
      <c r="X193" t="s">
        <v>10666</v>
      </c>
      <c r="Y193" t="s">
        <v>10666</v>
      </c>
      <c r="Z193" t="s">
        <v>7472</v>
      </c>
      <c r="AA193" s="48" t="s">
        <v>7473</v>
      </c>
      <c r="AB193" s="41" t="s">
        <v>10998</v>
      </c>
      <c r="AC193" t="s">
        <v>601</v>
      </c>
      <c r="AD193" t="s">
        <v>10666</v>
      </c>
      <c r="AE193" t="s">
        <v>10666</v>
      </c>
      <c r="AF193" t="s">
        <v>10666</v>
      </c>
    </row>
    <row r="194" spans="1:32">
      <c r="A194" t="s">
        <v>10175</v>
      </c>
      <c r="B194" t="s">
        <v>10176</v>
      </c>
      <c r="C194" t="s">
        <v>3263</v>
      </c>
      <c r="D194" t="s">
        <v>483</v>
      </c>
      <c r="E194">
        <v>43.626533000000002</v>
      </c>
      <c r="F194">
        <v>-116.895833</v>
      </c>
      <c r="G194" t="s">
        <v>10177</v>
      </c>
      <c r="H194" t="s">
        <v>148</v>
      </c>
      <c r="I194" t="s">
        <v>10666</v>
      </c>
      <c r="J194" t="s">
        <v>108</v>
      </c>
      <c r="K194">
        <v>58384</v>
      </c>
      <c r="L194" t="s">
        <v>10178</v>
      </c>
      <c r="M194" s="43">
        <v>29882</v>
      </c>
      <c r="N194" s="43" t="s">
        <v>10666</v>
      </c>
      <c r="O194" t="s">
        <v>149</v>
      </c>
      <c r="P194" t="s">
        <v>150</v>
      </c>
      <c r="Q194">
        <v>1</v>
      </c>
      <c r="R194">
        <v>1.1000000000000001</v>
      </c>
      <c r="S194">
        <v>3626.75</v>
      </c>
      <c r="T194">
        <v>37.637505188875103</v>
      </c>
      <c r="U194">
        <v>2013</v>
      </c>
      <c r="V194" t="s">
        <v>10666</v>
      </c>
      <c r="W194" t="s">
        <v>10666</v>
      </c>
      <c r="X194" t="s">
        <v>10666</v>
      </c>
      <c r="Y194" t="s">
        <v>10666</v>
      </c>
      <c r="Z194" t="s">
        <v>10179</v>
      </c>
      <c r="AA194" s="48" t="s">
        <v>10165</v>
      </c>
      <c r="AB194" s="41" t="s">
        <v>11282</v>
      </c>
      <c r="AC194" t="s">
        <v>153</v>
      </c>
      <c r="AD194" t="s">
        <v>434</v>
      </c>
      <c r="AE194" t="s">
        <v>220</v>
      </c>
      <c r="AF194" t="s">
        <v>430</v>
      </c>
    </row>
    <row r="195" spans="1:32">
      <c r="A195" t="s">
        <v>2697</v>
      </c>
      <c r="B195" t="s">
        <v>2698</v>
      </c>
      <c r="C195" t="s">
        <v>2030</v>
      </c>
      <c r="D195" t="s">
        <v>483</v>
      </c>
      <c r="E195">
        <v>42.963352</v>
      </c>
      <c r="F195">
        <v>-114.566288</v>
      </c>
      <c r="G195" t="s">
        <v>2698</v>
      </c>
      <c r="H195" t="s">
        <v>459</v>
      </c>
      <c r="I195" t="s">
        <v>2699</v>
      </c>
      <c r="J195" t="s">
        <v>108</v>
      </c>
      <c r="K195">
        <v>66406</v>
      </c>
      <c r="L195" t="s">
        <v>2700</v>
      </c>
      <c r="M195" s="43">
        <v>41380</v>
      </c>
      <c r="N195" s="43">
        <v>59626</v>
      </c>
      <c r="O195" t="s">
        <v>161</v>
      </c>
      <c r="P195" t="s">
        <v>162</v>
      </c>
      <c r="Q195">
        <v>1</v>
      </c>
      <c r="R195">
        <v>1.2</v>
      </c>
      <c r="S195">
        <v>3627.67</v>
      </c>
      <c r="T195">
        <v>34.509798325722997</v>
      </c>
      <c r="U195">
        <v>2015</v>
      </c>
      <c r="V195" t="s">
        <v>10666</v>
      </c>
      <c r="W195" t="s">
        <v>10666</v>
      </c>
      <c r="X195" t="s">
        <v>10666</v>
      </c>
      <c r="Y195" t="s">
        <v>10666</v>
      </c>
      <c r="Z195" t="s">
        <v>2033</v>
      </c>
      <c r="AA195" s="48" t="s">
        <v>2501</v>
      </c>
      <c r="AB195" s="41" t="s">
        <v>10704</v>
      </c>
      <c r="AC195" t="s">
        <v>153</v>
      </c>
      <c r="AD195" t="s">
        <v>434</v>
      </c>
      <c r="AE195" t="s">
        <v>220</v>
      </c>
      <c r="AF195" t="s">
        <v>430</v>
      </c>
    </row>
    <row r="196" spans="1:32">
      <c r="A196" t="s">
        <v>6414</v>
      </c>
      <c r="B196" t="s">
        <v>6415</v>
      </c>
      <c r="C196" t="s">
        <v>3031</v>
      </c>
      <c r="D196" t="s">
        <v>469</v>
      </c>
      <c r="E196">
        <v>43.473100000000002</v>
      </c>
      <c r="F196">
        <v>-71.534000000000006</v>
      </c>
      <c r="G196" t="s">
        <v>1582</v>
      </c>
      <c r="H196" t="s">
        <v>459</v>
      </c>
      <c r="I196" t="s">
        <v>6416</v>
      </c>
      <c r="J196" t="s">
        <v>108</v>
      </c>
      <c r="K196">
        <v>54572</v>
      </c>
      <c r="L196" t="s">
        <v>6417</v>
      </c>
      <c r="M196" s="43">
        <v>30756</v>
      </c>
      <c r="N196" s="43" t="s">
        <v>10666</v>
      </c>
      <c r="O196" t="s">
        <v>10666</v>
      </c>
      <c r="P196" t="s">
        <v>150</v>
      </c>
      <c r="Q196">
        <v>4</v>
      </c>
      <c r="R196">
        <v>1.2</v>
      </c>
      <c r="S196">
        <v>3676.63</v>
      </c>
      <c r="T196">
        <v>34.975551750380497</v>
      </c>
      <c r="U196">
        <v>1984</v>
      </c>
      <c r="V196" t="s">
        <v>10666</v>
      </c>
      <c r="W196" t="s">
        <v>10666</v>
      </c>
      <c r="X196" t="s">
        <v>10666</v>
      </c>
      <c r="Y196" t="s">
        <v>10666</v>
      </c>
      <c r="Z196" t="s">
        <v>2929</v>
      </c>
      <c r="AA196" s="48" t="s">
        <v>6418</v>
      </c>
      <c r="AB196" s="41" t="s">
        <v>10930</v>
      </c>
      <c r="AC196" t="s">
        <v>232</v>
      </c>
      <c r="AD196" t="s">
        <v>314</v>
      </c>
      <c r="AE196" t="s">
        <v>220</v>
      </c>
      <c r="AF196" t="s">
        <v>315</v>
      </c>
    </row>
    <row r="197" spans="1:32">
      <c r="A197" t="s">
        <v>8120</v>
      </c>
      <c r="B197" t="s">
        <v>8121</v>
      </c>
      <c r="C197" t="s">
        <v>633</v>
      </c>
      <c r="D197" t="s">
        <v>551</v>
      </c>
      <c r="E197">
        <v>45.481699999999996</v>
      </c>
      <c r="F197">
        <v>-89.68</v>
      </c>
      <c r="G197" t="s">
        <v>8122</v>
      </c>
      <c r="H197" t="s">
        <v>650</v>
      </c>
      <c r="I197" t="s">
        <v>8122</v>
      </c>
      <c r="J197" t="s">
        <v>108</v>
      </c>
      <c r="K197">
        <v>54568</v>
      </c>
      <c r="L197" t="s">
        <v>8123</v>
      </c>
      <c r="M197" s="43">
        <v>35264</v>
      </c>
      <c r="N197" s="43">
        <v>49490</v>
      </c>
      <c r="O197" t="s">
        <v>450</v>
      </c>
      <c r="P197" t="s">
        <v>162</v>
      </c>
      <c r="Q197">
        <v>4</v>
      </c>
      <c r="R197">
        <v>2.66</v>
      </c>
      <c r="S197">
        <v>3695</v>
      </c>
      <c r="T197">
        <v>15.8572801867683</v>
      </c>
      <c r="U197">
        <v>1950</v>
      </c>
      <c r="V197" t="s">
        <v>10666</v>
      </c>
      <c r="W197" t="s">
        <v>10666</v>
      </c>
      <c r="X197" t="s">
        <v>10666</v>
      </c>
      <c r="Y197" t="s">
        <v>10666</v>
      </c>
      <c r="Z197" t="s">
        <v>599</v>
      </c>
      <c r="AA197" s="48" t="s">
        <v>8124</v>
      </c>
      <c r="AB197" s="41" t="s">
        <v>10998</v>
      </c>
      <c r="AC197" t="s">
        <v>601</v>
      </c>
      <c r="AD197" t="s">
        <v>10666</v>
      </c>
      <c r="AE197" t="s">
        <v>10666</v>
      </c>
      <c r="AF197" t="s">
        <v>10666</v>
      </c>
    </row>
    <row r="198" spans="1:32">
      <c r="A198" t="s">
        <v>6609</v>
      </c>
      <c r="B198" t="s">
        <v>6610</v>
      </c>
      <c r="C198" t="s">
        <v>5903</v>
      </c>
      <c r="D198" t="s">
        <v>277</v>
      </c>
      <c r="E198">
        <v>37.510100000000001</v>
      </c>
      <c r="F198">
        <v>-79.265900000000002</v>
      </c>
      <c r="G198" t="s">
        <v>5919</v>
      </c>
      <c r="H198" t="s">
        <v>650</v>
      </c>
      <c r="I198" t="s">
        <v>5919</v>
      </c>
      <c r="J198" t="s">
        <v>108</v>
      </c>
      <c r="K198">
        <v>56314</v>
      </c>
      <c r="L198" t="s">
        <v>6611</v>
      </c>
      <c r="M198" s="43">
        <v>37176</v>
      </c>
      <c r="N198" s="43">
        <v>48121</v>
      </c>
      <c r="O198" t="s">
        <v>161</v>
      </c>
      <c r="P198" t="s">
        <v>162</v>
      </c>
      <c r="Q198">
        <v>3</v>
      </c>
      <c r="R198">
        <v>1.8</v>
      </c>
      <c r="S198">
        <v>3714.12</v>
      </c>
      <c r="T198">
        <v>23.554794520547901</v>
      </c>
      <c r="U198">
        <v>1920</v>
      </c>
      <c r="V198" t="s">
        <v>10666</v>
      </c>
      <c r="W198" t="s">
        <v>10666</v>
      </c>
      <c r="X198" t="s">
        <v>10666</v>
      </c>
      <c r="Y198" t="s">
        <v>10666</v>
      </c>
      <c r="Z198" t="s">
        <v>5907</v>
      </c>
      <c r="AA198" s="48" t="s">
        <v>6612</v>
      </c>
      <c r="AB198" s="41" t="s">
        <v>10666</v>
      </c>
      <c r="AC198" t="s">
        <v>301</v>
      </c>
      <c r="AD198" t="s">
        <v>282</v>
      </c>
      <c r="AE198" t="s">
        <v>1999</v>
      </c>
      <c r="AF198" t="s">
        <v>5904</v>
      </c>
    </row>
    <row r="199" spans="1:32">
      <c r="A199" t="s">
        <v>4068</v>
      </c>
      <c r="B199" t="s">
        <v>4069</v>
      </c>
      <c r="C199" t="s">
        <v>4044</v>
      </c>
      <c r="D199" t="s">
        <v>1047</v>
      </c>
      <c r="E199">
        <v>19.720276999999999</v>
      </c>
      <c r="F199">
        <v>-155.118854</v>
      </c>
      <c r="G199" t="s">
        <v>4047</v>
      </c>
      <c r="H199" t="s">
        <v>247</v>
      </c>
      <c r="I199" t="s">
        <v>4047</v>
      </c>
      <c r="J199" t="s">
        <v>108</v>
      </c>
      <c r="K199">
        <v>774</v>
      </c>
      <c r="L199" t="s">
        <v>10666</v>
      </c>
      <c r="M199" t="s">
        <v>10666</v>
      </c>
      <c r="N199" s="43" t="s">
        <v>10666</v>
      </c>
      <c r="O199" t="s">
        <v>10666</v>
      </c>
      <c r="P199" t="s">
        <v>543</v>
      </c>
      <c r="Q199">
        <v>2</v>
      </c>
      <c r="R199">
        <v>1</v>
      </c>
      <c r="S199">
        <v>3749.52</v>
      </c>
      <c r="T199">
        <v>42.802739726027397</v>
      </c>
      <c r="U199">
        <v>1921</v>
      </c>
      <c r="V199" t="s">
        <v>10666</v>
      </c>
      <c r="W199" t="s">
        <v>10666</v>
      </c>
      <c r="X199" t="s">
        <v>10666</v>
      </c>
      <c r="Y199" t="s">
        <v>10666</v>
      </c>
      <c r="Z199" t="s">
        <v>4046</v>
      </c>
      <c r="AA199" s="48" t="s">
        <v>1048</v>
      </c>
      <c r="AB199" s="41" t="s">
        <v>10666</v>
      </c>
      <c r="AC199" t="s">
        <v>10666</v>
      </c>
      <c r="AD199" t="s">
        <v>10666</v>
      </c>
      <c r="AE199" t="s">
        <v>166</v>
      </c>
      <c r="AF199" t="s">
        <v>4047</v>
      </c>
    </row>
    <row r="200" spans="1:32">
      <c r="A200" t="s">
        <v>9633</v>
      </c>
      <c r="B200" t="s">
        <v>9634</v>
      </c>
      <c r="C200" t="s">
        <v>9635</v>
      </c>
      <c r="D200" t="s">
        <v>807</v>
      </c>
      <c r="E200">
        <v>33.068199999999997</v>
      </c>
      <c r="F200">
        <v>-96.963999999999999</v>
      </c>
      <c r="G200" t="s">
        <v>9636</v>
      </c>
      <c r="H200" t="s">
        <v>148</v>
      </c>
      <c r="I200" t="s">
        <v>9637</v>
      </c>
      <c r="J200" t="s">
        <v>108</v>
      </c>
      <c r="K200">
        <v>794</v>
      </c>
      <c r="L200" t="s">
        <v>9638</v>
      </c>
      <c r="M200" s="43">
        <v>30768</v>
      </c>
      <c r="N200" s="43">
        <v>49003</v>
      </c>
      <c r="O200" t="s">
        <v>161</v>
      </c>
      <c r="P200" t="s">
        <v>162</v>
      </c>
      <c r="Q200">
        <v>1</v>
      </c>
      <c r="R200">
        <v>2.8</v>
      </c>
      <c r="S200">
        <v>3752.78</v>
      </c>
      <c r="T200">
        <v>15.299983692107</v>
      </c>
      <c r="U200">
        <v>1992</v>
      </c>
      <c r="V200" t="s">
        <v>10666</v>
      </c>
      <c r="W200" t="s">
        <v>10666</v>
      </c>
      <c r="X200" t="s">
        <v>10666</v>
      </c>
      <c r="Y200" t="s">
        <v>10666</v>
      </c>
      <c r="Z200" t="s">
        <v>9639</v>
      </c>
      <c r="AA200" s="48" t="s">
        <v>11491</v>
      </c>
      <c r="AB200" s="41" t="s">
        <v>11194</v>
      </c>
      <c r="AC200" t="s">
        <v>1352</v>
      </c>
      <c r="AD200" t="s">
        <v>1353</v>
      </c>
      <c r="AE200" t="s">
        <v>166</v>
      </c>
      <c r="AF200" t="s">
        <v>9640</v>
      </c>
    </row>
    <row r="201" spans="1:32">
      <c r="A201" t="s">
        <v>6095</v>
      </c>
      <c r="B201" t="s">
        <v>6096</v>
      </c>
      <c r="C201" t="s">
        <v>1969</v>
      </c>
      <c r="D201" t="s">
        <v>286</v>
      </c>
      <c r="E201">
        <v>43.978900000000003</v>
      </c>
      <c r="F201">
        <v>-75.620800000000003</v>
      </c>
      <c r="G201" t="s">
        <v>6097</v>
      </c>
      <c r="H201" t="s">
        <v>459</v>
      </c>
      <c r="I201" t="s">
        <v>6098</v>
      </c>
      <c r="J201" t="s">
        <v>108</v>
      </c>
      <c r="K201">
        <v>54548</v>
      </c>
      <c r="L201" t="s">
        <v>6099</v>
      </c>
      <c r="M201" s="43">
        <v>32336</v>
      </c>
      <c r="N201" s="43" t="s">
        <v>10666</v>
      </c>
      <c r="O201" t="s">
        <v>161</v>
      </c>
      <c r="P201" t="s">
        <v>150</v>
      </c>
      <c r="Q201">
        <v>1</v>
      </c>
      <c r="R201">
        <v>3.3</v>
      </c>
      <c r="S201">
        <v>3768.85</v>
      </c>
      <c r="T201">
        <v>13.037394492873901</v>
      </c>
      <c r="U201">
        <v>1991</v>
      </c>
      <c r="V201" t="s">
        <v>10666</v>
      </c>
      <c r="W201" t="s">
        <v>10666</v>
      </c>
      <c r="X201" t="s">
        <v>10666</v>
      </c>
      <c r="Y201" t="s">
        <v>10666</v>
      </c>
      <c r="Z201" t="s">
        <v>1649</v>
      </c>
      <c r="AA201" s="48" t="s">
        <v>1813</v>
      </c>
      <c r="AB201" s="41" t="s">
        <v>10895</v>
      </c>
      <c r="AC201" t="s">
        <v>232</v>
      </c>
      <c r="AD201" t="s">
        <v>291</v>
      </c>
      <c r="AE201" t="s">
        <v>220</v>
      </c>
      <c r="AF201" t="s">
        <v>788</v>
      </c>
    </row>
    <row r="202" spans="1:32">
      <c r="A202" t="s">
        <v>9095</v>
      </c>
      <c r="B202" t="s">
        <v>9096</v>
      </c>
      <c r="C202" t="s">
        <v>2342</v>
      </c>
      <c r="D202" t="s">
        <v>146</v>
      </c>
      <c r="E202">
        <v>39.885812999999999</v>
      </c>
      <c r="F202">
        <v>-121.597976</v>
      </c>
      <c r="G202" t="s">
        <v>258</v>
      </c>
      <c r="H202" t="s">
        <v>247</v>
      </c>
      <c r="I202" t="s">
        <v>259</v>
      </c>
      <c r="J202" t="s">
        <v>108</v>
      </c>
      <c r="K202">
        <v>714</v>
      </c>
      <c r="L202" t="s">
        <v>9097</v>
      </c>
      <c r="M202" s="43">
        <v>29384</v>
      </c>
      <c r="N202" s="43">
        <v>40097</v>
      </c>
      <c r="O202" t="s">
        <v>161</v>
      </c>
      <c r="P202" t="s">
        <v>162</v>
      </c>
      <c r="Q202">
        <v>1</v>
      </c>
      <c r="R202">
        <v>1.8</v>
      </c>
      <c r="S202">
        <v>3793.17</v>
      </c>
      <c r="T202">
        <v>24.056126331811299</v>
      </c>
      <c r="U202">
        <v>1986</v>
      </c>
      <c r="V202" t="s">
        <v>10666</v>
      </c>
      <c r="W202" t="s">
        <v>10666</v>
      </c>
      <c r="X202" t="s">
        <v>10666</v>
      </c>
      <c r="Y202" t="s">
        <v>10666</v>
      </c>
      <c r="Z202" t="s">
        <v>9098</v>
      </c>
      <c r="AA202" s="48" t="s">
        <v>11498</v>
      </c>
      <c r="AB202" s="41" t="s">
        <v>10872</v>
      </c>
      <c r="AC202" t="s">
        <v>153</v>
      </c>
      <c r="AD202" t="s">
        <v>263</v>
      </c>
      <c r="AE202" t="s">
        <v>166</v>
      </c>
      <c r="AF202" t="s">
        <v>259</v>
      </c>
    </row>
    <row r="203" spans="1:32">
      <c r="A203" t="s">
        <v>9115</v>
      </c>
      <c r="B203" t="s">
        <v>2504</v>
      </c>
      <c r="C203" t="s">
        <v>2504</v>
      </c>
      <c r="D203" t="s">
        <v>551</v>
      </c>
      <c r="E203">
        <v>44.835000000000001</v>
      </c>
      <c r="F203">
        <v>-88.6233</v>
      </c>
      <c r="G203" t="s">
        <v>4205</v>
      </c>
      <c r="H203" t="s">
        <v>247</v>
      </c>
      <c r="I203" t="s">
        <v>4205</v>
      </c>
      <c r="J203" t="s">
        <v>108</v>
      </c>
      <c r="K203">
        <v>4058</v>
      </c>
      <c r="L203" t="s">
        <v>9116</v>
      </c>
      <c r="M203" s="43">
        <v>35566</v>
      </c>
      <c r="N203" s="43">
        <v>50160</v>
      </c>
      <c r="O203" t="s">
        <v>161</v>
      </c>
      <c r="P203" t="s">
        <v>162</v>
      </c>
      <c r="Q203">
        <v>1</v>
      </c>
      <c r="R203">
        <v>0.75</v>
      </c>
      <c r="S203">
        <v>3810</v>
      </c>
      <c r="T203">
        <v>57.990867579908702</v>
      </c>
      <c r="U203">
        <v>1928</v>
      </c>
      <c r="V203" t="s">
        <v>10666</v>
      </c>
      <c r="W203" t="s">
        <v>10666</v>
      </c>
      <c r="X203" t="s">
        <v>10666</v>
      </c>
      <c r="Y203" t="s">
        <v>10666</v>
      </c>
      <c r="Z203" t="s">
        <v>2507</v>
      </c>
      <c r="AA203" s="48" t="s">
        <v>2508</v>
      </c>
      <c r="AB203" s="41" t="s">
        <v>10997</v>
      </c>
      <c r="AC203" t="s">
        <v>601</v>
      </c>
      <c r="AD203" t="s">
        <v>10666</v>
      </c>
      <c r="AE203" t="s">
        <v>10666</v>
      </c>
      <c r="AF203" t="s">
        <v>10666</v>
      </c>
    </row>
    <row r="204" spans="1:32">
      <c r="A204" t="s">
        <v>9037</v>
      </c>
      <c r="B204" t="s">
        <v>9038</v>
      </c>
      <c r="C204" t="s">
        <v>2252</v>
      </c>
      <c r="D204" t="s">
        <v>146</v>
      </c>
      <c r="E204">
        <v>40.483199999999997</v>
      </c>
      <c r="F204">
        <v>-121.8638</v>
      </c>
      <c r="G204" t="s">
        <v>258</v>
      </c>
      <c r="H204" t="s">
        <v>247</v>
      </c>
      <c r="I204" t="s">
        <v>259</v>
      </c>
      <c r="J204" t="s">
        <v>108</v>
      </c>
      <c r="K204">
        <v>180</v>
      </c>
      <c r="L204" t="s">
        <v>9031</v>
      </c>
      <c r="M204" s="43">
        <v>27985</v>
      </c>
      <c r="N204" s="43">
        <v>46234</v>
      </c>
      <c r="O204" t="s">
        <v>250</v>
      </c>
      <c r="P204" t="s">
        <v>162</v>
      </c>
      <c r="Q204">
        <v>1</v>
      </c>
      <c r="R204">
        <v>1</v>
      </c>
      <c r="S204">
        <v>3811.38</v>
      </c>
      <c r="T204">
        <v>43.508904109588997</v>
      </c>
      <c r="U204">
        <v>1981</v>
      </c>
      <c r="V204" t="s">
        <v>10666</v>
      </c>
      <c r="W204" t="s">
        <v>10666</v>
      </c>
      <c r="X204" t="s">
        <v>10666</v>
      </c>
      <c r="Y204" t="s">
        <v>10666</v>
      </c>
      <c r="Z204" t="s">
        <v>3690</v>
      </c>
      <c r="AA204" s="48" t="s">
        <v>3691</v>
      </c>
      <c r="AB204" s="41" t="s">
        <v>10831</v>
      </c>
      <c r="AC204" t="s">
        <v>153</v>
      </c>
      <c r="AD204" t="s">
        <v>263</v>
      </c>
      <c r="AE204" t="s">
        <v>166</v>
      </c>
      <c r="AF204" t="s">
        <v>259</v>
      </c>
    </row>
    <row r="205" spans="1:32">
      <c r="A205" t="s">
        <v>6139</v>
      </c>
      <c r="B205" t="s">
        <v>6140</v>
      </c>
      <c r="C205" t="s">
        <v>1852</v>
      </c>
      <c r="D205" t="s">
        <v>286</v>
      </c>
      <c r="E205">
        <v>41.5593</v>
      </c>
      <c r="F205">
        <v>-74.194999999999993</v>
      </c>
      <c r="G205" t="s">
        <v>5555</v>
      </c>
      <c r="H205" t="s">
        <v>459</v>
      </c>
      <c r="I205" t="s">
        <v>6141</v>
      </c>
      <c r="J205" t="s">
        <v>108</v>
      </c>
      <c r="K205">
        <v>10848</v>
      </c>
      <c r="L205" t="s">
        <v>6142</v>
      </c>
      <c r="M205" s="43">
        <v>45259</v>
      </c>
      <c r="N205" s="43">
        <v>59840</v>
      </c>
      <c r="O205" t="s">
        <v>161</v>
      </c>
      <c r="P205" t="s">
        <v>162</v>
      </c>
      <c r="Q205">
        <v>3</v>
      </c>
      <c r="R205">
        <v>2.4</v>
      </c>
      <c r="S205">
        <v>3877.11</v>
      </c>
      <c r="T205">
        <v>18.441352739726</v>
      </c>
      <c r="U205">
        <v>1986</v>
      </c>
      <c r="V205" t="s">
        <v>10666</v>
      </c>
      <c r="W205" t="s">
        <v>10666</v>
      </c>
      <c r="X205" t="s">
        <v>10666</v>
      </c>
      <c r="Y205" t="s">
        <v>10666</v>
      </c>
      <c r="Z205" t="s">
        <v>3460</v>
      </c>
      <c r="AA205" s="48" t="s">
        <v>3461</v>
      </c>
      <c r="AB205" s="41" t="s">
        <v>10915</v>
      </c>
      <c r="AC205" t="s">
        <v>232</v>
      </c>
      <c r="AD205" t="s">
        <v>291</v>
      </c>
      <c r="AE205" t="s">
        <v>220</v>
      </c>
      <c r="AF205" t="s">
        <v>5849</v>
      </c>
    </row>
    <row r="206" spans="1:32">
      <c r="A206" t="s">
        <v>6765</v>
      </c>
      <c r="B206" t="s">
        <v>6766</v>
      </c>
      <c r="C206" t="s">
        <v>2069</v>
      </c>
      <c r="D206" t="s">
        <v>903</v>
      </c>
      <c r="E206">
        <v>43.593299999999999</v>
      </c>
      <c r="F206">
        <v>-72.3506</v>
      </c>
      <c r="G206" t="s">
        <v>4164</v>
      </c>
      <c r="H206" t="s">
        <v>247</v>
      </c>
      <c r="I206" t="s">
        <v>3502</v>
      </c>
      <c r="J206" t="s">
        <v>108</v>
      </c>
      <c r="K206">
        <v>50126</v>
      </c>
      <c r="L206" t="s">
        <v>6767</v>
      </c>
      <c r="M206" s="43">
        <v>30176</v>
      </c>
      <c r="N206" s="43" t="s">
        <v>10666</v>
      </c>
      <c r="O206" t="s">
        <v>10666</v>
      </c>
      <c r="P206" t="s">
        <v>150</v>
      </c>
      <c r="Q206">
        <v>2</v>
      </c>
      <c r="R206">
        <v>1.8</v>
      </c>
      <c r="S206">
        <v>3895.59</v>
      </c>
      <c r="T206">
        <v>24.705669710806699</v>
      </c>
      <c r="U206">
        <v>1983</v>
      </c>
      <c r="V206" t="s">
        <v>10666</v>
      </c>
      <c r="W206" t="s">
        <v>10666</v>
      </c>
      <c r="X206" t="s">
        <v>10666</v>
      </c>
      <c r="Y206" t="s">
        <v>10666</v>
      </c>
      <c r="Z206" t="s">
        <v>3541</v>
      </c>
      <c r="AA206" s="48" t="s">
        <v>3542</v>
      </c>
      <c r="AB206" s="41" t="s">
        <v>10950</v>
      </c>
      <c r="AC206" t="s">
        <v>232</v>
      </c>
      <c r="AD206" t="s">
        <v>314</v>
      </c>
      <c r="AE206" t="s">
        <v>166</v>
      </c>
      <c r="AF206" t="s">
        <v>5504</v>
      </c>
    </row>
    <row r="207" spans="1:32">
      <c r="A207" t="s">
        <v>5825</v>
      </c>
      <c r="B207" t="s">
        <v>5826</v>
      </c>
      <c r="C207" t="s">
        <v>3257</v>
      </c>
      <c r="D207" t="s">
        <v>146</v>
      </c>
      <c r="E207">
        <v>39.271900000000002</v>
      </c>
      <c r="F207">
        <v>-120.931</v>
      </c>
      <c r="G207" t="s">
        <v>5827</v>
      </c>
      <c r="H207" t="s">
        <v>148</v>
      </c>
      <c r="I207" t="s">
        <v>5827</v>
      </c>
      <c r="J207" t="s">
        <v>108</v>
      </c>
      <c r="K207">
        <v>839</v>
      </c>
      <c r="L207" t="s">
        <v>5828</v>
      </c>
      <c r="M207" s="43">
        <v>30085</v>
      </c>
      <c r="N207" s="43" t="s">
        <v>10666</v>
      </c>
      <c r="O207" t="s">
        <v>10666</v>
      </c>
      <c r="P207" t="s">
        <v>150</v>
      </c>
      <c r="Q207">
        <v>1</v>
      </c>
      <c r="R207">
        <v>1</v>
      </c>
      <c r="S207">
        <v>3900</v>
      </c>
      <c r="T207">
        <v>44.5205479452055</v>
      </c>
      <c r="U207">
        <v>1985</v>
      </c>
      <c r="V207" t="s">
        <v>10666</v>
      </c>
      <c r="W207" t="s">
        <v>10666</v>
      </c>
      <c r="X207" t="s">
        <v>10666</v>
      </c>
      <c r="Y207" t="s">
        <v>10666</v>
      </c>
      <c r="Z207" t="s">
        <v>2542</v>
      </c>
      <c r="AA207" s="48" t="s">
        <v>7971</v>
      </c>
      <c r="AB207" s="41" t="s">
        <v>10892</v>
      </c>
      <c r="AC207" t="s">
        <v>153</v>
      </c>
      <c r="AD207" t="s">
        <v>263</v>
      </c>
      <c r="AE207" t="s">
        <v>220</v>
      </c>
      <c r="AF207" t="s">
        <v>259</v>
      </c>
    </row>
    <row r="208" spans="1:32">
      <c r="A208" t="s">
        <v>5107</v>
      </c>
      <c r="B208" t="s">
        <v>5108</v>
      </c>
      <c r="C208" t="s">
        <v>3036</v>
      </c>
      <c r="D208" t="s">
        <v>458</v>
      </c>
      <c r="E208">
        <v>43.809800000000003</v>
      </c>
      <c r="F208">
        <v>-70.883399999999995</v>
      </c>
      <c r="G208" t="s">
        <v>465</v>
      </c>
      <c r="H208" t="s">
        <v>247</v>
      </c>
      <c r="I208" t="s">
        <v>465</v>
      </c>
      <c r="J208" t="s">
        <v>108</v>
      </c>
      <c r="K208">
        <v>7669</v>
      </c>
      <c r="L208" t="s">
        <v>5104</v>
      </c>
      <c r="M208" s="43">
        <v>33170</v>
      </c>
      <c r="N208" s="43">
        <v>47756</v>
      </c>
      <c r="O208" t="s">
        <v>161</v>
      </c>
      <c r="P208" t="s">
        <v>162</v>
      </c>
      <c r="Q208">
        <v>2</v>
      </c>
      <c r="R208">
        <v>0.77</v>
      </c>
      <c r="S208">
        <v>3926.1750000000002</v>
      </c>
      <c r="T208">
        <v>58.206947162426601</v>
      </c>
      <c r="U208">
        <v>1910</v>
      </c>
      <c r="V208" t="s">
        <v>10666</v>
      </c>
      <c r="W208" t="s">
        <v>10666</v>
      </c>
      <c r="X208" t="s">
        <v>10666</v>
      </c>
      <c r="Y208" t="s">
        <v>10666</v>
      </c>
      <c r="Z208" t="s">
        <v>5105</v>
      </c>
      <c r="AA208" s="48" t="s">
        <v>5106</v>
      </c>
      <c r="AB208" s="41" t="s">
        <v>10832</v>
      </c>
      <c r="AC208" t="s">
        <v>232</v>
      </c>
      <c r="AD208" t="s">
        <v>10666</v>
      </c>
      <c r="AE208" t="s">
        <v>10666</v>
      </c>
      <c r="AF208" t="s">
        <v>10666</v>
      </c>
    </row>
    <row r="209" spans="1:32">
      <c r="A209" t="s">
        <v>10239</v>
      </c>
      <c r="B209" t="s">
        <v>10240</v>
      </c>
      <c r="C209" t="s">
        <v>2902</v>
      </c>
      <c r="D209" t="s">
        <v>483</v>
      </c>
      <c r="E209">
        <v>43.424999999999997</v>
      </c>
      <c r="F209">
        <v>-114.024</v>
      </c>
      <c r="G209" t="s">
        <v>10241</v>
      </c>
      <c r="H209" t="s">
        <v>148</v>
      </c>
      <c r="I209" t="s">
        <v>416</v>
      </c>
      <c r="J209" t="s">
        <v>108</v>
      </c>
      <c r="K209">
        <v>54386</v>
      </c>
      <c r="L209" t="s">
        <v>10242</v>
      </c>
      <c r="M209" s="43">
        <v>30785</v>
      </c>
      <c r="N209" s="43" t="s">
        <v>10666</v>
      </c>
      <c r="O209" t="s">
        <v>10666</v>
      </c>
      <c r="P209" t="s">
        <v>150</v>
      </c>
      <c r="Q209">
        <v>1</v>
      </c>
      <c r="R209">
        <v>2.8</v>
      </c>
      <c r="S209">
        <v>3940.74</v>
      </c>
      <c r="T209">
        <v>16.0662915851272</v>
      </c>
      <c r="U209">
        <v>1985</v>
      </c>
      <c r="V209" t="s">
        <v>10666</v>
      </c>
      <c r="W209" t="s">
        <v>10666</v>
      </c>
      <c r="X209" t="s">
        <v>10666</v>
      </c>
      <c r="Y209" t="s">
        <v>10666</v>
      </c>
      <c r="Z209" t="s">
        <v>10243</v>
      </c>
      <c r="AA209" s="48" t="s">
        <v>10244</v>
      </c>
      <c r="AB209" s="41" t="s">
        <v>10927</v>
      </c>
      <c r="AC209" t="s">
        <v>153</v>
      </c>
      <c r="AD209" t="s">
        <v>434</v>
      </c>
      <c r="AE209" t="s">
        <v>220</v>
      </c>
      <c r="AF209" t="s">
        <v>430</v>
      </c>
    </row>
    <row r="210" spans="1:32">
      <c r="A210" t="s">
        <v>5218</v>
      </c>
      <c r="B210" t="s">
        <v>5219</v>
      </c>
      <c r="C210" t="s">
        <v>5220</v>
      </c>
      <c r="D210" t="s">
        <v>551</v>
      </c>
      <c r="E210">
        <v>45.131599999999999</v>
      </c>
      <c r="F210">
        <v>-92.640500000000003</v>
      </c>
      <c r="G210" t="s">
        <v>2455</v>
      </c>
      <c r="H210" t="s">
        <v>247</v>
      </c>
      <c r="I210" t="s">
        <v>2455</v>
      </c>
      <c r="J210" t="s">
        <v>108</v>
      </c>
      <c r="K210">
        <v>4010</v>
      </c>
      <c r="L210" t="s">
        <v>5221</v>
      </c>
      <c r="M210" s="43">
        <v>31454</v>
      </c>
      <c r="N210" s="43" t="s">
        <v>10666</v>
      </c>
      <c r="O210" t="s">
        <v>10666</v>
      </c>
      <c r="P210" t="s">
        <v>150</v>
      </c>
      <c r="Q210">
        <v>2</v>
      </c>
      <c r="R210">
        <v>0.5</v>
      </c>
      <c r="S210">
        <v>3941</v>
      </c>
      <c r="T210">
        <v>89.977168949771695</v>
      </c>
      <c r="U210">
        <v>1905</v>
      </c>
      <c r="V210" t="s">
        <v>10666</v>
      </c>
      <c r="W210" t="s">
        <v>10666</v>
      </c>
      <c r="X210" t="s">
        <v>10666</v>
      </c>
      <c r="Y210" t="s">
        <v>10666</v>
      </c>
      <c r="Z210" t="s">
        <v>5222</v>
      </c>
      <c r="AA210" s="48" t="s">
        <v>5223</v>
      </c>
      <c r="AB210" s="41" t="s">
        <v>10666</v>
      </c>
      <c r="AC210" t="s">
        <v>601</v>
      </c>
      <c r="AD210" t="s">
        <v>10666</v>
      </c>
      <c r="AE210" t="s">
        <v>10666</v>
      </c>
      <c r="AF210" t="s">
        <v>10666</v>
      </c>
    </row>
    <row r="211" spans="1:32">
      <c r="A211" t="s">
        <v>1992</v>
      </c>
      <c r="B211" t="s">
        <v>1993</v>
      </c>
      <c r="C211" t="s">
        <v>1994</v>
      </c>
      <c r="D211" t="s">
        <v>267</v>
      </c>
      <c r="E211">
        <v>33.485100000000003</v>
      </c>
      <c r="F211">
        <v>-81.991200000000006</v>
      </c>
      <c r="G211" t="s">
        <v>1995</v>
      </c>
      <c r="H211" t="s">
        <v>148</v>
      </c>
      <c r="I211" t="s">
        <v>1995</v>
      </c>
      <c r="J211" t="s">
        <v>108</v>
      </c>
      <c r="K211">
        <v>61000</v>
      </c>
      <c r="L211" t="s">
        <v>1996</v>
      </c>
      <c r="M211" s="43">
        <v>41124</v>
      </c>
      <c r="N211" s="43">
        <v>56918</v>
      </c>
      <c r="O211" t="s">
        <v>149</v>
      </c>
      <c r="P211" t="s">
        <v>162</v>
      </c>
      <c r="Q211">
        <v>2</v>
      </c>
      <c r="R211">
        <v>2.2000000000000002</v>
      </c>
      <c r="S211">
        <v>3941</v>
      </c>
      <c r="T211">
        <v>20.4493565794936</v>
      </c>
      <c r="U211">
        <v>1922</v>
      </c>
      <c r="V211" t="s">
        <v>10666</v>
      </c>
      <c r="W211" t="s">
        <v>10666</v>
      </c>
      <c r="X211" t="s">
        <v>10666</v>
      </c>
      <c r="Y211" t="s">
        <v>10666</v>
      </c>
      <c r="Z211" t="s">
        <v>1997</v>
      </c>
      <c r="AA211" s="48" t="s">
        <v>1998</v>
      </c>
      <c r="AB211" s="41" t="s">
        <v>10700</v>
      </c>
      <c r="AC211" t="s">
        <v>253</v>
      </c>
      <c r="AD211" t="s">
        <v>272</v>
      </c>
      <c r="AE211" t="s">
        <v>1999</v>
      </c>
      <c r="AF211" t="s">
        <v>269</v>
      </c>
    </row>
    <row r="212" spans="1:32">
      <c r="A212" t="s">
        <v>663</v>
      </c>
      <c r="B212" t="s">
        <v>664</v>
      </c>
      <c r="C212" t="s">
        <v>10666</v>
      </c>
      <c r="D212" t="s">
        <v>657</v>
      </c>
      <c r="E212">
        <v>18.0733</v>
      </c>
      <c r="F212">
        <v>-66.73</v>
      </c>
      <c r="G212" t="s">
        <v>658</v>
      </c>
      <c r="H212" t="s">
        <v>148</v>
      </c>
      <c r="I212" t="s">
        <v>10666</v>
      </c>
      <c r="J212" t="s">
        <v>108</v>
      </c>
      <c r="K212">
        <v>61229</v>
      </c>
      <c r="L212" t="s">
        <v>10666</v>
      </c>
      <c r="M212" t="s">
        <v>10666</v>
      </c>
      <c r="N212" s="43" t="s">
        <v>10666</v>
      </c>
      <c r="O212" t="s">
        <v>10666</v>
      </c>
      <c r="P212" t="s">
        <v>543</v>
      </c>
      <c r="Q212">
        <v>3</v>
      </c>
      <c r="R212">
        <v>12.2</v>
      </c>
      <c r="S212">
        <v>3964</v>
      </c>
      <c r="T212">
        <v>3.7091099633206102</v>
      </c>
      <c r="U212">
        <v>1941</v>
      </c>
      <c r="V212" t="s">
        <v>10666</v>
      </c>
      <c r="W212" t="s">
        <v>10666</v>
      </c>
      <c r="X212" t="s">
        <v>10666</v>
      </c>
      <c r="Y212" t="s">
        <v>10666</v>
      </c>
      <c r="Z212" t="s">
        <v>10666</v>
      </c>
      <c r="AA212" s="48" t="s">
        <v>665</v>
      </c>
      <c r="AB212" s="41" t="s">
        <v>10666</v>
      </c>
      <c r="AC212" t="s">
        <v>10666</v>
      </c>
      <c r="AD212" t="s">
        <v>10666</v>
      </c>
      <c r="AE212" t="s">
        <v>10666</v>
      </c>
      <c r="AF212" t="s">
        <v>10666</v>
      </c>
    </row>
    <row r="213" spans="1:32">
      <c r="A213" t="s">
        <v>5733</v>
      </c>
      <c r="B213" t="s">
        <v>3376</v>
      </c>
      <c r="C213" t="s">
        <v>1852</v>
      </c>
      <c r="D213" t="s">
        <v>146</v>
      </c>
      <c r="E213">
        <v>33.924199999999999</v>
      </c>
      <c r="F213">
        <v>-117.955</v>
      </c>
      <c r="G213" t="s">
        <v>4694</v>
      </c>
      <c r="H213" t="s">
        <v>5</v>
      </c>
      <c r="I213" t="s">
        <v>4694</v>
      </c>
      <c r="J213" t="s">
        <v>108</v>
      </c>
      <c r="K213">
        <v>483</v>
      </c>
      <c r="L213" t="s">
        <v>5734</v>
      </c>
      <c r="M213" s="43">
        <v>30138</v>
      </c>
      <c r="N213" s="43" t="s">
        <v>10666</v>
      </c>
      <c r="O213" t="s">
        <v>149</v>
      </c>
      <c r="P213" t="s">
        <v>150</v>
      </c>
      <c r="Q213">
        <v>1</v>
      </c>
      <c r="R213">
        <v>3.1</v>
      </c>
      <c r="S213">
        <v>3970.83</v>
      </c>
      <c r="T213">
        <v>14.6222934158197</v>
      </c>
      <c r="U213">
        <v>1984</v>
      </c>
      <c r="V213" t="s">
        <v>10666</v>
      </c>
      <c r="W213" t="s">
        <v>10666</v>
      </c>
      <c r="X213" t="s">
        <v>10666</v>
      </c>
      <c r="Y213" t="s">
        <v>10666</v>
      </c>
      <c r="Z213" t="s">
        <v>5735</v>
      </c>
      <c r="AA213" s="48" t="s">
        <v>2084</v>
      </c>
      <c r="AB213" s="41" t="s">
        <v>10842</v>
      </c>
      <c r="AC213" t="s">
        <v>153</v>
      </c>
      <c r="AD213" t="s">
        <v>263</v>
      </c>
      <c r="AE213" t="s">
        <v>166</v>
      </c>
      <c r="AF213" t="s">
        <v>397</v>
      </c>
    </row>
    <row r="214" spans="1:32">
      <c r="A214" t="s">
        <v>10647</v>
      </c>
      <c r="B214" t="s">
        <v>10648</v>
      </c>
      <c r="C214" t="s">
        <v>2879</v>
      </c>
      <c r="D214" t="s">
        <v>178</v>
      </c>
      <c r="E214">
        <v>39.252699999999997</v>
      </c>
      <c r="F214">
        <v>-106.37479999999999</v>
      </c>
      <c r="G214" t="s">
        <v>1582</v>
      </c>
      <c r="H214" t="s">
        <v>459</v>
      </c>
      <c r="I214" t="s">
        <v>416</v>
      </c>
      <c r="J214" t="s">
        <v>108</v>
      </c>
      <c r="K214">
        <v>50435</v>
      </c>
      <c r="L214" t="s">
        <v>10649</v>
      </c>
      <c r="M214" s="43">
        <v>30273</v>
      </c>
      <c r="N214" s="43">
        <v>48518</v>
      </c>
      <c r="O214" t="s">
        <v>149</v>
      </c>
      <c r="P214" t="s">
        <v>162</v>
      </c>
      <c r="Q214">
        <v>1</v>
      </c>
      <c r="R214">
        <v>2.5</v>
      </c>
      <c r="S214">
        <v>3981.82</v>
      </c>
      <c r="T214">
        <v>18.181826484018298</v>
      </c>
      <c r="U214">
        <v>1985</v>
      </c>
      <c r="V214" t="s">
        <v>10666</v>
      </c>
      <c r="W214" t="s">
        <v>10666</v>
      </c>
      <c r="X214" t="s">
        <v>10666</v>
      </c>
      <c r="Y214" t="s">
        <v>10666</v>
      </c>
      <c r="Z214" t="s">
        <v>10650</v>
      </c>
      <c r="AA214" s="48" t="s">
        <v>10651</v>
      </c>
      <c r="AB214" s="41" t="s">
        <v>11289</v>
      </c>
      <c r="AC214" t="s">
        <v>153</v>
      </c>
      <c r="AD214" t="s">
        <v>219</v>
      </c>
      <c r="AE214" t="s">
        <v>220</v>
      </c>
      <c r="AF214" t="s">
        <v>221</v>
      </c>
    </row>
    <row r="215" spans="1:32">
      <c r="A215" t="s">
        <v>6377</v>
      </c>
      <c r="B215" t="s">
        <v>6378</v>
      </c>
      <c r="C215" t="s">
        <v>306</v>
      </c>
      <c r="D215" t="s">
        <v>286</v>
      </c>
      <c r="E215">
        <v>44.931800000000003</v>
      </c>
      <c r="F215">
        <v>-74.112499999999997</v>
      </c>
      <c r="G215" t="s">
        <v>6379</v>
      </c>
      <c r="H215" t="s">
        <v>459</v>
      </c>
      <c r="I215" t="s">
        <v>6380</v>
      </c>
      <c r="J215" t="s">
        <v>108</v>
      </c>
      <c r="K215">
        <v>50315</v>
      </c>
      <c r="L215" t="s">
        <v>6381</v>
      </c>
      <c r="M215" s="43">
        <v>29752</v>
      </c>
      <c r="N215" s="43" t="s">
        <v>10666</v>
      </c>
      <c r="O215" t="s">
        <v>10666</v>
      </c>
      <c r="P215" t="s">
        <v>150</v>
      </c>
      <c r="Q215">
        <v>2</v>
      </c>
      <c r="R215">
        <v>1.6</v>
      </c>
      <c r="S215">
        <v>3982.01</v>
      </c>
      <c r="T215">
        <v>28.410459474885801</v>
      </c>
      <c r="U215">
        <v>1982</v>
      </c>
      <c r="V215" t="s">
        <v>10666</v>
      </c>
      <c r="W215" t="s">
        <v>10666</v>
      </c>
      <c r="X215" t="s">
        <v>10666</v>
      </c>
      <c r="Y215" t="s">
        <v>10666</v>
      </c>
      <c r="Z215" t="s">
        <v>5890</v>
      </c>
      <c r="AA215" s="48" t="s">
        <v>5891</v>
      </c>
      <c r="AB215" s="41" t="s">
        <v>10863</v>
      </c>
      <c r="AC215" t="s">
        <v>232</v>
      </c>
      <c r="AD215" t="s">
        <v>291</v>
      </c>
      <c r="AE215" t="s">
        <v>220</v>
      </c>
      <c r="AF215" t="s">
        <v>5849</v>
      </c>
    </row>
    <row r="216" spans="1:32">
      <c r="A216" t="s">
        <v>5534</v>
      </c>
      <c r="B216" t="s">
        <v>5535</v>
      </c>
      <c r="C216" t="s">
        <v>2915</v>
      </c>
      <c r="D216" t="s">
        <v>146</v>
      </c>
      <c r="E216">
        <v>40.648699999999998</v>
      </c>
      <c r="F216">
        <v>-123.52070000000001</v>
      </c>
      <c r="G216" t="s">
        <v>5536</v>
      </c>
      <c r="H216" t="s">
        <v>459</v>
      </c>
      <c r="I216" t="s">
        <v>5536</v>
      </c>
      <c r="J216" t="s">
        <v>108</v>
      </c>
      <c r="K216">
        <v>10282</v>
      </c>
      <c r="L216" t="s">
        <v>5537</v>
      </c>
      <c r="M216" s="43">
        <v>30802</v>
      </c>
      <c r="N216" s="43" t="s">
        <v>10666</v>
      </c>
      <c r="O216" t="s">
        <v>10666</v>
      </c>
      <c r="P216" t="s">
        <v>150</v>
      </c>
      <c r="Q216">
        <v>1</v>
      </c>
      <c r="R216">
        <v>5</v>
      </c>
      <c r="S216">
        <v>4001.31</v>
      </c>
      <c r="T216">
        <v>9.1354109589041101</v>
      </c>
      <c r="U216">
        <v>1987</v>
      </c>
      <c r="V216" t="s">
        <v>10666</v>
      </c>
      <c r="W216" t="s">
        <v>10666</v>
      </c>
      <c r="X216" t="s">
        <v>10666</v>
      </c>
      <c r="Y216" t="s">
        <v>10666</v>
      </c>
      <c r="Z216" t="s">
        <v>1846</v>
      </c>
      <c r="AA216" s="48" t="s">
        <v>5538</v>
      </c>
      <c r="AB216" s="41" t="s">
        <v>10816</v>
      </c>
      <c r="AC216" t="s">
        <v>153</v>
      </c>
      <c r="AD216" t="s">
        <v>263</v>
      </c>
      <c r="AE216" t="s">
        <v>533</v>
      </c>
      <c r="AF216" t="s">
        <v>259</v>
      </c>
    </row>
    <row r="217" spans="1:32">
      <c r="A217" t="s">
        <v>563</v>
      </c>
      <c r="B217" t="s">
        <v>564</v>
      </c>
      <c r="C217" t="s">
        <v>565</v>
      </c>
      <c r="D217" t="s">
        <v>208</v>
      </c>
      <c r="E217">
        <v>41.299259939999999</v>
      </c>
      <c r="F217">
        <v>-111.58751460000001</v>
      </c>
      <c r="G217" t="s">
        <v>566</v>
      </c>
      <c r="H217" t="s">
        <v>148</v>
      </c>
      <c r="I217" t="s">
        <v>416</v>
      </c>
      <c r="J217" t="s">
        <v>108</v>
      </c>
      <c r="K217">
        <v>7548</v>
      </c>
      <c r="L217" t="s">
        <v>10666</v>
      </c>
      <c r="M217" t="s">
        <v>10666</v>
      </c>
      <c r="N217" s="43" t="s">
        <v>10666</v>
      </c>
      <c r="O217" t="s">
        <v>10666</v>
      </c>
      <c r="P217" t="s">
        <v>171</v>
      </c>
      <c r="Q217">
        <v>3</v>
      </c>
      <c r="R217">
        <v>2.2000000000000002</v>
      </c>
      <c r="S217">
        <v>4021.57</v>
      </c>
      <c r="T217">
        <v>20.8674242424242</v>
      </c>
      <c r="U217">
        <v>1998</v>
      </c>
      <c r="V217" t="s">
        <v>10666</v>
      </c>
      <c r="W217" t="s">
        <v>10666</v>
      </c>
      <c r="X217" t="s">
        <v>10666</v>
      </c>
      <c r="Y217" t="s">
        <v>10666</v>
      </c>
      <c r="Z217" t="s">
        <v>567</v>
      </c>
      <c r="AA217" s="48" t="s">
        <v>11441</v>
      </c>
      <c r="AB217" s="41" t="s">
        <v>11287</v>
      </c>
      <c r="AC217" t="s">
        <v>153</v>
      </c>
      <c r="AD217" t="s">
        <v>491</v>
      </c>
      <c r="AE217" t="s">
        <v>166</v>
      </c>
      <c r="AF217" t="s">
        <v>568</v>
      </c>
    </row>
    <row r="218" spans="1:32">
      <c r="A218" t="s">
        <v>669</v>
      </c>
      <c r="B218" t="s">
        <v>670</v>
      </c>
      <c r="C218" t="s">
        <v>10666</v>
      </c>
      <c r="D218" t="s">
        <v>657</v>
      </c>
      <c r="E218">
        <v>18.131699999999999</v>
      </c>
      <c r="F218">
        <v>-66.488</v>
      </c>
      <c r="G218" t="s">
        <v>658</v>
      </c>
      <c r="H218" t="s">
        <v>148</v>
      </c>
      <c r="I218" t="s">
        <v>10666</v>
      </c>
      <c r="J218" t="s">
        <v>108</v>
      </c>
      <c r="K218">
        <v>61231</v>
      </c>
      <c r="L218" t="s">
        <v>10666</v>
      </c>
      <c r="M218" t="s">
        <v>10666</v>
      </c>
      <c r="N218" s="43" t="s">
        <v>10666</v>
      </c>
      <c r="O218" t="s">
        <v>10666</v>
      </c>
      <c r="P218" t="s">
        <v>543</v>
      </c>
      <c r="Q218">
        <v>4</v>
      </c>
      <c r="R218">
        <v>8.5</v>
      </c>
      <c r="S218">
        <v>4030</v>
      </c>
      <c r="T218">
        <v>5.4123019070642</v>
      </c>
      <c r="U218">
        <v>1937</v>
      </c>
      <c r="V218" t="s">
        <v>10666</v>
      </c>
      <c r="W218" t="s">
        <v>10666</v>
      </c>
      <c r="X218" t="s">
        <v>10666</v>
      </c>
      <c r="Y218" t="s">
        <v>10666</v>
      </c>
      <c r="Z218" t="s">
        <v>10666</v>
      </c>
      <c r="AA218" s="48" t="s">
        <v>671</v>
      </c>
      <c r="AB218" s="41" t="s">
        <v>10666</v>
      </c>
      <c r="AC218" t="s">
        <v>10666</v>
      </c>
      <c r="AD218" t="s">
        <v>10666</v>
      </c>
      <c r="AE218" t="s">
        <v>10666</v>
      </c>
      <c r="AF218" t="s">
        <v>10666</v>
      </c>
    </row>
    <row r="219" spans="1:32">
      <c r="A219" t="s">
        <v>6562</v>
      </c>
      <c r="B219" t="s">
        <v>6563</v>
      </c>
      <c r="C219" t="s">
        <v>1994</v>
      </c>
      <c r="D219" t="s">
        <v>267</v>
      </c>
      <c r="E219">
        <v>33.476399999999998</v>
      </c>
      <c r="F219">
        <v>-81.982600000000005</v>
      </c>
      <c r="G219" t="s">
        <v>1995</v>
      </c>
      <c r="H219" t="s">
        <v>148</v>
      </c>
      <c r="I219" t="s">
        <v>6564</v>
      </c>
      <c r="J219" t="s">
        <v>108</v>
      </c>
      <c r="K219">
        <v>54462</v>
      </c>
      <c r="L219" t="s">
        <v>6565</v>
      </c>
      <c r="M219" s="43">
        <v>38673</v>
      </c>
      <c r="N219" s="43">
        <v>56918</v>
      </c>
      <c r="O219" t="s">
        <v>161</v>
      </c>
      <c r="P219" t="s">
        <v>162</v>
      </c>
      <c r="Q219">
        <v>2</v>
      </c>
      <c r="R219">
        <v>1.2</v>
      </c>
      <c r="S219">
        <v>4036.19</v>
      </c>
      <c r="T219">
        <v>38.3960235920852</v>
      </c>
      <c r="U219">
        <v>1921</v>
      </c>
      <c r="V219" t="s">
        <v>10666</v>
      </c>
      <c r="W219" t="s">
        <v>10666</v>
      </c>
      <c r="X219" t="s">
        <v>10666</v>
      </c>
      <c r="Y219" t="s">
        <v>10666</v>
      </c>
      <c r="Z219" t="s">
        <v>1997</v>
      </c>
      <c r="AA219" s="48" t="s">
        <v>1998</v>
      </c>
      <c r="AB219" s="41" t="s">
        <v>10700</v>
      </c>
      <c r="AC219" t="s">
        <v>253</v>
      </c>
      <c r="AD219" t="s">
        <v>272</v>
      </c>
      <c r="AE219" t="s">
        <v>1999</v>
      </c>
      <c r="AF219" t="s">
        <v>269</v>
      </c>
    </row>
    <row r="220" spans="1:32">
      <c r="A220" t="s">
        <v>8663</v>
      </c>
      <c r="B220" t="s">
        <v>8664</v>
      </c>
      <c r="C220" t="s">
        <v>684</v>
      </c>
      <c r="D220" t="s">
        <v>307</v>
      </c>
      <c r="E220">
        <v>42.194898000000002</v>
      </c>
      <c r="F220">
        <v>-72.604355999999996</v>
      </c>
      <c r="G220" t="s">
        <v>4424</v>
      </c>
      <c r="H220" t="s">
        <v>148</v>
      </c>
      <c r="I220" t="s">
        <v>4424</v>
      </c>
      <c r="J220" t="s">
        <v>108</v>
      </c>
      <c r="K220">
        <v>1604</v>
      </c>
      <c r="L220" t="s">
        <v>8665</v>
      </c>
      <c r="M220" s="43">
        <v>36392</v>
      </c>
      <c r="N220" s="43">
        <v>51013</v>
      </c>
      <c r="O220" t="s">
        <v>149</v>
      </c>
      <c r="P220" t="s">
        <v>162</v>
      </c>
      <c r="Q220">
        <v>2</v>
      </c>
      <c r="R220">
        <v>1.6</v>
      </c>
      <c r="S220">
        <v>4040.13</v>
      </c>
      <c r="T220">
        <v>28.8251284246575</v>
      </c>
      <c r="U220">
        <v>1935</v>
      </c>
      <c r="V220" t="s">
        <v>10666</v>
      </c>
      <c r="W220" t="s">
        <v>10666</v>
      </c>
      <c r="X220" t="s">
        <v>10666</v>
      </c>
      <c r="Y220" t="s">
        <v>10666</v>
      </c>
      <c r="Z220" t="s">
        <v>687</v>
      </c>
      <c r="AA220" s="48" t="s">
        <v>688</v>
      </c>
      <c r="AB220" s="41" t="s">
        <v>10690</v>
      </c>
      <c r="AC220" t="s">
        <v>232</v>
      </c>
      <c r="AD220" t="s">
        <v>314</v>
      </c>
      <c r="AE220" t="s">
        <v>166</v>
      </c>
      <c r="AF220" t="s">
        <v>8666</v>
      </c>
    </row>
    <row r="221" spans="1:32">
      <c r="A221" t="s">
        <v>5316</v>
      </c>
      <c r="B221" t="s">
        <v>5317</v>
      </c>
      <c r="C221" t="s">
        <v>2276</v>
      </c>
      <c r="D221" t="s">
        <v>483</v>
      </c>
      <c r="E221">
        <v>42.697899999999997</v>
      </c>
      <c r="F221">
        <v>-114.8104</v>
      </c>
      <c r="G221" t="s">
        <v>5318</v>
      </c>
      <c r="H221" t="s">
        <v>459</v>
      </c>
      <c r="I221" t="s">
        <v>5319</v>
      </c>
      <c r="J221" t="s">
        <v>108</v>
      </c>
      <c r="K221">
        <v>54514</v>
      </c>
      <c r="L221" t="s">
        <v>5320</v>
      </c>
      <c r="M221" s="43">
        <v>31345</v>
      </c>
      <c r="N221" s="43" t="s">
        <v>10666</v>
      </c>
      <c r="O221" t="s">
        <v>149</v>
      </c>
      <c r="P221" t="s">
        <v>150</v>
      </c>
      <c r="Q221">
        <v>1</v>
      </c>
      <c r="R221">
        <v>1.3</v>
      </c>
      <c r="S221">
        <v>4040.64</v>
      </c>
      <c r="T221">
        <v>35.481559536354098</v>
      </c>
      <c r="U221">
        <v>1992</v>
      </c>
      <c r="V221" t="s">
        <v>10666</v>
      </c>
      <c r="W221" t="s">
        <v>10666</v>
      </c>
      <c r="X221" t="s">
        <v>10666</v>
      </c>
      <c r="Y221" t="s">
        <v>10666</v>
      </c>
      <c r="Z221" t="s">
        <v>5321</v>
      </c>
      <c r="AA221" s="48" t="s">
        <v>3623</v>
      </c>
      <c r="AB221" s="41" t="s">
        <v>10775</v>
      </c>
      <c r="AC221" t="s">
        <v>153</v>
      </c>
      <c r="AD221" t="s">
        <v>434</v>
      </c>
      <c r="AE221" t="s">
        <v>220</v>
      </c>
      <c r="AF221" t="s">
        <v>430</v>
      </c>
    </row>
    <row r="222" spans="1:32">
      <c r="A222" t="s">
        <v>8786</v>
      </c>
      <c r="B222" t="s">
        <v>8787</v>
      </c>
      <c r="C222" t="s">
        <v>817</v>
      </c>
      <c r="D222" t="s">
        <v>146</v>
      </c>
      <c r="E222">
        <v>34.145262000000002</v>
      </c>
      <c r="F222">
        <v>-117.058216</v>
      </c>
      <c r="G222" t="s">
        <v>397</v>
      </c>
      <c r="H222" t="s">
        <v>247</v>
      </c>
      <c r="I222" t="s">
        <v>397</v>
      </c>
      <c r="J222" t="s">
        <v>108</v>
      </c>
      <c r="K222">
        <v>363</v>
      </c>
      <c r="L222" t="s">
        <v>8788</v>
      </c>
      <c r="M222" s="43">
        <v>37810</v>
      </c>
      <c r="N222" s="43">
        <v>48760</v>
      </c>
      <c r="O222" t="s">
        <v>161</v>
      </c>
      <c r="P222" t="s">
        <v>162</v>
      </c>
      <c r="Q222">
        <v>1</v>
      </c>
      <c r="R222">
        <v>3.1</v>
      </c>
      <c r="S222">
        <v>4043.52</v>
      </c>
      <c r="T222">
        <v>14.8899690676094</v>
      </c>
      <c r="U222">
        <v>1999</v>
      </c>
      <c r="V222" t="s">
        <v>10666</v>
      </c>
      <c r="W222" t="s">
        <v>10666</v>
      </c>
      <c r="X222" t="s">
        <v>10666</v>
      </c>
      <c r="Y222" t="s">
        <v>10666</v>
      </c>
      <c r="Z222" t="s">
        <v>8789</v>
      </c>
      <c r="AA222" s="48" t="s">
        <v>8790</v>
      </c>
      <c r="AB222" s="41" t="s">
        <v>10678</v>
      </c>
      <c r="AC222" t="s">
        <v>153</v>
      </c>
      <c r="AD222" t="s">
        <v>263</v>
      </c>
      <c r="AE222" t="s">
        <v>166</v>
      </c>
      <c r="AF222" t="s">
        <v>397</v>
      </c>
    </row>
    <row r="223" spans="1:32">
      <c r="A223" t="s">
        <v>5866</v>
      </c>
      <c r="B223" t="s">
        <v>5867</v>
      </c>
      <c r="C223" t="s">
        <v>2252</v>
      </c>
      <c r="D223" t="s">
        <v>146</v>
      </c>
      <c r="E223">
        <v>40.529499999999999</v>
      </c>
      <c r="F223">
        <v>-121.9415</v>
      </c>
      <c r="G223" t="s">
        <v>5034</v>
      </c>
      <c r="H223" t="s">
        <v>459</v>
      </c>
      <c r="I223" t="s">
        <v>5868</v>
      </c>
      <c r="J223" t="s">
        <v>108</v>
      </c>
      <c r="K223">
        <v>50156</v>
      </c>
      <c r="L223" t="s">
        <v>5869</v>
      </c>
      <c r="M223" s="43">
        <v>30063</v>
      </c>
      <c r="N223" s="43" t="s">
        <v>10666</v>
      </c>
      <c r="O223" t="s">
        <v>10666</v>
      </c>
      <c r="P223" t="s">
        <v>150</v>
      </c>
      <c r="Q223">
        <v>1</v>
      </c>
      <c r="R223">
        <v>3.2</v>
      </c>
      <c r="S223">
        <v>4053.9</v>
      </c>
      <c r="T223">
        <v>14.4616866438356</v>
      </c>
      <c r="U223">
        <v>1990</v>
      </c>
      <c r="V223" t="s">
        <v>10666</v>
      </c>
      <c r="W223" t="s">
        <v>10666</v>
      </c>
      <c r="X223" t="s">
        <v>10666</v>
      </c>
      <c r="Y223" t="s">
        <v>10666</v>
      </c>
      <c r="Z223" t="s">
        <v>5870</v>
      </c>
      <c r="AA223" s="48" t="s">
        <v>5871</v>
      </c>
      <c r="AB223" s="41" t="s">
        <v>10831</v>
      </c>
      <c r="AC223" t="s">
        <v>153</v>
      </c>
      <c r="AD223" t="s">
        <v>263</v>
      </c>
      <c r="AE223" t="s">
        <v>220</v>
      </c>
      <c r="AF223" t="s">
        <v>259</v>
      </c>
    </row>
    <row r="224" spans="1:32">
      <c r="A224" t="s">
        <v>7589</v>
      </c>
      <c r="B224" t="s">
        <v>5230</v>
      </c>
      <c r="C224" t="s">
        <v>7590</v>
      </c>
      <c r="D224" t="s">
        <v>551</v>
      </c>
      <c r="E224">
        <v>46.497700000000002</v>
      </c>
      <c r="F224">
        <v>-90.908900000000003</v>
      </c>
      <c r="G224" t="s">
        <v>3712</v>
      </c>
      <c r="H224" t="s">
        <v>247</v>
      </c>
      <c r="I224" t="s">
        <v>3712</v>
      </c>
      <c r="J224" t="s">
        <v>108</v>
      </c>
      <c r="K224">
        <v>3989</v>
      </c>
      <c r="L224" t="s">
        <v>7591</v>
      </c>
      <c r="M224" s="43">
        <v>34940</v>
      </c>
      <c r="N224" s="43">
        <v>45869</v>
      </c>
      <c r="O224" t="s">
        <v>161</v>
      </c>
      <c r="P224" t="s">
        <v>162</v>
      </c>
      <c r="Q224">
        <v>2</v>
      </c>
      <c r="R224">
        <v>1</v>
      </c>
      <c r="S224">
        <v>4081.91</v>
      </c>
      <c r="T224">
        <v>46.597146118721497</v>
      </c>
      <c r="U224">
        <v>1907</v>
      </c>
      <c r="V224" t="s">
        <v>10666</v>
      </c>
      <c r="W224" t="s">
        <v>10666</v>
      </c>
      <c r="X224" t="s">
        <v>10666</v>
      </c>
      <c r="Y224" t="s">
        <v>10666</v>
      </c>
      <c r="Z224" t="s">
        <v>5230</v>
      </c>
      <c r="AA224" s="48" t="s">
        <v>7592</v>
      </c>
      <c r="AB224" s="41" t="s">
        <v>11008</v>
      </c>
      <c r="AC224" t="s">
        <v>601</v>
      </c>
      <c r="AD224" t="s">
        <v>302</v>
      </c>
      <c r="AE224" t="s">
        <v>166</v>
      </c>
      <c r="AF224" t="s">
        <v>2455</v>
      </c>
    </row>
    <row r="225" spans="1:32">
      <c r="A225" t="s">
        <v>789</v>
      </c>
      <c r="B225" t="s">
        <v>10697</v>
      </c>
      <c r="C225" t="s">
        <v>790</v>
      </c>
      <c r="D225" t="s">
        <v>186</v>
      </c>
      <c r="E225">
        <v>55.215572000000002</v>
      </c>
      <c r="F225">
        <v>-132.59794199999999</v>
      </c>
      <c r="G225" t="s">
        <v>791</v>
      </c>
      <c r="H225" t="s">
        <v>227</v>
      </c>
      <c r="I225" t="s">
        <v>10666</v>
      </c>
      <c r="J225" t="s">
        <v>108</v>
      </c>
      <c r="K225">
        <v>59037</v>
      </c>
      <c r="L225" t="s">
        <v>792</v>
      </c>
      <c r="M225" s="43">
        <v>36823</v>
      </c>
      <c r="N225" s="43">
        <v>55061</v>
      </c>
      <c r="O225" t="s">
        <v>250</v>
      </c>
      <c r="P225" t="s">
        <v>162</v>
      </c>
      <c r="Q225">
        <v>1</v>
      </c>
      <c r="R225">
        <v>5</v>
      </c>
      <c r="S225">
        <v>4120.75</v>
      </c>
      <c r="T225">
        <v>9.4081050228310499</v>
      </c>
      <c r="U225">
        <v>2021</v>
      </c>
      <c r="V225" t="s">
        <v>10666</v>
      </c>
      <c r="W225" t="s">
        <v>10666</v>
      </c>
      <c r="X225" t="s">
        <v>10666</v>
      </c>
      <c r="Y225" t="s">
        <v>10666</v>
      </c>
      <c r="Z225" t="s">
        <v>793</v>
      </c>
      <c r="AA225" s="48" t="s">
        <v>794</v>
      </c>
      <c r="AB225" s="41" t="s">
        <v>10666</v>
      </c>
      <c r="AC225" t="s">
        <v>10666</v>
      </c>
      <c r="AD225" t="s">
        <v>10666</v>
      </c>
      <c r="AE225" t="s">
        <v>166</v>
      </c>
      <c r="AF225" t="s">
        <v>795</v>
      </c>
    </row>
    <row r="226" spans="1:32">
      <c r="A226" t="s">
        <v>4063</v>
      </c>
      <c r="B226" t="s">
        <v>4064</v>
      </c>
      <c r="C226" t="s">
        <v>4065</v>
      </c>
      <c r="D226" t="s">
        <v>186</v>
      </c>
      <c r="E226">
        <v>55.118611999999999</v>
      </c>
      <c r="F226">
        <v>-162.315473</v>
      </c>
      <c r="G226" t="s">
        <v>4066</v>
      </c>
      <c r="H226" t="s">
        <v>148</v>
      </c>
      <c r="I226" t="s">
        <v>4066</v>
      </c>
      <c r="J226" t="s">
        <v>108</v>
      </c>
      <c r="K226">
        <v>7493</v>
      </c>
      <c r="L226" t="s">
        <v>10666</v>
      </c>
      <c r="M226" t="s">
        <v>10666</v>
      </c>
      <c r="N226" s="43" t="s">
        <v>10666</v>
      </c>
      <c r="O226" t="s">
        <v>10666</v>
      </c>
      <c r="P226" t="s">
        <v>543</v>
      </c>
      <c r="Q226">
        <v>1</v>
      </c>
      <c r="R226">
        <v>1.2</v>
      </c>
      <c r="S226">
        <v>4135.3500000000004</v>
      </c>
      <c r="T226">
        <v>39.339326484018301</v>
      </c>
      <c r="U226">
        <v>1995</v>
      </c>
      <c r="V226" t="s">
        <v>10666</v>
      </c>
      <c r="W226" t="s">
        <v>10666</v>
      </c>
      <c r="X226" t="s">
        <v>10666</v>
      </c>
      <c r="Y226" t="s">
        <v>10666</v>
      </c>
      <c r="Z226" t="s">
        <v>4064</v>
      </c>
      <c r="AA226" s="48" t="s">
        <v>4067</v>
      </c>
      <c r="AB226" s="41" t="s">
        <v>10666</v>
      </c>
      <c r="AC226" t="s">
        <v>10666</v>
      </c>
      <c r="AD226" t="s">
        <v>10666</v>
      </c>
      <c r="AE226" t="s">
        <v>166</v>
      </c>
      <c r="AF226" t="s">
        <v>4066</v>
      </c>
    </row>
    <row r="227" spans="1:32">
      <c r="A227" t="s">
        <v>9018</v>
      </c>
      <c r="B227" t="s">
        <v>9019</v>
      </c>
      <c r="C227" t="s">
        <v>996</v>
      </c>
      <c r="D227" t="s">
        <v>277</v>
      </c>
      <c r="E227">
        <v>37.078400000000002</v>
      </c>
      <c r="F227">
        <v>-80.572800000000001</v>
      </c>
      <c r="G227" t="s">
        <v>9020</v>
      </c>
      <c r="H227" t="s">
        <v>148</v>
      </c>
      <c r="I227" t="s">
        <v>9021</v>
      </c>
      <c r="J227" t="s">
        <v>108</v>
      </c>
      <c r="K227">
        <v>3827</v>
      </c>
      <c r="L227" t="s">
        <v>9022</v>
      </c>
      <c r="M227" s="43">
        <v>43699</v>
      </c>
      <c r="N227" s="43">
        <v>58287</v>
      </c>
      <c r="O227" t="s">
        <v>161</v>
      </c>
      <c r="P227" t="s">
        <v>162</v>
      </c>
      <c r="Q227">
        <v>1</v>
      </c>
      <c r="R227">
        <v>1</v>
      </c>
      <c r="S227">
        <v>4149.84</v>
      </c>
      <c r="T227">
        <v>47.372602739725998</v>
      </c>
      <c r="U227">
        <v>1934</v>
      </c>
      <c r="V227" t="s">
        <v>10666</v>
      </c>
      <c r="W227" t="s">
        <v>10666</v>
      </c>
      <c r="X227" t="s">
        <v>10666</v>
      </c>
      <c r="Y227" t="s">
        <v>10666</v>
      </c>
      <c r="Z227" t="s">
        <v>3582</v>
      </c>
      <c r="AA227" s="48" t="s">
        <v>9023</v>
      </c>
      <c r="AB227" s="41" t="s">
        <v>11106</v>
      </c>
      <c r="AC227" t="s">
        <v>301</v>
      </c>
      <c r="AD227" t="s">
        <v>282</v>
      </c>
      <c r="AE227" t="s">
        <v>166</v>
      </c>
      <c r="AF227" t="s">
        <v>9020</v>
      </c>
    </row>
    <row r="228" spans="1:32">
      <c r="A228" t="s">
        <v>5623</v>
      </c>
      <c r="B228" t="s">
        <v>5624</v>
      </c>
      <c r="C228" t="s">
        <v>4726</v>
      </c>
      <c r="D228" t="s">
        <v>195</v>
      </c>
      <c r="E228">
        <v>44.5809</v>
      </c>
      <c r="F228">
        <v>-122.6305</v>
      </c>
      <c r="G228" t="s">
        <v>5625</v>
      </c>
      <c r="H228" t="s">
        <v>148</v>
      </c>
      <c r="I228" t="s">
        <v>5625</v>
      </c>
      <c r="J228" t="s">
        <v>108</v>
      </c>
      <c r="K228">
        <v>52155</v>
      </c>
      <c r="L228" t="s">
        <v>5626</v>
      </c>
      <c r="M228" s="43">
        <v>30370</v>
      </c>
      <c r="N228" s="43" t="s">
        <v>10666</v>
      </c>
      <c r="O228" t="s">
        <v>149</v>
      </c>
      <c r="P228" t="s">
        <v>150</v>
      </c>
      <c r="Q228">
        <v>1</v>
      </c>
      <c r="R228">
        <v>1</v>
      </c>
      <c r="S228">
        <v>4157.8</v>
      </c>
      <c r="T228">
        <v>47.463470319634702</v>
      </c>
      <c r="U228">
        <v>1986</v>
      </c>
      <c r="V228" t="s">
        <v>10666</v>
      </c>
      <c r="W228" t="s">
        <v>10666</v>
      </c>
      <c r="X228" t="s">
        <v>10666</v>
      </c>
      <c r="Y228" t="s">
        <v>10666</v>
      </c>
      <c r="Z228" t="s">
        <v>5627</v>
      </c>
      <c r="AA228" s="48" t="s">
        <v>5628</v>
      </c>
      <c r="AB228" s="41" t="s">
        <v>10804</v>
      </c>
      <c r="AC228" t="s">
        <v>153</v>
      </c>
      <c r="AD228" t="s">
        <v>587</v>
      </c>
      <c r="AE228" t="s">
        <v>220</v>
      </c>
      <c r="AF228" t="s">
        <v>568</v>
      </c>
    </row>
    <row r="229" spans="1:32">
      <c r="A229" t="s">
        <v>6057</v>
      </c>
      <c r="B229" t="s">
        <v>3511</v>
      </c>
      <c r="C229" t="s">
        <v>1852</v>
      </c>
      <c r="D229" t="s">
        <v>903</v>
      </c>
      <c r="E229">
        <v>44.1708</v>
      </c>
      <c r="F229">
        <v>-72.099900000000005</v>
      </c>
      <c r="G229" t="s">
        <v>6058</v>
      </c>
      <c r="H229" t="s">
        <v>459</v>
      </c>
      <c r="I229" t="s">
        <v>6058</v>
      </c>
      <c r="J229" t="s">
        <v>108</v>
      </c>
      <c r="K229">
        <v>50539</v>
      </c>
      <c r="L229" t="s">
        <v>6059</v>
      </c>
      <c r="M229" s="43">
        <v>29868</v>
      </c>
      <c r="N229" s="43" t="s">
        <v>10666</v>
      </c>
      <c r="O229" t="s">
        <v>10666</v>
      </c>
      <c r="P229" t="s">
        <v>150</v>
      </c>
      <c r="Q229">
        <v>3</v>
      </c>
      <c r="R229">
        <v>1.1000000000000001</v>
      </c>
      <c r="S229">
        <v>4160.84</v>
      </c>
      <c r="T229">
        <v>43.180157741801601</v>
      </c>
      <c r="U229">
        <v>1984</v>
      </c>
      <c r="V229" t="s">
        <v>10666</v>
      </c>
      <c r="W229" t="s">
        <v>10666</v>
      </c>
      <c r="X229" t="s">
        <v>10666</v>
      </c>
      <c r="Y229" t="s">
        <v>10666</v>
      </c>
      <c r="Z229" t="s">
        <v>3511</v>
      </c>
      <c r="AA229" s="48" t="s">
        <v>3512</v>
      </c>
      <c r="AB229" s="41" t="s">
        <v>10908</v>
      </c>
      <c r="AC229" t="s">
        <v>232</v>
      </c>
      <c r="AD229" t="s">
        <v>314</v>
      </c>
      <c r="AE229" t="s">
        <v>220</v>
      </c>
      <c r="AF229" t="s">
        <v>4164</v>
      </c>
    </row>
    <row r="230" spans="1:32">
      <c r="A230" t="s">
        <v>4518</v>
      </c>
      <c r="B230" t="s">
        <v>4519</v>
      </c>
      <c r="C230" t="s">
        <v>1510</v>
      </c>
      <c r="D230" t="s">
        <v>146</v>
      </c>
      <c r="E230">
        <v>36.444406999999998</v>
      </c>
      <c r="F230">
        <v>-118.041025</v>
      </c>
      <c r="G230" t="s">
        <v>4014</v>
      </c>
      <c r="H230" t="s">
        <v>148</v>
      </c>
      <c r="I230" t="s">
        <v>4014</v>
      </c>
      <c r="J230" t="s">
        <v>108</v>
      </c>
      <c r="K230">
        <v>394</v>
      </c>
      <c r="L230" t="s">
        <v>10666</v>
      </c>
      <c r="M230" t="s">
        <v>10666</v>
      </c>
      <c r="N230" s="43" t="s">
        <v>10666</v>
      </c>
      <c r="O230" t="s">
        <v>10666</v>
      </c>
      <c r="P230" t="s">
        <v>543</v>
      </c>
      <c r="Q230">
        <v>2</v>
      </c>
      <c r="R230">
        <v>1.6</v>
      </c>
      <c r="S230">
        <v>4167.17</v>
      </c>
      <c r="T230">
        <v>29.731521118721499</v>
      </c>
      <c r="U230">
        <v>1908</v>
      </c>
      <c r="V230" t="s">
        <v>10666</v>
      </c>
      <c r="W230" t="s">
        <v>10666</v>
      </c>
      <c r="X230" t="s">
        <v>10666</v>
      </c>
      <c r="Y230" t="s">
        <v>10666</v>
      </c>
      <c r="Z230" t="s">
        <v>4520</v>
      </c>
      <c r="AA230" s="48" t="s">
        <v>4521</v>
      </c>
      <c r="AB230" s="41" t="s">
        <v>10782</v>
      </c>
      <c r="AC230" t="s">
        <v>153</v>
      </c>
      <c r="AD230" t="s">
        <v>4015</v>
      </c>
      <c r="AE230" t="s">
        <v>166</v>
      </c>
      <c r="AF230" t="s">
        <v>4014</v>
      </c>
    </row>
    <row r="231" spans="1:32">
      <c r="A231" t="s">
        <v>4099</v>
      </c>
      <c r="B231" t="s">
        <v>4100</v>
      </c>
      <c r="C231" t="s">
        <v>4036</v>
      </c>
      <c r="D231" t="s">
        <v>1047</v>
      </c>
      <c r="E231">
        <v>21.936074999999999</v>
      </c>
      <c r="F231">
        <v>-159.528581</v>
      </c>
      <c r="G231" t="s">
        <v>4059</v>
      </c>
      <c r="H231" t="s">
        <v>459</v>
      </c>
      <c r="I231" t="s">
        <v>4060</v>
      </c>
      <c r="J231" t="s">
        <v>108</v>
      </c>
      <c r="K231">
        <v>10412</v>
      </c>
      <c r="L231" t="s">
        <v>10666</v>
      </c>
      <c r="M231" t="s">
        <v>10666</v>
      </c>
      <c r="N231" s="43" t="s">
        <v>10666</v>
      </c>
      <c r="O231" t="s">
        <v>10666</v>
      </c>
      <c r="P231" t="s">
        <v>543</v>
      </c>
      <c r="Q231">
        <v>1</v>
      </c>
      <c r="R231">
        <v>2</v>
      </c>
      <c r="S231">
        <v>4172.32</v>
      </c>
      <c r="T231">
        <v>23.814611872146099</v>
      </c>
      <c r="U231">
        <v>2016</v>
      </c>
      <c r="V231" t="s">
        <v>10666</v>
      </c>
      <c r="W231" t="s">
        <v>10666</v>
      </c>
      <c r="X231" t="s">
        <v>10666</v>
      </c>
      <c r="Y231" t="s">
        <v>10666</v>
      </c>
      <c r="Z231" t="s">
        <v>4101</v>
      </c>
      <c r="AA231" s="48" t="s">
        <v>1103</v>
      </c>
      <c r="AB231" s="41" t="s">
        <v>10666</v>
      </c>
      <c r="AC231" t="s">
        <v>10666</v>
      </c>
      <c r="AD231" t="s">
        <v>10666</v>
      </c>
      <c r="AE231" t="s">
        <v>1999</v>
      </c>
      <c r="AF231" t="s">
        <v>4053</v>
      </c>
    </row>
    <row r="232" spans="1:32">
      <c r="A232" t="s">
        <v>6362</v>
      </c>
      <c r="B232" t="s">
        <v>6363</v>
      </c>
      <c r="C232" t="s">
        <v>6364</v>
      </c>
      <c r="D232" t="s">
        <v>286</v>
      </c>
      <c r="E232">
        <v>42.451799999999999</v>
      </c>
      <c r="F232">
        <v>-76.479900000000001</v>
      </c>
      <c r="G232" t="s">
        <v>6363</v>
      </c>
      <c r="H232" t="s">
        <v>459</v>
      </c>
      <c r="I232" t="s">
        <v>6363</v>
      </c>
      <c r="J232" t="s">
        <v>108</v>
      </c>
      <c r="K232">
        <v>10286</v>
      </c>
      <c r="L232" t="s">
        <v>6365</v>
      </c>
      <c r="M232" s="43">
        <v>44462</v>
      </c>
      <c r="N232" s="43">
        <v>59049</v>
      </c>
      <c r="O232" t="s">
        <v>10666</v>
      </c>
      <c r="P232" t="s">
        <v>162</v>
      </c>
      <c r="Q232">
        <v>2</v>
      </c>
      <c r="R232">
        <v>1.9</v>
      </c>
      <c r="S232">
        <v>4192.78</v>
      </c>
      <c r="T232">
        <v>25.190939677962</v>
      </c>
      <c r="U232">
        <v>1981</v>
      </c>
      <c r="V232" t="s">
        <v>10666</v>
      </c>
      <c r="W232" t="s">
        <v>10666</v>
      </c>
      <c r="X232" t="s">
        <v>10666</v>
      </c>
      <c r="Y232" t="s">
        <v>10666</v>
      </c>
      <c r="Z232" t="s">
        <v>6366</v>
      </c>
      <c r="AA232" s="48" t="s">
        <v>6367</v>
      </c>
      <c r="AB232" s="41" t="s">
        <v>10928</v>
      </c>
      <c r="AC232" t="s">
        <v>232</v>
      </c>
      <c r="AD232" t="s">
        <v>291</v>
      </c>
      <c r="AE232" t="s">
        <v>533</v>
      </c>
      <c r="AF232" t="s">
        <v>5849</v>
      </c>
    </row>
    <row r="233" spans="1:32">
      <c r="A233" t="s">
        <v>7150</v>
      </c>
      <c r="B233" t="s">
        <v>7151</v>
      </c>
      <c r="C233" t="s">
        <v>4866</v>
      </c>
      <c r="D233" t="s">
        <v>295</v>
      </c>
      <c r="E233">
        <v>46.571750999999999</v>
      </c>
      <c r="F233">
        <v>-87.413289000000006</v>
      </c>
      <c r="G233" t="s">
        <v>7152</v>
      </c>
      <c r="H233" t="s">
        <v>148</v>
      </c>
      <c r="I233" t="s">
        <v>7152</v>
      </c>
      <c r="J233" t="s">
        <v>108</v>
      </c>
      <c r="K233">
        <v>1839</v>
      </c>
      <c r="L233" t="s">
        <v>7153</v>
      </c>
      <c r="M233" s="43">
        <v>37533</v>
      </c>
      <c r="N233" s="43">
        <v>52139</v>
      </c>
      <c r="O233" t="s">
        <v>485</v>
      </c>
      <c r="P233" t="s">
        <v>162</v>
      </c>
      <c r="Q233">
        <v>1</v>
      </c>
      <c r="R233">
        <v>0.7</v>
      </c>
      <c r="S233">
        <v>4217</v>
      </c>
      <c r="T233">
        <v>68.770384866275293</v>
      </c>
      <c r="U233">
        <v>1924</v>
      </c>
      <c r="V233" t="s">
        <v>10666</v>
      </c>
      <c r="W233" t="s">
        <v>10666</v>
      </c>
      <c r="X233" t="s">
        <v>10666</v>
      </c>
      <c r="Y233" t="s">
        <v>10666</v>
      </c>
      <c r="Z233" t="s">
        <v>4869</v>
      </c>
      <c r="AA233" s="48" t="s">
        <v>4870</v>
      </c>
      <c r="AB233" s="41" t="s">
        <v>10803</v>
      </c>
      <c r="AC233" t="s">
        <v>601</v>
      </c>
      <c r="AD233" t="s">
        <v>10666</v>
      </c>
      <c r="AE233" t="s">
        <v>10666</v>
      </c>
      <c r="AF233" t="s">
        <v>10666</v>
      </c>
    </row>
    <row r="234" spans="1:32">
      <c r="A234" t="s">
        <v>6321</v>
      </c>
      <c r="B234" t="s">
        <v>6322</v>
      </c>
      <c r="C234" t="s">
        <v>294</v>
      </c>
      <c r="D234" t="s">
        <v>157</v>
      </c>
      <c r="E234">
        <v>47.470699000000003</v>
      </c>
      <c r="F234">
        <v>-123.11579500000001</v>
      </c>
      <c r="G234" t="s">
        <v>6323</v>
      </c>
      <c r="H234" t="s">
        <v>459</v>
      </c>
      <c r="I234" t="s">
        <v>6323</v>
      </c>
      <c r="J234" t="s">
        <v>108</v>
      </c>
      <c r="K234">
        <v>50700</v>
      </c>
      <c r="L234" t="s">
        <v>6324</v>
      </c>
      <c r="M234" s="43">
        <v>29753</v>
      </c>
      <c r="N234" s="43" t="s">
        <v>10666</v>
      </c>
      <c r="O234" t="s">
        <v>10666</v>
      </c>
      <c r="P234" t="s">
        <v>150</v>
      </c>
      <c r="Q234">
        <v>7</v>
      </c>
      <c r="R234">
        <v>1.4</v>
      </c>
      <c r="S234">
        <v>4221.57</v>
      </c>
      <c r="T234">
        <v>34.422455968688801</v>
      </c>
      <c r="U234">
        <v>1986</v>
      </c>
      <c r="V234" t="s">
        <v>10666</v>
      </c>
      <c r="W234" t="s">
        <v>10666</v>
      </c>
      <c r="X234" t="s">
        <v>10666</v>
      </c>
      <c r="Y234" t="s">
        <v>10666</v>
      </c>
      <c r="Z234" t="s">
        <v>6325</v>
      </c>
      <c r="AA234" s="48" t="s">
        <v>6326</v>
      </c>
      <c r="AB234" s="41" t="s">
        <v>10674</v>
      </c>
      <c r="AC234" t="s">
        <v>153</v>
      </c>
      <c r="AD234" t="s">
        <v>4142</v>
      </c>
      <c r="AE234" t="s">
        <v>220</v>
      </c>
      <c r="AF234" t="s">
        <v>6257</v>
      </c>
    </row>
    <row r="235" spans="1:32">
      <c r="A235" t="s">
        <v>10609</v>
      </c>
      <c r="B235" t="s">
        <v>10610</v>
      </c>
      <c r="C235" t="s">
        <v>6039</v>
      </c>
      <c r="D235" t="s">
        <v>483</v>
      </c>
      <c r="E235">
        <v>43.459699999999998</v>
      </c>
      <c r="F235">
        <v>-116.4726</v>
      </c>
      <c r="G235" t="s">
        <v>9730</v>
      </c>
      <c r="H235" t="s">
        <v>148</v>
      </c>
      <c r="I235" t="s">
        <v>416</v>
      </c>
      <c r="J235" t="s">
        <v>108</v>
      </c>
      <c r="K235">
        <v>56498</v>
      </c>
      <c r="L235" t="s">
        <v>10611</v>
      </c>
      <c r="M235" s="43">
        <v>29573</v>
      </c>
      <c r="N235" s="43" t="s">
        <v>10666</v>
      </c>
      <c r="O235" t="s">
        <v>149</v>
      </c>
      <c r="P235" t="s">
        <v>150</v>
      </c>
      <c r="Q235">
        <v>1</v>
      </c>
      <c r="R235">
        <v>1.7</v>
      </c>
      <c r="S235">
        <v>4262.21</v>
      </c>
      <c r="T235">
        <v>28.620803115766901</v>
      </c>
      <c r="U235">
        <v>2006</v>
      </c>
      <c r="V235" t="s">
        <v>10666</v>
      </c>
      <c r="W235" t="s">
        <v>10666</v>
      </c>
      <c r="X235" t="s">
        <v>10666</v>
      </c>
      <c r="Y235" t="s">
        <v>10666</v>
      </c>
      <c r="Z235" t="s">
        <v>10612</v>
      </c>
      <c r="AA235" s="48" t="s">
        <v>10613</v>
      </c>
      <c r="AB235" s="41" t="s">
        <v>10904</v>
      </c>
      <c r="AC235" t="s">
        <v>153</v>
      </c>
      <c r="AD235" t="s">
        <v>434</v>
      </c>
      <c r="AE235" t="s">
        <v>220</v>
      </c>
      <c r="AF235" t="s">
        <v>430</v>
      </c>
    </row>
    <row r="236" spans="1:32">
      <c r="A236" t="s">
        <v>5505</v>
      </c>
      <c r="B236" t="s">
        <v>5506</v>
      </c>
      <c r="C236" t="s">
        <v>214</v>
      </c>
      <c r="D236" t="s">
        <v>195</v>
      </c>
      <c r="E236">
        <v>42.848999999999997</v>
      </c>
      <c r="F236">
        <v>-123.1788</v>
      </c>
      <c r="G236" t="s">
        <v>5507</v>
      </c>
      <c r="H236" t="s">
        <v>148</v>
      </c>
      <c r="I236" t="s">
        <v>5507</v>
      </c>
      <c r="J236" t="s">
        <v>108</v>
      </c>
      <c r="K236">
        <v>50938</v>
      </c>
      <c r="L236" t="s">
        <v>5508</v>
      </c>
      <c r="M236" s="43">
        <v>30862</v>
      </c>
      <c r="N236" s="43">
        <v>49095</v>
      </c>
      <c r="O236" t="s">
        <v>10666</v>
      </c>
      <c r="P236" t="s">
        <v>162</v>
      </c>
      <c r="Q236">
        <v>2</v>
      </c>
      <c r="R236">
        <v>1.6</v>
      </c>
      <c r="S236">
        <v>4267.09</v>
      </c>
      <c r="T236">
        <v>30.444420662100502</v>
      </c>
      <c r="U236">
        <v>1987</v>
      </c>
      <c r="V236" t="s">
        <v>10666</v>
      </c>
      <c r="W236" t="s">
        <v>10666</v>
      </c>
      <c r="X236" t="s">
        <v>10666</v>
      </c>
      <c r="Y236" t="s">
        <v>10666</v>
      </c>
      <c r="Z236" t="s">
        <v>5509</v>
      </c>
      <c r="AA236" s="48" t="s">
        <v>5510</v>
      </c>
      <c r="AB236" s="41" t="s">
        <v>10867</v>
      </c>
      <c r="AC236" t="s">
        <v>153</v>
      </c>
      <c r="AD236" t="s">
        <v>587</v>
      </c>
      <c r="AE236" t="s">
        <v>220</v>
      </c>
      <c r="AF236" t="s">
        <v>568</v>
      </c>
    </row>
    <row r="237" spans="1:32">
      <c r="A237" t="s">
        <v>6493</v>
      </c>
      <c r="B237" t="s">
        <v>6494</v>
      </c>
      <c r="C237" t="s">
        <v>224</v>
      </c>
      <c r="D237" t="s">
        <v>225</v>
      </c>
      <c r="E237">
        <v>42.015300000000003</v>
      </c>
      <c r="F237">
        <v>-71.554000000000002</v>
      </c>
      <c r="G237" t="s">
        <v>6495</v>
      </c>
      <c r="H237" t="s">
        <v>309</v>
      </c>
      <c r="I237" t="s">
        <v>6495</v>
      </c>
      <c r="J237" t="s">
        <v>108</v>
      </c>
      <c r="K237">
        <v>50177</v>
      </c>
      <c r="L237" t="s">
        <v>6496</v>
      </c>
      <c r="M237" s="43">
        <v>44581</v>
      </c>
      <c r="N237" s="43">
        <v>59171</v>
      </c>
      <c r="O237" t="s">
        <v>161</v>
      </c>
      <c r="P237" t="s">
        <v>162</v>
      </c>
      <c r="Q237">
        <v>4</v>
      </c>
      <c r="R237">
        <v>1.6</v>
      </c>
      <c r="S237">
        <v>4274.41</v>
      </c>
      <c r="T237">
        <v>30.496646689497702</v>
      </c>
      <c r="U237">
        <v>1981</v>
      </c>
      <c r="V237" t="s">
        <v>10666</v>
      </c>
      <c r="W237" t="s">
        <v>10666</v>
      </c>
      <c r="X237" t="s">
        <v>10666</v>
      </c>
      <c r="Y237" t="s">
        <v>10666</v>
      </c>
      <c r="Z237" t="s">
        <v>230</v>
      </c>
      <c r="AA237" s="48" t="s">
        <v>6497</v>
      </c>
      <c r="AB237" s="41" t="s">
        <v>10935</v>
      </c>
      <c r="AC237" t="s">
        <v>232</v>
      </c>
      <c r="AD237" t="s">
        <v>314</v>
      </c>
      <c r="AE237" t="s">
        <v>220</v>
      </c>
      <c r="AF237" t="s">
        <v>6498</v>
      </c>
    </row>
    <row r="238" spans="1:32">
      <c r="A238" t="s">
        <v>6110</v>
      </c>
      <c r="B238" t="s">
        <v>6111</v>
      </c>
      <c r="C238" t="s">
        <v>2748</v>
      </c>
      <c r="D238" t="s">
        <v>527</v>
      </c>
      <c r="E238">
        <v>35.947899999999997</v>
      </c>
      <c r="F238">
        <v>-79.325800000000001</v>
      </c>
      <c r="G238" t="s">
        <v>6112</v>
      </c>
      <c r="H238" t="s">
        <v>459</v>
      </c>
      <c r="I238" t="s">
        <v>6112</v>
      </c>
      <c r="J238" t="s">
        <v>108</v>
      </c>
      <c r="K238">
        <v>10258</v>
      </c>
      <c r="L238" t="s">
        <v>6113</v>
      </c>
      <c r="M238" s="43">
        <v>30099</v>
      </c>
      <c r="N238" s="43" t="s">
        <v>10666</v>
      </c>
      <c r="O238" t="s">
        <v>10666</v>
      </c>
      <c r="P238" t="s">
        <v>150</v>
      </c>
      <c r="Q238">
        <v>2</v>
      </c>
      <c r="R238">
        <v>1.5</v>
      </c>
      <c r="S238">
        <v>4288</v>
      </c>
      <c r="T238">
        <v>32.633181126331799</v>
      </c>
      <c r="U238">
        <v>1981</v>
      </c>
      <c r="V238" t="s">
        <v>10666</v>
      </c>
      <c r="W238" t="s">
        <v>10666</v>
      </c>
      <c r="X238" t="s">
        <v>10666</v>
      </c>
      <c r="Y238" t="s">
        <v>10666</v>
      </c>
      <c r="Z238" t="s">
        <v>2749</v>
      </c>
      <c r="AA238" s="48" t="s">
        <v>6114</v>
      </c>
      <c r="AB238" s="41" t="s">
        <v>10912</v>
      </c>
      <c r="AC238" t="s">
        <v>253</v>
      </c>
      <c r="AD238" t="s">
        <v>254</v>
      </c>
      <c r="AE238" t="s">
        <v>220</v>
      </c>
      <c r="AF238" t="s">
        <v>246</v>
      </c>
    </row>
    <row r="239" spans="1:32">
      <c r="A239" t="s">
        <v>5007</v>
      </c>
      <c r="B239" t="s">
        <v>5008</v>
      </c>
      <c r="C239" t="s">
        <v>684</v>
      </c>
      <c r="D239" t="s">
        <v>307</v>
      </c>
      <c r="E239">
        <v>42.149700000000003</v>
      </c>
      <c r="F239">
        <v>-72.600700000000003</v>
      </c>
      <c r="G239" t="s">
        <v>4937</v>
      </c>
      <c r="H239" t="s">
        <v>309</v>
      </c>
      <c r="I239" t="s">
        <v>4938</v>
      </c>
      <c r="J239" t="s">
        <v>108</v>
      </c>
      <c r="K239">
        <v>6378</v>
      </c>
      <c r="L239" t="s">
        <v>5009</v>
      </c>
      <c r="M239" s="43">
        <v>33858</v>
      </c>
      <c r="N239" s="43" t="s">
        <v>10666</v>
      </c>
      <c r="O239" t="s">
        <v>10666</v>
      </c>
      <c r="P239" t="s">
        <v>150</v>
      </c>
      <c r="Q239">
        <v>3</v>
      </c>
      <c r="R239">
        <v>1.2</v>
      </c>
      <c r="S239">
        <v>4288.26</v>
      </c>
      <c r="T239">
        <v>40.793949771689498</v>
      </c>
      <c r="U239">
        <v>1920</v>
      </c>
      <c r="V239" t="s">
        <v>10666</v>
      </c>
      <c r="W239" t="s">
        <v>10666</v>
      </c>
      <c r="X239" t="s">
        <v>10666</v>
      </c>
      <c r="Y239" t="s">
        <v>10666</v>
      </c>
      <c r="Z239" t="s">
        <v>4940</v>
      </c>
      <c r="AA239" s="48" t="s">
        <v>4941</v>
      </c>
      <c r="AB239" s="41" t="s">
        <v>10690</v>
      </c>
      <c r="AC239" t="s">
        <v>232</v>
      </c>
      <c r="AD239" t="s">
        <v>314</v>
      </c>
      <c r="AE239" t="s">
        <v>220</v>
      </c>
      <c r="AF239" t="s">
        <v>346</v>
      </c>
    </row>
    <row r="240" spans="1:32">
      <c r="A240" t="s">
        <v>7055</v>
      </c>
      <c r="B240" t="s">
        <v>7056</v>
      </c>
      <c r="C240" t="s">
        <v>2800</v>
      </c>
      <c r="D240" t="s">
        <v>903</v>
      </c>
      <c r="E240">
        <v>44.561799999999998</v>
      </c>
      <c r="F240">
        <v>-72.602400000000003</v>
      </c>
      <c r="G240" t="s">
        <v>7051</v>
      </c>
      <c r="H240" t="s">
        <v>148</v>
      </c>
      <c r="I240" t="s">
        <v>7052</v>
      </c>
      <c r="J240" t="s">
        <v>108</v>
      </c>
      <c r="K240">
        <v>3764</v>
      </c>
      <c r="L240" t="s">
        <v>7053</v>
      </c>
      <c r="M240" s="43">
        <v>29826</v>
      </c>
      <c r="N240" s="43">
        <v>42124</v>
      </c>
      <c r="O240" t="s">
        <v>10666</v>
      </c>
      <c r="P240" t="s">
        <v>162</v>
      </c>
      <c r="Q240">
        <v>2</v>
      </c>
      <c r="R240">
        <v>1.8</v>
      </c>
      <c r="S240">
        <v>4289.83</v>
      </c>
      <c r="T240">
        <v>27.205923389142601</v>
      </c>
      <c r="U240">
        <v>1924</v>
      </c>
      <c r="V240" t="s">
        <v>10666</v>
      </c>
      <c r="W240" t="s">
        <v>10666</v>
      </c>
      <c r="X240" t="s">
        <v>10666</v>
      </c>
      <c r="Y240" t="s">
        <v>10666</v>
      </c>
      <c r="Z240" t="s">
        <v>4159</v>
      </c>
      <c r="AA240" s="48" t="s">
        <v>7057</v>
      </c>
      <c r="AB240" s="41" t="s">
        <v>10725</v>
      </c>
      <c r="AC240" t="s">
        <v>232</v>
      </c>
      <c r="AD240" t="s">
        <v>314</v>
      </c>
      <c r="AE240" t="s">
        <v>166</v>
      </c>
      <c r="AF240" t="s">
        <v>7051</v>
      </c>
    </row>
    <row r="241" spans="1:32">
      <c r="A241" t="s">
        <v>967</v>
      </c>
      <c r="B241" t="s">
        <v>968</v>
      </c>
      <c r="C241" t="s">
        <v>633</v>
      </c>
      <c r="D241" t="s">
        <v>483</v>
      </c>
      <c r="E241">
        <v>43.045099999999998</v>
      </c>
      <c r="F241">
        <v>-114.55880000000001</v>
      </c>
      <c r="G241" t="s">
        <v>969</v>
      </c>
      <c r="H241" t="s">
        <v>459</v>
      </c>
      <c r="I241" t="s">
        <v>10666</v>
      </c>
      <c r="J241" t="s">
        <v>108</v>
      </c>
      <c r="K241">
        <v>61688</v>
      </c>
      <c r="L241" t="s">
        <v>970</v>
      </c>
      <c r="M241" s="43">
        <v>42100</v>
      </c>
      <c r="N241" s="43" t="s">
        <v>10666</v>
      </c>
      <c r="O241" t="s">
        <v>149</v>
      </c>
      <c r="P241" t="s">
        <v>190</v>
      </c>
      <c r="Q241">
        <v>1</v>
      </c>
      <c r="R241">
        <v>1.3</v>
      </c>
      <c r="S241">
        <v>4297</v>
      </c>
      <c r="T241">
        <v>37.732701088865497</v>
      </c>
      <c r="U241">
        <v>2016</v>
      </c>
      <c r="V241" t="s">
        <v>10666</v>
      </c>
      <c r="W241" t="s">
        <v>10666</v>
      </c>
      <c r="X241" t="s">
        <v>10666</v>
      </c>
      <c r="Y241" t="s">
        <v>10666</v>
      </c>
      <c r="Z241" t="s">
        <v>971</v>
      </c>
      <c r="AA241" s="48" t="s">
        <v>972</v>
      </c>
      <c r="AB241" s="41" t="s">
        <v>10694</v>
      </c>
      <c r="AC241" t="s">
        <v>153</v>
      </c>
      <c r="AD241" t="s">
        <v>434</v>
      </c>
      <c r="AE241" t="s">
        <v>220</v>
      </c>
      <c r="AF241" t="s">
        <v>430</v>
      </c>
    </row>
    <row r="242" spans="1:32">
      <c r="A242" t="s">
        <v>5843</v>
      </c>
      <c r="B242" t="s">
        <v>5844</v>
      </c>
      <c r="C242" t="s">
        <v>2106</v>
      </c>
      <c r="D242" t="s">
        <v>286</v>
      </c>
      <c r="E242">
        <v>44.519100000000002</v>
      </c>
      <c r="F242">
        <v>-73.465299999999999</v>
      </c>
      <c r="G242" t="s">
        <v>1582</v>
      </c>
      <c r="H242" t="s">
        <v>459</v>
      </c>
      <c r="I242" t="s">
        <v>5845</v>
      </c>
      <c r="J242" t="s">
        <v>108</v>
      </c>
      <c r="K242">
        <v>54391</v>
      </c>
      <c r="L242" t="s">
        <v>5846</v>
      </c>
      <c r="M242" s="43">
        <v>45594</v>
      </c>
      <c r="N242" s="43">
        <v>60175</v>
      </c>
      <c r="O242" t="s">
        <v>161</v>
      </c>
      <c r="P242" t="s">
        <v>162</v>
      </c>
      <c r="Q242">
        <v>2</v>
      </c>
      <c r="R242">
        <v>2.1</v>
      </c>
      <c r="S242">
        <v>4303.7</v>
      </c>
      <c r="T242">
        <v>23.394759730376201</v>
      </c>
      <c r="U242">
        <v>1991</v>
      </c>
      <c r="V242" t="s">
        <v>10666</v>
      </c>
      <c r="W242" t="s">
        <v>10666</v>
      </c>
      <c r="X242" t="s">
        <v>10666</v>
      </c>
      <c r="Y242" t="s">
        <v>10666</v>
      </c>
      <c r="Z242" t="s">
        <v>5847</v>
      </c>
      <c r="AA242" s="48" t="s">
        <v>5848</v>
      </c>
      <c r="AB242" s="41" t="s">
        <v>10894</v>
      </c>
      <c r="AC242" t="s">
        <v>232</v>
      </c>
      <c r="AD242" t="s">
        <v>291</v>
      </c>
      <c r="AE242" t="s">
        <v>220</v>
      </c>
      <c r="AF242" t="s">
        <v>5849</v>
      </c>
    </row>
    <row r="243" spans="1:32">
      <c r="A243" t="s">
        <v>10591</v>
      </c>
      <c r="B243" t="s">
        <v>10592</v>
      </c>
      <c r="C243" t="s">
        <v>640</v>
      </c>
      <c r="D243" t="s">
        <v>483</v>
      </c>
      <c r="E243">
        <v>42.741399999999999</v>
      </c>
      <c r="F243">
        <v>-114.16200000000001</v>
      </c>
      <c r="G243" t="s">
        <v>634</v>
      </c>
      <c r="H243" t="s">
        <v>459</v>
      </c>
      <c r="I243" t="s">
        <v>416</v>
      </c>
      <c r="J243" t="s">
        <v>108</v>
      </c>
      <c r="K243">
        <v>54812</v>
      </c>
      <c r="L243" t="s">
        <v>10593</v>
      </c>
      <c r="M243" s="43">
        <v>33828</v>
      </c>
      <c r="N243" s="43">
        <v>52078</v>
      </c>
      <c r="O243" t="s">
        <v>149</v>
      </c>
      <c r="P243" t="s">
        <v>162</v>
      </c>
      <c r="Q243">
        <v>2</v>
      </c>
      <c r="R243">
        <v>1.4</v>
      </c>
      <c r="S243">
        <v>4330.5200000000004</v>
      </c>
      <c r="T243">
        <v>35.310828440965402</v>
      </c>
      <c r="U243">
        <v>1994</v>
      </c>
      <c r="V243" t="s">
        <v>10666</v>
      </c>
      <c r="W243" t="s">
        <v>10666</v>
      </c>
      <c r="X243" t="s">
        <v>10666</v>
      </c>
      <c r="Y243" t="s">
        <v>10666</v>
      </c>
      <c r="Z243" t="s">
        <v>636</v>
      </c>
      <c r="AA243" s="48" t="s">
        <v>10594</v>
      </c>
      <c r="AB243" s="41" t="s">
        <v>10696</v>
      </c>
      <c r="AC243" t="s">
        <v>153</v>
      </c>
      <c r="AD243" t="s">
        <v>434</v>
      </c>
      <c r="AE243" t="s">
        <v>220</v>
      </c>
      <c r="AF243" t="s">
        <v>430</v>
      </c>
    </row>
    <row r="244" spans="1:32">
      <c r="A244" t="s">
        <v>4744</v>
      </c>
      <c r="B244" t="s">
        <v>4745</v>
      </c>
      <c r="C244" t="s">
        <v>4746</v>
      </c>
      <c r="D244" t="s">
        <v>458</v>
      </c>
      <c r="E244">
        <v>44.720999999999997</v>
      </c>
      <c r="F244">
        <v>-69.412000000000006</v>
      </c>
      <c r="G244" t="s">
        <v>4747</v>
      </c>
      <c r="H244" t="s">
        <v>459</v>
      </c>
      <c r="I244" t="s">
        <v>4732</v>
      </c>
      <c r="J244" t="s">
        <v>108</v>
      </c>
      <c r="K244">
        <v>54124</v>
      </c>
      <c r="L244" t="s">
        <v>4748</v>
      </c>
      <c r="M244" s="43">
        <v>38084</v>
      </c>
      <c r="N244" s="43">
        <v>49979</v>
      </c>
      <c r="O244" t="s">
        <v>1648</v>
      </c>
      <c r="P244" t="s">
        <v>162</v>
      </c>
      <c r="Q244">
        <v>3</v>
      </c>
      <c r="R244">
        <v>1.1000000000000001</v>
      </c>
      <c r="S244">
        <v>4335.43</v>
      </c>
      <c r="T244">
        <v>44.992009132420101</v>
      </c>
      <c r="U244">
        <v>1986</v>
      </c>
      <c r="V244" t="s">
        <v>10666</v>
      </c>
      <c r="W244" t="s">
        <v>10666</v>
      </c>
      <c r="X244" t="s">
        <v>10666</v>
      </c>
      <c r="Y244" t="s">
        <v>10666</v>
      </c>
      <c r="Z244" t="s">
        <v>3686</v>
      </c>
      <c r="AA244" s="48" t="s">
        <v>4749</v>
      </c>
      <c r="AB244" s="41" t="s">
        <v>10666</v>
      </c>
      <c r="AC244" t="s">
        <v>232</v>
      </c>
      <c r="AD244" t="s">
        <v>314</v>
      </c>
      <c r="AE244" t="s">
        <v>220</v>
      </c>
      <c r="AF244" t="s">
        <v>465</v>
      </c>
    </row>
    <row r="245" spans="1:32">
      <c r="A245" t="s">
        <v>4906</v>
      </c>
      <c r="B245" t="s">
        <v>4907</v>
      </c>
      <c r="C245" t="s">
        <v>711</v>
      </c>
      <c r="D245" t="s">
        <v>178</v>
      </c>
      <c r="E245">
        <v>40.258299999999998</v>
      </c>
      <c r="F245">
        <v>-105.2167</v>
      </c>
      <c r="G245" t="s">
        <v>4908</v>
      </c>
      <c r="H245" t="s">
        <v>148</v>
      </c>
      <c r="I245" t="s">
        <v>4908</v>
      </c>
      <c r="J245" t="s">
        <v>108</v>
      </c>
      <c r="K245">
        <v>509</v>
      </c>
      <c r="L245" t="s">
        <v>4909</v>
      </c>
      <c r="M245" s="43">
        <v>33177</v>
      </c>
      <c r="N245" s="43" t="s">
        <v>10666</v>
      </c>
      <c r="O245" t="s">
        <v>149</v>
      </c>
      <c r="P245" t="s">
        <v>150</v>
      </c>
      <c r="Q245">
        <v>2</v>
      </c>
      <c r="R245">
        <v>0.6</v>
      </c>
      <c r="S245">
        <v>4340</v>
      </c>
      <c r="T245">
        <v>82.572298325722997</v>
      </c>
      <c r="U245">
        <v>1911</v>
      </c>
      <c r="V245" t="s">
        <v>10666</v>
      </c>
      <c r="W245" t="s">
        <v>10666</v>
      </c>
      <c r="X245" t="s">
        <v>10666</v>
      </c>
      <c r="Y245" t="s">
        <v>10666</v>
      </c>
      <c r="Z245" t="s">
        <v>239</v>
      </c>
      <c r="AA245" s="48" t="s">
        <v>4910</v>
      </c>
      <c r="AB245" s="41" t="s">
        <v>10802</v>
      </c>
      <c r="AC245" t="s">
        <v>153</v>
      </c>
      <c r="AD245" t="s">
        <v>10666</v>
      </c>
      <c r="AE245" t="s">
        <v>10666</v>
      </c>
      <c r="AF245" t="s">
        <v>10666</v>
      </c>
    </row>
    <row r="246" spans="1:32">
      <c r="A246" t="s">
        <v>4124</v>
      </c>
      <c r="B246" t="s">
        <v>4125</v>
      </c>
      <c r="C246" t="s">
        <v>790</v>
      </c>
      <c r="D246" t="s">
        <v>186</v>
      </c>
      <c r="E246">
        <v>55.118833000000002</v>
      </c>
      <c r="F246">
        <v>-131.53063800000001</v>
      </c>
      <c r="G246" t="s">
        <v>4126</v>
      </c>
      <c r="H246" t="s">
        <v>148</v>
      </c>
      <c r="I246" t="s">
        <v>4126</v>
      </c>
      <c r="J246" t="s">
        <v>108</v>
      </c>
      <c r="K246">
        <v>7168</v>
      </c>
      <c r="L246" t="s">
        <v>10666</v>
      </c>
      <c r="M246" t="s">
        <v>10666</v>
      </c>
      <c r="N246" s="43" t="s">
        <v>10666</v>
      </c>
      <c r="O246" t="s">
        <v>10666</v>
      </c>
      <c r="P246" t="s">
        <v>543</v>
      </c>
      <c r="Q246">
        <v>1</v>
      </c>
      <c r="R246">
        <v>1.3</v>
      </c>
      <c r="S246">
        <v>4350.74</v>
      </c>
      <c r="T246">
        <v>38.2046013347383</v>
      </c>
      <c r="U246">
        <v>1988</v>
      </c>
      <c r="V246" t="s">
        <v>10666</v>
      </c>
      <c r="W246" t="s">
        <v>10666</v>
      </c>
      <c r="X246" t="s">
        <v>10666</v>
      </c>
      <c r="Y246" t="s">
        <v>10666</v>
      </c>
      <c r="Z246" t="s">
        <v>4125</v>
      </c>
      <c r="AA246" s="48" t="s">
        <v>4127</v>
      </c>
      <c r="AB246" s="41" t="s">
        <v>10666</v>
      </c>
      <c r="AC246" t="s">
        <v>10666</v>
      </c>
      <c r="AD246" t="s">
        <v>10666</v>
      </c>
      <c r="AE246" t="s">
        <v>166</v>
      </c>
      <c r="AF246" t="s">
        <v>4126</v>
      </c>
    </row>
    <row r="247" spans="1:32">
      <c r="A247" t="s">
        <v>6839</v>
      </c>
      <c r="B247" t="s">
        <v>403</v>
      </c>
      <c r="C247" t="s">
        <v>1714</v>
      </c>
      <c r="D247" t="s">
        <v>1654</v>
      </c>
      <c r="E247">
        <v>39.410308700000002</v>
      </c>
      <c r="F247">
        <v>-84.554452600000005</v>
      </c>
      <c r="G247" t="s">
        <v>6840</v>
      </c>
      <c r="H247" t="s">
        <v>148</v>
      </c>
      <c r="I247" t="s">
        <v>6841</v>
      </c>
      <c r="J247" t="s">
        <v>108</v>
      </c>
      <c r="K247">
        <v>7807</v>
      </c>
      <c r="L247" t="s">
        <v>6842</v>
      </c>
      <c r="M247" s="43">
        <v>37246</v>
      </c>
      <c r="N247" s="43">
        <v>48182</v>
      </c>
      <c r="O247" t="s">
        <v>161</v>
      </c>
      <c r="P247" t="s">
        <v>162</v>
      </c>
      <c r="Q247">
        <v>2</v>
      </c>
      <c r="R247">
        <v>2.2000000000000002</v>
      </c>
      <c r="S247">
        <v>4352.43</v>
      </c>
      <c r="T247">
        <v>22.584215442092201</v>
      </c>
      <c r="U247">
        <v>1994</v>
      </c>
      <c r="V247" t="s">
        <v>10666</v>
      </c>
      <c r="W247" t="s">
        <v>10666</v>
      </c>
      <c r="X247" t="s">
        <v>10666</v>
      </c>
      <c r="Y247" t="s">
        <v>10666</v>
      </c>
      <c r="Z247" t="s">
        <v>6843</v>
      </c>
      <c r="AA247" s="48" t="s">
        <v>6844</v>
      </c>
      <c r="AB247" s="41" t="s">
        <v>10954</v>
      </c>
      <c r="AC247" t="s">
        <v>301</v>
      </c>
      <c r="AD247" t="s">
        <v>282</v>
      </c>
      <c r="AE247" t="s">
        <v>166</v>
      </c>
      <c r="AF247" t="s">
        <v>6840</v>
      </c>
    </row>
    <row r="248" spans="1:32">
      <c r="A248" t="s">
        <v>8451</v>
      </c>
      <c r="B248" t="s">
        <v>8452</v>
      </c>
      <c r="C248" t="s">
        <v>1879</v>
      </c>
      <c r="D248" t="s">
        <v>146</v>
      </c>
      <c r="E248">
        <v>40.075699999999998</v>
      </c>
      <c r="F248">
        <v>-121.16119999999999</v>
      </c>
      <c r="G248" t="s">
        <v>258</v>
      </c>
      <c r="H248" t="s">
        <v>247</v>
      </c>
      <c r="I248" t="s">
        <v>259</v>
      </c>
      <c r="J248" t="s">
        <v>108</v>
      </c>
      <c r="K248">
        <v>626</v>
      </c>
      <c r="L248" t="s">
        <v>8453</v>
      </c>
      <c r="M248" s="43">
        <v>20113</v>
      </c>
      <c r="N248" s="43">
        <v>38291</v>
      </c>
      <c r="O248" t="s">
        <v>10666</v>
      </c>
      <c r="P248" t="s">
        <v>162</v>
      </c>
      <c r="Q248">
        <v>1</v>
      </c>
      <c r="R248">
        <v>1.4</v>
      </c>
      <c r="S248">
        <v>4353.83</v>
      </c>
      <c r="T248">
        <v>35.500896934116099</v>
      </c>
      <c r="U248">
        <v>1985</v>
      </c>
      <c r="V248" t="s">
        <v>10666</v>
      </c>
      <c r="W248" t="s">
        <v>10666</v>
      </c>
      <c r="X248" t="s">
        <v>10666</v>
      </c>
      <c r="Y248" t="s">
        <v>10666</v>
      </c>
      <c r="Z248" t="s">
        <v>8439</v>
      </c>
      <c r="AA248" s="48" t="s">
        <v>8454</v>
      </c>
      <c r="AB248" s="41" t="s">
        <v>10784</v>
      </c>
      <c r="AC248" t="s">
        <v>153</v>
      </c>
      <c r="AD248" t="s">
        <v>263</v>
      </c>
      <c r="AE248" t="s">
        <v>166</v>
      </c>
      <c r="AF248" t="s">
        <v>259</v>
      </c>
    </row>
    <row r="249" spans="1:32">
      <c r="A249" t="s">
        <v>524</v>
      </c>
      <c r="B249" t="s">
        <v>525</v>
      </c>
      <c r="C249" t="s">
        <v>526</v>
      </c>
      <c r="D249" t="s">
        <v>527</v>
      </c>
      <c r="E249">
        <v>36.428100000000001</v>
      </c>
      <c r="F249">
        <v>-79.947800000000001</v>
      </c>
      <c r="G249" t="s">
        <v>528</v>
      </c>
      <c r="H249" t="s">
        <v>459</v>
      </c>
      <c r="I249" t="s">
        <v>529</v>
      </c>
      <c r="J249" t="s">
        <v>108</v>
      </c>
      <c r="K249">
        <v>54801</v>
      </c>
      <c r="L249" t="s">
        <v>530</v>
      </c>
      <c r="M249" s="43">
        <v>33813</v>
      </c>
      <c r="N249" s="43">
        <v>48395</v>
      </c>
      <c r="O249" t="s">
        <v>161</v>
      </c>
      <c r="P249" t="s">
        <v>162</v>
      </c>
      <c r="Q249">
        <v>2</v>
      </c>
      <c r="R249">
        <v>1.1000000000000001</v>
      </c>
      <c r="S249">
        <v>611.54949620000002</v>
      </c>
      <c r="T249">
        <v>6.3465078476546299</v>
      </c>
      <c r="U249">
        <v>1997</v>
      </c>
      <c r="V249" t="s">
        <v>10666</v>
      </c>
      <c r="W249" t="s">
        <v>10666</v>
      </c>
      <c r="X249" t="s">
        <v>10666</v>
      </c>
      <c r="Y249" t="s">
        <v>10666</v>
      </c>
      <c r="Z249" t="s">
        <v>531</v>
      </c>
      <c r="AA249" s="48" t="s">
        <v>532</v>
      </c>
      <c r="AB249" s="41" t="s">
        <v>10810</v>
      </c>
      <c r="AC249" t="s">
        <v>253</v>
      </c>
      <c r="AD249" t="s">
        <v>254</v>
      </c>
      <c r="AE249" t="s">
        <v>533</v>
      </c>
      <c r="AF249" t="s">
        <v>246</v>
      </c>
    </row>
    <row r="250" spans="1:32">
      <c r="A250" t="s">
        <v>10638</v>
      </c>
      <c r="B250" t="s">
        <v>10639</v>
      </c>
      <c r="C250" t="s">
        <v>526</v>
      </c>
      <c r="D250" t="s">
        <v>527</v>
      </c>
      <c r="E250">
        <v>36.419499999999999</v>
      </c>
      <c r="F250">
        <v>-79.961799999999997</v>
      </c>
      <c r="G250" t="s">
        <v>528</v>
      </c>
      <c r="H250" t="s">
        <v>459</v>
      </c>
      <c r="I250" t="s">
        <v>529</v>
      </c>
      <c r="J250" t="s">
        <v>108</v>
      </c>
      <c r="K250">
        <v>54801</v>
      </c>
      <c r="L250" t="s">
        <v>10640</v>
      </c>
      <c r="M250" s="43">
        <v>34030</v>
      </c>
      <c r="N250" s="43">
        <v>48638</v>
      </c>
      <c r="O250" t="s">
        <v>161</v>
      </c>
      <c r="P250" t="s">
        <v>162</v>
      </c>
      <c r="Q250">
        <v>1</v>
      </c>
      <c r="R250">
        <v>0.1</v>
      </c>
      <c r="S250">
        <v>3313.815004</v>
      </c>
      <c r="T250" t="s">
        <v>10666</v>
      </c>
      <c r="U250">
        <v>1997</v>
      </c>
      <c r="V250" t="s">
        <v>10666</v>
      </c>
      <c r="W250" t="s">
        <v>10666</v>
      </c>
      <c r="X250" t="s">
        <v>10666</v>
      </c>
      <c r="Y250" t="s">
        <v>10666</v>
      </c>
      <c r="Z250" t="s">
        <v>531</v>
      </c>
      <c r="AA250" s="48" t="s">
        <v>532</v>
      </c>
      <c r="AB250" s="41" t="s">
        <v>10810</v>
      </c>
      <c r="AC250" t="s">
        <v>253</v>
      </c>
      <c r="AD250" t="s">
        <v>254</v>
      </c>
      <c r="AE250" t="s">
        <v>533</v>
      </c>
      <c r="AF250" t="s">
        <v>246</v>
      </c>
    </row>
    <row r="251" spans="1:32">
      <c r="A251" t="s">
        <v>7608</v>
      </c>
      <c r="B251" t="s">
        <v>7609</v>
      </c>
      <c r="C251" t="s">
        <v>5981</v>
      </c>
      <c r="D251" t="s">
        <v>286</v>
      </c>
      <c r="E251">
        <v>42.901913999999998</v>
      </c>
      <c r="F251">
        <v>-76.86233</v>
      </c>
      <c r="G251" t="s">
        <v>7610</v>
      </c>
      <c r="H251" t="s">
        <v>459</v>
      </c>
      <c r="I251" t="s">
        <v>7611</v>
      </c>
      <c r="J251" t="s">
        <v>108</v>
      </c>
      <c r="K251">
        <v>61642</v>
      </c>
      <c r="L251" t="s">
        <v>7612</v>
      </c>
      <c r="M251" s="43">
        <v>35474</v>
      </c>
      <c r="N251" s="43">
        <v>50099</v>
      </c>
      <c r="O251" t="s">
        <v>161</v>
      </c>
      <c r="P251" t="s">
        <v>162</v>
      </c>
      <c r="Q251">
        <v>3</v>
      </c>
      <c r="R251">
        <v>1.5</v>
      </c>
      <c r="S251">
        <v>4356.88</v>
      </c>
      <c r="T251">
        <v>33.157382039573797</v>
      </c>
      <c r="U251">
        <v>1915</v>
      </c>
      <c r="V251" t="s">
        <v>10666</v>
      </c>
      <c r="W251" t="s">
        <v>10666</v>
      </c>
      <c r="X251" t="s">
        <v>10666</v>
      </c>
      <c r="Y251" t="s">
        <v>10666</v>
      </c>
      <c r="Z251" t="s">
        <v>7613</v>
      </c>
      <c r="AA251" s="48" t="s">
        <v>7614</v>
      </c>
      <c r="AB251" s="41" t="s">
        <v>11009</v>
      </c>
      <c r="AC251" t="s">
        <v>232</v>
      </c>
      <c r="AD251" t="s">
        <v>291</v>
      </c>
      <c r="AE251" t="s">
        <v>220</v>
      </c>
      <c r="AF251" t="s">
        <v>5849</v>
      </c>
    </row>
    <row r="252" spans="1:32">
      <c r="A252" t="s">
        <v>4891</v>
      </c>
      <c r="B252" t="s">
        <v>4892</v>
      </c>
      <c r="C252" t="s">
        <v>4893</v>
      </c>
      <c r="D252" t="s">
        <v>873</v>
      </c>
      <c r="E252">
        <v>46.382265089999997</v>
      </c>
      <c r="F252">
        <v>-96.021217039999996</v>
      </c>
      <c r="G252" t="s">
        <v>4410</v>
      </c>
      <c r="H252" t="s">
        <v>247</v>
      </c>
      <c r="I252" t="s">
        <v>4410</v>
      </c>
      <c r="J252" t="s">
        <v>108</v>
      </c>
      <c r="K252">
        <v>6540</v>
      </c>
      <c r="L252" t="s">
        <v>4883</v>
      </c>
      <c r="M252" s="43">
        <v>44609</v>
      </c>
      <c r="N252" s="43">
        <v>59202</v>
      </c>
      <c r="O252" t="s">
        <v>161</v>
      </c>
      <c r="P252" t="s">
        <v>162</v>
      </c>
      <c r="Q252">
        <v>1</v>
      </c>
      <c r="R252">
        <v>0.56000000000000005</v>
      </c>
      <c r="S252">
        <v>4357</v>
      </c>
      <c r="T252">
        <v>88.816862361382903</v>
      </c>
      <c r="U252">
        <v>1925</v>
      </c>
      <c r="V252" t="s">
        <v>10666</v>
      </c>
      <c r="W252" t="s">
        <v>10666</v>
      </c>
      <c r="X252" t="s">
        <v>10666</v>
      </c>
      <c r="Y252" t="s">
        <v>10666</v>
      </c>
      <c r="Z252" t="s">
        <v>4411</v>
      </c>
      <c r="AA252" s="48" t="s">
        <v>4896</v>
      </c>
      <c r="AB252" s="41" t="s">
        <v>10818</v>
      </c>
      <c r="AC252" t="s">
        <v>601</v>
      </c>
      <c r="AD252" t="s">
        <v>10666</v>
      </c>
      <c r="AE252" t="s">
        <v>10666</v>
      </c>
      <c r="AF252" t="s">
        <v>10666</v>
      </c>
    </row>
    <row r="253" spans="1:32">
      <c r="A253" t="s">
        <v>1016</v>
      </c>
      <c r="B253" t="s">
        <v>1017</v>
      </c>
      <c r="C253" t="s">
        <v>640</v>
      </c>
      <c r="D253" t="s">
        <v>483</v>
      </c>
      <c r="E253">
        <v>42.768611110000002</v>
      </c>
      <c r="F253">
        <v>-114.4722222</v>
      </c>
      <c r="G253" t="s">
        <v>641</v>
      </c>
      <c r="H253" t="s">
        <v>459</v>
      </c>
      <c r="I253" t="s">
        <v>10666</v>
      </c>
      <c r="J253" t="s">
        <v>108</v>
      </c>
      <c r="K253">
        <v>61217</v>
      </c>
      <c r="L253" t="s">
        <v>1018</v>
      </c>
      <c r="M253" s="43">
        <v>41557</v>
      </c>
      <c r="N253" s="43" t="s">
        <v>10666</v>
      </c>
      <c r="O253" t="s">
        <v>149</v>
      </c>
      <c r="P253" t="s">
        <v>190</v>
      </c>
      <c r="Q253">
        <v>1</v>
      </c>
      <c r="R253">
        <v>1.2</v>
      </c>
      <c r="S253">
        <v>4404.1099999999997</v>
      </c>
      <c r="T253">
        <v>41.8960235920852</v>
      </c>
      <c r="U253">
        <v>2015</v>
      </c>
      <c r="V253" t="s">
        <v>10666</v>
      </c>
      <c r="W253" t="s">
        <v>10666</v>
      </c>
      <c r="X253" t="s">
        <v>10666</v>
      </c>
      <c r="Y253" t="s">
        <v>10666</v>
      </c>
      <c r="Z253" t="s">
        <v>1008</v>
      </c>
      <c r="AA253" s="48" t="s">
        <v>1019</v>
      </c>
      <c r="AB253" s="41" t="s">
        <v>10696</v>
      </c>
      <c r="AC253" t="s">
        <v>153</v>
      </c>
      <c r="AD253" t="s">
        <v>434</v>
      </c>
      <c r="AE253" t="s">
        <v>220</v>
      </c>
      <c r="AF253" t="s">
        <v>430</v>
      </c>
    </row>
    <row r="254" spans="1:32">
      <c r="A254" t="s">
        <v>1005</v>
      </c>
      <c r="B254" t="s">
        <v>1006</v>
      </c>
      <c r="C254" t="s">
        <v>640</v>
      </c>
      <c r="D254" t="s">
        <v>483</v>
      </c>
      <c r="E254">
        <v>42.76277778</v>
      </c>
      <c r="F254">
        <v>-114.39583330000001</v>
      </c>
      <c r="G254" t="s">
        <v>641</v>
      </c>
      <c r="H254" t="s">
        <v>459</v>
      </c>
      <c r="I254" t="s">
        <v>10666</v>
      </c>
      <c r="J254" t="s">
        <v>108</v>
      </c>
      <c r="K254">
        <v>61217</v>
      </c>
      <c r="L254" t="s">
        <v>1007</v>
      </c>
      <c r="M254" s="43">
        <v>41592</v>
      </c>
      <c r="N254" s="43" t="s">
        <v>10666</v>
      </c>
      <c r="O254" t="s">
        <v>149</v>
      </c>
      <c r="P254" t="s">
        <v>190</v>
      </c>
      <c r="Q254">
        <v>1</v>
      </c>
      <c r="R254">
        <v>1.2</v>
      </c>
      <c r="S254">
        <v>4404.1099999999997</v>
      </c>
      <c r="T254">
        <v>41.8960235920852</v>
      </c>
      <c r="U254">
        <v>2015</v>
      </c>
      <c r="V254" t="s">
        <v>10666</v>
      </c>
      <c r="W254" t="s">
        <v>10666</v>
      </c>
      <c r="X254" t="s">
        <v>10666</v>
      </c>
      <c r="Y254" t="s">
        <v>10666</v>
      </c>
      <c r="Z254" t="s">
        <v>1008</v>
      </c>
      <c r="AA254" s="48" t="s">
        <v>1009</v>
      </c>
      <c r="AB254" s="41" t="s">
        <v>10696</v>
      </c>
      <c r="AC254" t="s">
        <v>153</v>
      </c>
      <c r="AD254" t="s">
        <v>434</v>
      </c>
      <c r="AE254" t="s">
        <v>220</v>
      </c>
      <c r="AF254" t="s">
        <v>430</v>
      </c>
    </row>
    <row r="255" spans="1:32">
      <c r="A255" t="s">
        <v>7236</v>
      </c>
      <c r="B255" t="s">
        <v>7237</v>
      </c>
      <c r="C255" t="s">
        <v>6795</v>
      </c>
      <c r="D255" t="s">
        <v>551</v>
      </c>
      <c r="E255">
        <v>45.1145</v>
      </c>
      <c r="F255">
        <v>-87.761799999999994</v>
      </c>
      <c r="G255" t="s">
        <v>6792</v>
      </c>
      <c r="H255" t="s">
        <v>247</v>
      </c>
      <c r="I255" t="s">
        <v>6792</v>
      </c>
      <c r="J255" t="s">
        <v>108</v>
      </c>
      <c r="K255">
        <v>4071</v>
      </c>
      <c r="L255" t="s">
        <v>7238</v>
      </c>
      <c r="M255" s="43">
        <v>35607</v>
      </c>
      <c r="N255" s="43">
        <v>50191</v>
      </c>
      <c r="O255" t="s">
        <v>161</v>
      </c>
      <c r="P255" t="s">
        <v>162</v>
      </c>
      <c r="Q255">
        <v>3</v>
      </c>
      <c r="R255">
        <v>1.3</v>
      </c>
      <c r="S255">
        <v>4430.26</v>
      </c>
      <c r="T255">
        <v>38.902880224797997</v>
      </c>
      <c r="U255">
        <v>1921</v>
      </c>
      <c r="V255" t="s">
        <v>10666</v>
      </c>
      <c r="W255" t="s">
        <v>10666</v>
      </c>
      <c r="X255" t="s">
        <v>10666</v>
      </c>
      <c r="Y255" t="s">
        <v>10666</v>
      </c>
      <c r="Z255" t="s">
        <v>7135</v>
      </c>
      <c r="AA255" s="48" t="s">
        <v>7239</v>
      </c>
      <c r="AB255" s="41" t="s">
        <v>10952</v>
      </c>
      <c r="AC255" t="s">
        <v>301</v>
      </c>
      <c r="AD255" t="s">
        <v>302</v>
      </c>
      <c r="AE255" t="s">
        <v>166</v>
      </c>
      <c r="AF255" t="s">
        <v>6792</v>
      </c>
    </row>
    <row r="256" spans="1:32">
      <c r="A256" t="s">
        <v>4547</v>
      </c>
      <c r="B256" t="s">
        <v>4548</v>
      </c>
      <c r="C256" t="s">
        <v>4549</v>
      </c>
      <c r="D256" t="s">
        <v>186</v>
      </c>
      <c r="E256">
        <v>58.307597999999999</v>
      </c>
      <c r="F256">
        <v>-134.40694500000001</v>
      </c>
      <c r="G256" t="s">
        <v>4550</v>
      </c>
      <c r="H256" t="s">
        <v>247</v>
      </c>
      <c r="I256" t="s">
        <v>4551</v>
      </c>
      <c r="J256" t="s">
        <v>108</v>
      </c>
      <c r="K256">
        <v>63</v>
      </c>
      <c r="L256" t="s">
        <v>10666</v>
      </c>
      <c r="M256" t="s">
        <v>10666</v>
      </c>
      <c r="N256" s="43" t="s">
        <v>10666</v>
      </c>
      <c r="O256" t="s">
        <v>10666</v>
      </c>
      <c r="P256" t="s">
        <v>543</v>
      </c>
      <c r="Q256">
        <v>3</v>
      </c>
      <c r="R256">
        <v>1.6</v>
      </c>
      <c r="S256">
        <v>4475.2700000000004</v>
      </c>
      <c r="T256">
        <v>31.929723173515999</v>
      </c>
      <c r="U256">
        <v>1914</v>
      </c>
      <c r="V256" t="s">
        <v>10666</v>
      </c>
      <c r="W256" t="s">
        <v>10666</v>
      </c>
      <c r="X256" t="s">
        <v>10666</v>
      </c>
      <c r="Y256" t="s">
        <v>10666</v>
      </c>
      <c r="Z256" t="s">
        <v>4548</v>
      </c>
      <c r="AA256" s="48" t="s">
        <v>4552</v>
      </c>
      <c r="AB256" s="41" t="s">
        <v>10666</v>
      </c>
      <c r="AC256" t="s">
        <v>10666</v>
      </c>
      <c r="AD256" t="s">
        <v>10666</v>
      </c>
      <c r="AE256" t="s">
        <v>166</v>
      </c>
      <c r="AF256" t="s">
        <v>4551</v>
      </c>
    </row>
    <row r="257" spans="1:32">
      <c r="A257" t="s">
        <v>6184</v>
      </c>
      <c r="B257" t="s">
        <v>6185</v>
      </c>
      <c r="C257" t="s">
        <v>1503</v>
      </c>
      <c r="D257" t="s">
        <v>458</v>
      </c>
      <c r="E257">
        <v>45.186599999999999</v>
      </c>
      <c r="F257">
        <v>-68.465199999999996</v>
      </c>
      <c r="G257" t="s">
        <v>4747</v>
      </c>
      <c r="H257" t="s">
        <v>459</v>
      </c>
      <c r="I257" t="s">
        <v>4732</v>
      </c>
      <c r="J257" t="s">
        <v>108</v>
      </c>
      <c r="K257">
        <v>50699</v>
      </c>
      <c r="L257" t="s">
        <v>6186</v>
      </c>
      <c r="M257" s="43">
        <v>30620</v>
      </c>
      <c r="N257" s="43">
        <v>45199</v>
      </c>
      <c r="O257" t="s">
        <v>161</v>
      </c>
      <c r="P257" t="s">
        <v>162</v>
      </c>
      <c r="Q257">
        <v>1</v>
      </c>
      <c r="R257">
        <v>1</v>
      </c>
      <c r="S257">
        <v>4498.3</v>
      </c>
      <c r="T257">
        <v>51.350456621004597</v>
      </c>
      <c r="U257">
        <v>1987</v>
      </c>
      <c r="V257" t="s">
        <v>10666</v>
      </c>
      <c r="W257" t="s">
        <v>10666</v>
      </c>
      <c r="X257" t="s">
        <v>10666</v>
      </c>
      <c r="Y257" t="s">
        <v>10666</v>
      </c>
      <c r="Z257" t="s">
        <v>6187</v>
      </c>
      <c r="AA257" s="48" t="s">
        <v>6188</v>
      </c>
      <c r="AB257" s="41" t="s">
        <v>10917</v>
      </c>
      <c r="AC257" t="s">
        <v>232</v>
      </c>
      <c r="AD257" t="s">
        <v>314</v>
      </c>
      <c r="AE257" t="s">
        <v>220</v>
      </c>
      <c r="AF257" t="s">
        <v>6189</v>
      </c>
    </row>
    <row r="258" spans="1:32">
      <c r="A258" t="s">
        <v>6860</v>
      </c>
      <c r="B258" t="s">
        <v>6861</v>
      </c>
      <c r="C258" t="s">
        <v>746</v>
      </c>
      <c r="D258" t="s">
        <v>286</v>
      </c>
      <c r="E258">
        <v>44.617699999999999</v>
      </c>
      <c r="F258">
        <v>-75.404799999999994</v>
      </c>
      <c r="G258" t="s">
        <v>4355</v>
      </c>
      <c r="H258" t="s">
        <v>309</v>
      </c>
      <c r="I258" t="s">
        <v>4355</v>
      </c>
      <c r="J258" t="s">
        <v>108</v>
      </c>
      <c r="K258">
        <v>2573</v>
      </c>
      <c r="L258" t="s">
        <v>6858</v>
      </c>
      <c r="M258" s="43">
        <v>41239</v>
      </c>
      <c r="N258" s="43">
        <v>55884</v>
      </c>
      <c r="O258" t="s">
        <v>161</v>
      </c>
      <c r="P258" t="s">
        <v>162</v>
      </c>
      <c r="Q258">
        <v>2</v>
      </c>
      <c r="R258">
        <v>1</v>
      </c>
      <c r="S258">
        <v>4570.26</v>
      </c>
      <c r="T258">
        <v>52.171917808219199</v>
      </c>
      <c r="U258">
        <v>1924</v>
      </c>
      <c r="V258" t="s">
        <v>10666</v>
      </c>
      <c r="W258" t="s">
        <v>10666</v>
      </c>
      <c r="X258" t="s">
        <v>10666</v>
      </c>
      <c r="Y258" t="s">
        <v>10666</v>
      </c>
      <c r="Z258" t="s">
        <v>2102</v>
      </c>
      <c r="AA258" s="48" t="s">
        <v>6862</v>
      </c>
      <c r="AB258" s="41" t="s">
        <v>10789</v>
      </c>
      <c r="AC258" t="s">
        <v>232</v>
      </c>
      <c r="AD258" t="s">
        <v>291</v>
      </c>
      <c r="AE258" t="s">
        <v>220</v>
      </c>
      <c r="AF258" t="s">
        <v>788</v>
      </c>
    </row>
    <row r="259" spans="1:32">
      <c r="A259" t="s">
        <v>4788</v>
      </c>
      <c r="B259" t="s">
        <v>317</v>
      </c>
      <c r="C259" t="s">
        <v>4789</v>
      </c>
      <c r="D259" t="s">
        <v>245</v>
      </c>
      <c r="E259">
        <v>34.2577</v>
      </c>
      <c r="F259">
        <v>-82.609499999999997</v>
      </c>
      <c r="G259" t="s">
        <v>4790</v>
      </c>
      <c r="H259" t="s">
        <v>148</v>
      </c>
      <c r="I259" t="s">
        <v>4791</v>
      </c>
      <c r="J259" t="s">
        <v>108</v>
      </c>
      <c r="K259">
        <v>3305</v>
      </c>
      <c r="L259" t="s">
        <v>4792</v>
      </c>
      <c r="M259" s="43">
        <v>35788</v>
      </c>
      <c r="N259" s="43">
        <v>46721</v>
      </c>
      <c r="O259" t="s">
        <v>250</v>
      </c>
      <c r="P259" t="s">
        <v>162</v>
      </c>
      <c r="Q259">
        <v>2</v>
      </c>
      <c r="R259">
        <v>2.6</v>
      </c>
      <c r="S259">
        <v>4574.29</v>
      </c>
      <c r="T259">
        <v>20.0838162978574</v>
      </c>
      <c r="U259">
        <v>1941</v>
      </c>
      <c r="V259" t="s">
        <v>10666</v>
      </c>
      <c r="W259" t="s">
        <v>10666</v>
      </c>
      <c r="X259" t="s">
        <v>10666</v>
      </c>
      <c r="Y259" t="s">
        <v>10666</v>
      </c>
      <c r="Z259" t="s">
        <v>317</v>
      </c>
      <c r="AA259" s="48" t="s">
        <v>4793</v>
      </c>
      <c r="AB259" s="41" t="s">
        <v>10808</v>
      </c>
      <c r="AC259" t="s">
        <v>253</v>
      </c>
      <c r="AD259" t="s">
        <v>254</v>
      </c>
      <c r="AE259" t="s">
        <v>166</v>
      </c>
      <c r="AF259" t="s">
        <v>4790</v>
      </c>
    </row>
    <row r="260" spans="1:32">
      <c r="A260" t="s">
        <v>7673</v>
      </c>
      <c r="B260" t="s">
        <v>7674</v>
      </c>
      <c r="C260" t="s">
        <v>3959</v>
      </c>
      <c r="D260" t="s">
        <v>551</v>
      </c>
      <c r="E260">
        <v>45.9133</v>
      </c>
      <c r="F260">
        <v>-90.446700000000007</v>
      </c>
      <c r="G260" t="s">
        <v>4096</v>
      </c>
      <c r="H260" t="s">
        <v>459</v>
      </c>
      <c r="I260" t="s">
        <v>5155</v>
      </c>
      <c r="J260" t="s">
        <v>108</v>
      </c>
      <c r="K260">
        <v>55685</v>
      </c>
      <c r="L260" t="s">
        <v>7675</v>
      </c>
      <c r="M260" s="43">
        <v>35466</v>
      </c>
      <c r="N260" s="43">
        <v>50071</v>
      </c>
      <c r="O260" t="s">
        <v>161</v>
      </c>
      <c r="P260" t="s">
        <v>162</v>
      </c>
      <c r="Q260">
        <v>3</v>
      </c>
      <c r="R260">
        <v>1.2</v>
      </c>
      <c r="S260">
        <v>4627.74</v>
      </c>
      <c r="T260">
        <v>44.023401826483997</v>
      </c>
      <c r="U260">
        <v>1923</v>
      </c>
      <c r="V260" t="s">
        <v>10666</v>
      </c>
      <c r="W260" t="s">
        <v>10666</v>
      </c>
      <c r="X260" t="s">
        <v>10666</v>
      </c>
      <c r="Y260" t="s">
        <v>10666</v>
      </c>
      <c r="Z260" t="s">
        <v>3962</v>
      </c>
      <c r="AA260" s="48" t="s">
        <v>3963</v>
      </c>
      <c r="AB260" s="41" t="s">
        <v>10969</v>
      </c>
      <c r="AC260" t="s">
        <v>601</v>
      </c>
      <c r="AD260" t="s">
        <v>302</v>
      </c>
      <c r="AE260" t="s">
        <v>220</v>
      </c>
      <c r="AF260" t="s">
        <v>2455</v>
      </c>
    </row>
    <row r="261" spans="1:32">
      <c r="A261" t="s">
        <v>9609</v>
      </c>
      <c r="B261" t="s">
        <v>9610</v>
      </c>
      <c r="C261" t="s">
        <v>2069</v>
      </c>
      <c r="D261" t="s">
        <v>903</v>
      </c>
      <c r="E261">
        <v>43.640500000000003</v>
      </c>
      <c r="F261">
        <v>-72.406700000000001</v>
      </c>
      <c r="G261" t="s">
        <v>4164</v>
      </c>
      <c r="H261" t="s">
        <v>459</v>
      </c>
      <c r="I261" t="s">
        <v>9611</v>
      </c>
      <c r="J261" t="s">
        <v>108</v>
      </c>
      <c r="K261">
        <v>10137</v>
      </c>
      <c r="L261" t="s">
        <v>9612</v>
      </c>
      <c r="M261" s="43">
        <v>30336</v>
      </c>
      <c r="N261" s="43">
        <v>48579</v>
      </c>
      <c r="O261" t="s">
        <v>161</v>
      </c>
      <c r="P261" t="s">
        <v>162</v>
      </c>
      <c r="Q261">
        <v>2</v>
      </c>
      <c r="R261">
        <v>3</v>
      </c>
      <c r="S261">
        <v>4636.21</v>
      </c>
      <c r="T261">
        <v>17.641590563165899</v>
      </c>
      <c r="U261">
        <v>1989</v>
      </c>
      <c r="V261" t="s">
        <v>10666</v>
      </c>
      <c r="W261" t="s">
        <v>10666</v>
      </c>
      <c r="X261" t="s">
        <v>10666</v>
      </c>
      <c r="Y261" t="s">
        <v>10666</v>
      </c>
      <c r="Z261" t="s">
        <v>3541</v>
      </c>
      <c r="AA261" s="48" t="s">
        <v>3542</v>
      </c>
      <c r="AB261" s="41" t="s">
        <v>10950</v>
      </c>
      <c r="AC261" t="s">
        <v>232</v>
      </c>
      <c r="AD261" t="s">
        <v>314</v>
      </c>
      <c r="AE261" t="s">
        <v>166</v>
      </c>
      <c r="AF261" t="s">
        <v>4164</v>
      </c>
    </row>
    <row r="262" spans="1:32">
      <c r="A262" t="s">
        <v>6293</v>
      </c>
      <c r="B262" t="s">
        <v>6294</v>
      </c>
      <c r="C262" t="s">
        <v>5055</v>
      </c>
      <c r="D262" t="s">
        <v>350</v>
      </c>
      <c r="E262">
        <v>40.745199999999997</v>
      </c>
      <c r="F262">
        <v>-80.315700000000007</v>
      </c>
      <c r="G262" t="s">
        <v>5034</v>
      </c>
      <c r="H262" t="s">
        <v>459</v>
      </c>
      <c r="I262" t="s">
        <v>5752</v>
      </c>
      <c r="J262" t="s">
        <v>108</v>
      </c>
      <c r="K262">
        <v>10546</v>
      </c>
      <c r="L262" t="s">
        <v>6295</v>
      </c>
      <c r="M262" s="43">
        <v>30132</v>
      </c>
      <c r="N262" s="43" t="s">
        <v>10666</v>
      </c>
      <c r="O262" t="s">
        <v>10666</v>
      </c>
      <c r="P262" t="s">
        <v>150</v>
      </c>
      <c r="Q262">
        <v>3</v>
      </c>
      <c r="R262">
        <v>1.2</v>
      </c>
      <c r="S262">
        <v>4637.43</v>
      </c>
      <c r="T262">
        <v>44.115582191780803</v>
      </c>
      <c r="U262">
        <v>1982</v>
      </c>
      <c r="V262" t="s">
        <v>10666</v>
      </c>
      <c r="W262" t="s">
        <v>10666</v>
      </c>
      <c r="X262" t="s">
        <v>10666</v>
      </c>
      <c r="Y262" t="s">
        <v>10666</v>
      </c>
      <c r="Z262" t="s">
        <v>5058</v>
      </c>
      <c r="AA262" s="48" t="s">
        <v>6296</v>
      </c>
      <c r="AB262" s="41" t="s">
        <v>10923</v>
      </c>
      <c r="AC262" t="s">
        <v>301</v>
      </c>
      <c r="AD262" t="s">
        <v>282</v>
      </c>
      <c r="AE262" t="s">
        <v>220</v>
      </c>
      <c r="AF262" t="s">
        <v>6297</v>
      </c>
    </row>
    <row r="263" spans="1:32">
      <c r="A263" t="s">
        <v>4994</v>
      </c>
      <c r="B263" t="s">
        <v>4995</v>
      </c>
      <c r="C263" t="s">
        <v>2728</v>
      </c>
      <c r="D263" t="s">
        <v>483</v>
      </c>
      <c r="E263">
        <v>42.625900000000001</v>
      </c>
      <c r="F263">
        <v>-112.1498</v>
      </c>
      <c r="G263" t="s">
        <v>4996</v>
      </c>
      <c r="H263" t="s">
        <v>459</v>
      </c>
      <c r="I263" t="s">
        <v>4996</v>
      </c>
      <c r="J263" t="s">
        <v>108</v>
      </c>
      <c r="K263">
        <v>50972</v>
      </c>
      <c r="L263" t="s">
        <v>4997</v>
      </c>
      <c r="M263" s="43">
        <v>32843</v>
      </c>
      <c r="N263" s="43">
        <v>51104</v>
      </c>
      <c r="O263" t="s">
        <v>161</v>
      </c>
      <c r="P263" t="s">
        <v>162</v>
      </c>
      <c r="Q263">
        <v>1</v>
      </c>
      <c r="R263">
        <v>1.6</v>
      </c>
      <c r="S263">
        <v>4656.09</v>
      </c>
      <c r="T263">
        <v>33.2198202054795</v>
      </c>
      <c r="U263">
        <v>1993</v>
      </c>
      <c r="V263" t="s">
        <v>10666</v>
      </c>
      <c r="W263" t="s">
        <v>10666</v>
      </c>
      <c r="X263" t="s">
        <v>10666</v>
      </c>
      <c r="Y263" t="s">
        <v>10666</v>
      </c>
      <c r="Z263" t="s">
        <v>2731</v>
      </c>
      <c r="AA263" s="48" t="s">
        <v>4998</v>
      </c>
      <c r="AB263" s="41" t="s">
        <v>10826</v>
      </c>
      <c r="AC263" t="s">
        <v>153</v>
      </c>
      <c r="AD263" t="s">
        <v>491</v>
      </c>
      <c r="AE263" t="s">
        <v>220</v>
      </c>
      <c r="AF263" t="s">
        <v>568</v>
      </c>
    </row>
    <row r="264" spans="1:32">
      <c r="A264" t="s">
        <v>8159</v>
      </c>
      <c r="B264" t="s">
        <v>6690</v>
      </c>
      <c r="C264" t="s">
        <v>349</v>
      </c>
      <c r="D264" t="s">
        <v>245</v>
      </c>
      <c r="E264">
        <v>34.559199999999997</v>
      </c>
      <c r="F264">
        <v>-80.8917</v>
      </c>
      <c r="G264" t="s">
        <v>246</v>
      </c>
      <c r="H264" t="s">
        <v>247</v>
      </c>
      <c r="I264" t="s">
        <v>246</v>
      </c>
      <c r="J264" t="s">
        <v>108</v>
      </c>
      <c r="K264">
        <v>3259</v>
      </c>
      <c r="L264" t="s">
        <v>8133</v>
      </c>
      <c r="M264" s="43">
        <v>42333</v>
      </c>
      <c r="N264" s="43">
        <v>56918</v>
      </c>
      <c r="O264" t="s">
        <v>161</v>
      </c>
      <c r="P264" t="s">
        <v>162</v>
      </c>
      <c r="Q264">
        <v>4</v>
      </c>
      <c r="R264">
        <v>12</v>
      </c>
      <c r="S264">
        <v>4657.04</v>
      </c>
      <c r="T264">
        <v>4.4302130898021304</v>
      </c>
      <c r="U264">
        <v>1907</v>
      </c>
      <c r="V264" t="s">
        <v>10666</v>
      </c>
      <c r="W264" t="s">
        <v>10666</v>
      </c>
      <c r="X264" t="s">
        <v>10666</v>
      </c>
      <c r="Y264" t="s">
        <v>10666</v>
      </c>
      <c r="Z264" t="s">
        <v>8139</v>
      </c>
      <c r="AA264" s="48" t="s">
        <v>8156</v>
      </c>
      <c r="AB264" s="41" t="s">
        <v>11054</v>
      </c>
      <c r="AC264" t="s">
        <v>253</v>
      </c>
      <c r="AD264" t="s">
        <v>254</v>
      </c>
      <c r="AE264" t="s">
        <v>166</v>
      </c>
      <c r="AF264" t="s">
        <v>246</v>
      </c>
    </row>
    <row r="265" spans="1:32">
      <c r="A265" t="s">
        <v>10633</v>
      </c>
      <c r="B265" t="s">
        <v>10634</v>
      </c>
      <c r="C265" t="s">
        <v>495</v>
      </c>
      <c r="D265" t="s">
        <v>195</v>
      </c>
      <c r="E265">
        <v>43.7714</v>
      </c>
      <c r="F265">
        <v>-117.1557</v>
      </c>
      <c r="G265" t="s">
        <v>496</v>
      </c>
      <c r="H265" t="s">
        <v>148</v>
      </c>
      <c r="I265" t="s">
        <v>416</v>
      </c>
      <c r="J265" t="s">
        <v>108</v>
      </c>
      <c r="K265">
        <v>50360</v>
      </c>
      <c r="L265" t="s">
        <v>10635</v>
      </c>
      <c r="M265" s="43">
        <v>31030</v>
      </c>
      <c r="N265" s="43">
        <v>49278</v>
      </c>
      <c r="O265" t="s">
        <v>149</v>
      </c>
      <c r="P265" t="s">
        <v>162</v>
      </c>
      <c r="Q265">
        <v>1</v>
      </c>
      <c r="R265">
        <v>2</v>
      </c>
      <c r="S265">
        <v>4657.32</v>
      </c>
      <c r="T265">
        <v>26.582876712328801</v>
      </c>
      <c r="U265">
        <v>1989</v>
      </c>
      <c r="V265" t="s">
        <v>10666</v>
      </c>
      <c r="W265" t="s">
        <v>10666</v>
      </c>
      <c r="X265" t="s">
        <v>10666</v>
      </c>
      <c r="Y265" t="s">
        <v>10666</v>
      </c>
      <c r="Z265" t="s">
        <v>10636</v>
      </c>
      <c r="AA265" s="48" t="s">
        <v>10637</v>
      </c>
      <c r="AB265" s="41" t="s">
        <v>11285</v>
      </c>
      <c r="AC265" t="s">
        <v>153</v>
      </c>
      <c r="AD265" t="s">
        <v>434</v>
      </c>
      <c r="AE265" t="s">
        <v>220</v>
      </c>
      <c r="AF265" t="s">
        <v>430</v>
      </c>
    </row>
    <row r="266" spans="1:32">
      <c r="A266" t="s">
        <v>9613</v>
      </c>
      <c r="B266" t="s">
        <v>9614</v>
      </c>
      <c r="C266" t="s">
        <v>9615</v>
      </c>
      <c r="D266" t="s">
        <v>551</v>
      </c>
      <c r="E266">
        <v>44.45</v>
      </c>
      <c r="F266">
        <v>-88.05</v>
      </c>
      <c r="G266" t="s">
        <v>9616</v>
      </c>
      <c r="H266" t="s">
        <v>650</v>
      </c>
      <c r="I266" t="s">
        <v>9581</v>
      </c>
      <c r="J266" t="s">
        <v>108</v>
      </c>
      <c r="K266">
        <v>54016</v>
      </c>
      <c r="L266" t="s">
        <v>9617</v>
      </c>
      <c r="M266" s="43">
        <v>38421</v>
      </c>
      <c r="N266" s="43">
        <v>49368</v>
      </c>
      <c r="O266" t="s">
        <v>161</v>
      </c>
      <c r="P266" t="s">
        <v>162</v>
      </c>
      <c r="Q266">
        <v>8</v>
      </c>
      <c r="R266">
        <v>1.3440000000000001</v>
      </c>
      <c r="S266">
        <v>4691</v>
      </c>
      <c r="T266">
        <v>39.843919873885604</v>
      </c>
      <c r="U266">
        <v>1992</v>
      </c>
      <c r="V266" t="s">
        <v>10666</v>
      </c>
      <c r="W266" t="s">
        <v>10666</v>
      </c>
      <c r="X266" t="s">
        <v>10666</v>
      </c>
      <c r="Y266" t="s">
        <v>10666</v>
      </c>
      <c r="Z266" t="s">
        <v>6856</v>
      </c>
      <c r="AA266" s="48" t="s">
        <v>9618</v>
      </c>
      <c r="AB266" s="41" t="s">
        <v>11191</v>
      </c>
      <c r="AC266" t="s">
        <v>301</v>
      </c>
      <c r="AD266" t="s">
        <v>10666</v>
      </c>
      <c r="AE266" t="s">
        <v>10666</v>
      </c>
      <c r="AF266" t="s">
        <v>10666</v>
      </c>
    </row>
    <row r="267" spans="1:32">
      <c r="A267" t="s">
        <v>7665</v>
      </c>
      <c r="B267" t="s">
        <v>7666</v>
      </c>
      <c r="C267" t="s">
        <v>7402</v>
      </c>
      <c r="D267" t="s">
        <v>277</v>
      </c>
      <c r="E267">
        <v>38.677399999999999</v>
      </c>
      <c r="F267">
        <v>-78.499899999999997</v>
      </c>
      <c r="G267" t="s">
        <v>1582</v>
      </c>
      <c r="H267" t="s">
        <v>247</v>
      </c>
      <c r="I267" t="s">
        <v>7373</v>
      </c>
      <c r="J267" t="s">
        <v>108</v>
      </c>
      <c r="K267">
        <v>3789</v>
      </c>
      <c r="L267" t="s">
        <v>7661</v>
      </c>
      <c r="M267" s="43">
        <v>34129</v>
      </c>
      <c r="N267" s="43">
        <v>45291</v>
      </c>
      <c r="O267" t="s">
        <v>161</v>
      </c>
      <c r="P267" t="s">
        <v>162</v>
      </c>
      <c r="Q267">
        <v>3</v>
      </c>
      <c r="R267">
        <v>1.6</v>
      </c>
      <c r="S267">
        <v>4701.91</v>
      </c>
      <c r="T267">
        <v>33.546732305936096</v>
      </c>
      <c r="U267">
        <v>1927</v>
      </c>
      <c r="V267" t="s">
        <v>10666</v>
      </c>
      <c r="W267" t="s">
        <v>10666</v>
      </c>
      <c r="X267" t="s">
        <v>10666</v>
      </c>
      <c r="Y267" t="s">
        <v>10666</v>
      </c>
      <c r="Z267" t="s">
        <v>7662</v>
      </c>
      <c r="AA267" s="48" t="s">
        <v>7667</v>
      </c>
      <c r="AB267" s="41" t="s">
        <v>10994</v>
      </c>
      <c r="AC267" t="s">
        <v>301</v>
      </c>
      <c r="AD267" t="s">
        <v>282</v>
      </c>
      <c r="AE267" t="s">
        <v>220</v>
      </c>
      <c r="AF267" t="s">
        <v>7664</v>
      </c>
    </row>
    <row r="268" spans="1:32">
      <c r="A268" t="s">
        <v>6044</v>
      </c>
      <c r="B268" t="s">
        <v>6045</v>
      </c>
      <c r="C268" t="s">
        <v>3151</v>
      </c>
      <c r="D268" t="s">
        <v>527</v>
      </c>
      <c r="E268">
        <v>35.3964</v>
      </c>
      <c r="F268">
        <v>-81.203000000000003</v>
      </c>
      <c r="G268" t="s">
        <v>5034</v>
      </c>
      <c r="H268" t="s">
        <v>459</v>
      </c>
      <c r="I268" t="s">
        <v>6046</v>
      </c>
      <c r="J268" t="s">
        <v>108</v>
      </c>
      <c r="K268">
        <v>10550</v>
      </c>
      <c r="L268" t="s">
        <v>6047</v>
      </c>
      <c r="M268" s="43">
        <v>29900</v>
      </c>
      <c r="N268" s="43" t="s">
        <v>10666</v>
      </c>
      <c r="O268" t="s">
        <v>10666</v>
      </c>
      <c r="P268" t="s">
        <v>150</v>
      </c>
      <c r="Q268">
        <v>1</v>
      </c>
      <c r="R268">
        <v>1.8</v>
      </c>
      <c r="S268">
        <v>4706.3</v>
      </c>
      <c r="T268">
        <v>29.847158802638301</v>
      </c>
      <c r="U268">
        <v>1934</v>
      </c>
      <c r="V268" t="s">
        <v>10666</v>
      </c>
      <c r="W268" t="s">
        <v>10666</v>
      </c>
      <c r="X268" t="s">
        <v>10666</v>
      </c>
      <c r="Y268" t="s">
        <v>10666</v>
      </c>
      <c r="Z268" t="s">
        <v>2642</v>
      </c>
      <c r="AA268" s="48" t="s">
        <v>2643</v>
      </c>
      <c r="AB268" s="41" t="s">
        <v>10906</v>
      </c>
      <c r="AC268" t="s">
        <v>253</v>
      </c>
      <c r="AD268" t="s">
        <v>254</v>
      </c>
      <c r="AE268" t="s">
        <v>220</v>
      </c>
      <c r="AF268" t="s">
        <v>246</v>
      </c>
    </row>
    <row r="269" spans="1:32">
      <c r="A269" t="s">
        <v>7659</v>
      </c>
      <c r="B269" t="s">
        <v>7660</v>
      </c>
      <c r="C269" t="s">
        <v>7402</v>
      </c>
      <c r="D269" t="s">
        <v>277</v>
      </c>
      <c r="E269">
        <v>38.571199999999997</v>
      </c>
      <c r="F269">
        <v>-78.5929</v>
      </c>
      <c r="G269" t="s">
        <v>1582</v>
      </c>
      <c r="H269" t="s">
        <v>247</v>
      </c>
      <c r="I269" t="s">
        <v>7373</v>
      </c>
      <c r="J269" t="s">
        <v>108</v>
      </c>
      <c r="K269">
        <v>3790</v>
      </c>
      <c r="L269" t="s">
        <v>7661</v>
      </c>
      <c r="M269" s="43">
        <v>34129</v>
      </c>
      <c r="N269" s="43">
        <v>45291</v>
      </c>
      <c r="O269" t="s">
        <v>161</v>
      </c>
      <c r="P269" t="s">
        <v>162</v>
      </c>
      <c r="Q269">
        <v>3</v>
      </c>
      <c r="R269">
        <v>1.4</v>
      </c>
      <c r="S269">
        <v>4727.22</v>
      </c>
      <c r="T269">
        <v>38.545499021526403</v>
      </c>
      <c r="U269">
        <v>1923</v>
      </c>
      <c r="V269" t="s">
        <v>10666</v>
      </c>
      <c r="W269" t="s">
        <v>10666</v>
      </c>
      <c r="X269" t="s">
        <v>10666</v>
      </c>
      <c r="Y269" t="s">
        <v>10666</v>
      </c>
      <c r="Z269" t="s">
        <v>7662</v>
      </c>
      <c r="AA269" s="48" t="s">
        <v>7663</v>
      </c>
      <c r="AB269" s="41" t="s">
        <v>10994</v>
      </c>
      <c r="AC269" t="s">
        <v>301</v>
      </c>
      <c r="AD269" t="s">
        <v>282</v>
      </c>
      <c r="AE269" t="s">
        <v>220</v>
      </c>
      <c r="AF269" t="s">
        <v>7664</v>
      </c>
    </row>
    <row r="270" spans="1:32">
      <c r="A270" t="s">
        <v>7256</v>
      </c>
      <c r="B270" t="s">
        <v>7257</v>
      </c>
      <c r="C270" t="s">
        <v>6010</v>
      </c>
      <c r="D270" t="s">
        <v>458</v>
      </c>
      <c r="E270">
        <v>44.534199999999998</v>
      </c>
      <c r="F270">
        <v>-69.652699999999996</v>
      </c>
      <c r="G270" t="s">
        <v>7250</v>
      </c>
      <c r="H270" t="s">
        <v>459</v>
      </c>
      <c r="I270" t="s">
        <v>7250</v>
      </c>
      <c r="J270" t="s">
        <v>108</v>
      </c>
      <c r="K270">
        <v>1500</v>
      </c>
      <c r="L270" t="s">
        <v>7251</v>
      </c>
      <c r="M270" s="43">
        <v>36369</v>
      </c>
      <c r="N270" s="43">
        <v>49856</v>
      </c>
      <c r="O270" t="s">
        <v>485</v>
      </c>
      <c r="P270" t="s">
        <v>162</v>
      </c>
      <c r="Q270">
        <v>1</v>
      </c>
      <c r="R270">
        <v>1.8</v>
      </c>
      <c r="S270">
        <v>4729.32</v>
      </c>
      <c r="T270">
        <v>29.9931506849315</v>
      </c>
      <c r="U270">
        <v>1935</v>
      </c>
      <c r="V270" t="s">
        <v>10666</v>
      </c>
      <c r="W270" t="s">
        <v>10666</v>
      </c>
      <c r="X270" t="s">
        <v>10666</v>
      </c>
      <c r="Y270" t="s">
        <v>10666</v>
      </c>
      <c r="Z270" t="s">
        <v>7252</v>
      </c>
      <c r="AA270" s="48" t="s">
        <v>7253</v>
      </c>
      <c r="AB270" s="41" t="s">
        <v>10900</v>
      </c>
      <c r="AC270" t="s">
        <v>232</v>
      </c>
      <c r="AD270" t="s">
        <v>314</v>
      </c>
      <c r="AE270" t="s">
        <v>220</v>
      </c>
      <c r="AF270" t="s">
        <v>465</v>
      </c>
    </row>
    <row r="271" spans="1:32">
      <c r="A271" t="s">
        <v>5379</v>
      </c>
      <c r="B271" t="s">
        <v>5380</v>
      </c>
      <c r="C271" t="s">
        <v>5381</v>
      </c>
      <c r="D271" t="s">
        <v>350</v>
      </c>
      <c r="E271">
        <v>40.539400000000001</v>
      </c>
      <c r="F271">
        <v>-78.0351</v>
      </c>
      <c r="G271" t="s">
        <v>2740</v>
      </c>
      <c r="H271" t="s">
        <v>459</v>
      </c>
      <c r="I271" t="s">
        <v>5382</v>
      </c>
      <c r="J271" t="s">
        <v>108</v>
      </c>
      <c r="K271">
        <v>10152</v>
      </c>
      <c r="L271" t="s">
        <v>5383</v>
      </c>
      <c r="M271" s="43">
        <v>31086</v>
      </c>
      <c r="N271" s="43" t="s">
        <v>10666</v>
      </c>
      <c r="O271" t="s">
        <v>10666</v>
      </c>
      <c r="P271" t="s">
        <v>150</v>
      </c>
      <c r="Q271">
        <v>4</v>
      </c>
      <c r="R271">
        <v>2.8</v>
      </c>
      <c r="S271">
        <v>4755.53</v>
      </c>
      <c r="T271">
        <v>19.388168623613801</v>
      </c>
      <c r="U271">
        <v>1985</v>
      </c>
      <c r="V271" t="s">
        <v>10666</v>
      </c>
      <c r="W271" t="s">
        <v>10666</v>
      </c>
      <c r="X271" t="s">
        <v>10666</v>
      </c>
      <c r="Y271" t="s">
        <v>10666</v>
      </c>
      <c r="Z271" t="s">
        <v>5384</v>
      </c>
      <c r="AA271" s="48" t="s">
        <v>5385</v>
      </c>
      <c r="AB271" s="41" t="s">
        <v>10854</v>
      </c>
      <c r="AC271" t="s">
        <v>301</v>
      </c>
      <c r="AD271" t="s">
        <v>282</v>
      </c>
      <c r="AE271" t="s">
        <v>220</v>
      </c>
      <c r="AF271" t="s">
        <v>4433</v>
      </c>
    </row>
    <row r="272" spans="1:32">
      <c r="A272" t="s">
        <v>6758</v>
      </c>
      <c r="B272" t="s">
        <v>6759</v>
      </c>
      <c r="C272" t="s">
        <v>6760</v>
      </c>
      <c r="D272" t="s">
        <v>286</v>
      </c>
      <c r="E272">
        <v>42.503599999999999</v>
      </c>
      <c r="F272">
        <v>-74.984999999999999</v>
      </c>
      <c r="G272" t="s">
        <v>5555</v>
      </c>
      <c r="H272" t="s">
        <v>459</v>
      </c>
      <c r="I272" t="s">
        <v>6761</v>
      </c>
      <c r="J272" t="s">
        <v>108</v>
      </c>
      <c r="K272">
        <v>50079</v>
      </c>
      <c r="L272" t="s">
        <v>6762</v>
      </c>
      <c r="M272" s="43">
        <v>43663</v>
      </c>
      <c r="N272" s="43">
        <v>58256</v>
      </c>
      <c r="O272" t="s">
        <v>10666</v>
      </c>
      <c r="P272" t="s">
        <v>162</v>
      </c>
      <c r="Q272">
        <v>2</v>
      </c>
      <c r="R272">
        <v>1.4</v>
      </c>
      <c r="S272">
        <v>4782.7299999999996</v>
      </c>
      <c r="T272">
        <v>38.998124592302702</v>
      </c>
      <c r="U272">
        <v>1980</v>
      </c>
      <c r="V272" t="s">
        <v>10666</v>
      </c>
      <c r="W272" t="s">
        <v>10666</v>
      </c>
      <c r="X272" t="s">
        <v>10666</v>
      </c>
      <c r="Y272" t="s">
        <v>10666</v>
      </c>
      <c r="Z272" t="s">
        <v>6763</v>
      </c>
      <c r="AA272" s="48" t="s">
        <v>6764</v>
      </c>
      <c r="AB272" s="41" t="s">
        <v>10949</v>
      </c>
      <c r="AC272" t="s">
        <v>232</v>
      </c>
      <c r="AD272" t="s">
        <v>291</v>
      </c>
      <c r="AE272" t="s">
        <v>220</v>
      </c>
      <c r="AF272" t="s">
        <v>788</v>
      </c>
    </row>
    <row r="273" spans="1:32">
      <c r="A273" t="s">
        <v>10682</v>
      </c>
      <c r="B273" t="s">
        <v>10681</v>
      </c>
      <c r="C273" t="s">
        <v>817</v>
      </c>
      <c r="D273" t="s">
        <v>146</v>
      </c>
      <c r="E273">
        <v>34.155161999999997</v>
      </c>
      <c r="F273">
        <v>-117.397119</v>
      </c>
      <c r="G273" t="s">
        <v>397</v>
      </c>
      <c r="H273" t="s">
        <v>247</v>
      </c>
      <c r="I273" t="s">
        <v>10666</v>
      </c>
      <c r="J273" t="s">
        <v>108</v>
      </c>
      <c r="K273">
        <v>332</v>
      </c>
      <c r="L273" t="s">
        <v>10666</v>
      </c>
      <c r="M273" t="s">
        <v>10666</v>
      </c>
      <c r="N273" s="43" t="s">
        <v>10666</v>
      </c>
      <c r="O273" t="s">
        <v>10666</v>
      </c>
      <c r="P273" t="s">
        <v>10680</v>
      </c>
      <c r="Q273">
        <v>2</v>
      </c>
      <c r="R273">
        <v>3</v>
      </c>
      <c r="S273">
        <v>4786.09</v>
      </c>
      <c r="T273">
        <v>18.211910197869098</v>
      </c>
      <c r="U273">
        <v>1917</v>
      </c>
      <c r="V273" t="s">
        <v>10666</v>
      </c>
      <c r="W273" t="s">
        <v>10666</v>
      </c>
      <c r="X273" t="s">
        <v>10666</v>
      </c>
      <c r="Y273" t="s">
        <v>10666</v>
      </c>
      <c r="Z273" t="s">
        <v>8796</v>
      </c>
      <c r="AA273" s="48" t="s">
        <v>10679</v>
      </c>
      <c r="AB273" s="41" t="s">
        <v>10678</v>
      </c>
      <c r="AC273" t="s">
        <v>153</v>
      </c>
      <c r="AD273" t="s">
        <v>263</v>
      </c>
      <c r="AE273" t="s">
        <v>166</v>
      </c>
      <c r="AF273" t="s">
        <v>397</v>
      </c>
    </row>
    <row r="274" spans="1:32">
      <c r="A274" t="s">
        <v>5678</v>
      </c>
      <c r="B274" t="s">
        <v>5679</v>
      </c>
      <c r="C274" t="s">
        <v>2294</v>
      </c>
      <c r="D274" t="s">
        <v>286</v>
      </c>
      <c r="E274">
        <v>43.583399999999997</v>
      </c>
      <c r="F274">
        <v>-75.340199999999996</v>
      </c>
      <c r="G274" t="s">
        <v>10882</v>
      </c>
      <c r="H274" t="s">
        <v>459</v>
      </c>
      <c r="I274" t="s">
        <v>5680</v>
      </c>
      <c r="J274" t="s">
        <v>108</v>
      </c>
      <c r="K274">
        <v>10817</v>
      </c>
      <c r="L274" t="s">
        <v>5681</v>
      </c>
      <c r="M274" s="43">
        <v>30410</v>
      </c>
      <c r="N274" s="43" t="s">
        <v>10666</v>
      </c>
      <c r="O274" t="s">
        <v>10666</v>
      </c>
      <c r="P274" t="s">
        <v>150</v>
      </c>
      <c r="Q274">
        <v>2</v>
      </c>
      <c r="R274">
        <v>1</v>
      </c>
      <c r="S274">
        <v>4787.43</v>
      </c>
      <c r="T274">
        <v>54.6510273972603</v>
      </c>
      <c r="U274">
        <v>1985</v>
      </c>
      <c r="V274" t="s">
        <v>10666</v>
      </c>
      <c r="W274" t="s">
        <v>10666</v>
      </c>
      <c r="X274" t="s">
        <v>10666</v>
      </c>
      <c r="Y274" t="s">
        <v>10666</v>
      </c>
      <c r="Z274" t="s">
        <v>1649</v>
      </c>
      <c r="AA274" s="48" t="s">
        <v>5682</v>
      </c>
      <c r="AB274" s="41" t="s">
        <v>10862</v>
      </c>
      <c r="AC274" t="s">
        <v>232</v>
      </c>
      <c r="AD274" t="s">
        <v>291</v>
      </c>
      <c r="AE274" t="s">
        <v>220</v>
      </c>
      <c r="AF274" t="s">
        <v>788</v>
      </c>
    </row>
    <row r="275" spans="1:32">
      <c r="A275" t="s">
        <v>7254</v>
      </c>
      <c r="B275" t="s">
        <v>7255</v>
      </c>
      <c r="C275" t="s">
        <v>6010</v>
      </c>
      <c r="D275" t="s">
        <v>458</v>
      </c>
      <c r="E275">
        <v>44.564700000000002</v>
      </c>
      <c r="F275">
        <v>-69.687600000000003</v>
      </c>
      <c r="G275" t="s">
        <v>7250</v>
      </c>
      <c r="H275" t="s">
        <v>459</v>
      </c>
      <c r="I275" t="s">
        <v>7250</v>
      </c>
      <c r="J275" t="s">
        <v>108</v>
      </c>
      <c r="K275">
        <v>1498</v>
      </c>
      <c r="L275" t="s">
        <v>7251</v>
      </c>
      <c r="M275" s="43">
        <v>36369</v>
      </c>
      <c r="N275" s="43">
        <v>49856</v>
      </c>
      <c r="O275" t="s">
        <v>450</v>
      </c>
      <c r="P275" t="s">
        <v>162</v>
      </c>
      <c r="Q275">
        <v>1</v>
      </c>
      <c r="R275">
        <v>1.6</v>
      </c>
      <c r="S275">
        <v>4793.17</v>
      </c>
      <c r="T275">
        <v>34.197845319634702</v>
      </c>
      <c r="U275">
        <v>1918</v>
      </c>
      <c r="V275" t="s">
        <v>10666</v>
      </c>
      <c r="W275" t="s">
        <v>10666</v>
      </c>
      <c r="X275" t="s">
        <v>10666</v>
      </c>
      <c r="Y275" t="s">
        <v>10666</v>
      </c>
      <c r="Z275" t="s">
        <v>7252</v>
      </c>
      <c r="AA275" s="48" t="s">
        <v>7253</v>
      </c>
      <c r="AB275" s="41" t="s">
        <v>10900</v>
      </c>
      <c r="AC275" t="s">
        <v>232</v>
      </c>
      <c r="AD275" t="s">
        <v>314</v>
      </c>
      <c r="AE275" t="s">
        <v>220</v>
      </c>
      <c r="AF275" t="s">
        <v>465</v>
      </c>
    </row>
    <row r="276" spans="1:32">
      <c r="A276" t="s">
        <v>10190</v>
      </c>
      <c r="B276" t="s">
        <v>10191</v>
      </c>
      <c r="C276" t="s">
        <v>8239</v>
      </c>
      <c r="D276" t="s">
        <v>178</v>
      </c>
      <c r="E276">
        <v>40.148699999999998</v>
      </c>
      <c r="F276">
        <v>-105.8673</v>
      </c>
      <c r="G276" t="s">
        <v>10192</v>
      </c>
      <c r="H276" t="s">
        <v>180</v>
      </c>
      <c r="I276" t="s">
        <v>10193</v>
      </c>
      <c r="J276" t="s">
        <v>108</v>
      </c>
      <c r="K276">
        <v>60119</v>
      </c>
      <c r="L276" t="s">
        <v>10666</v>
      </c>
      <c r="M276" t="s">
        <v>10666</v>
      </c>
      <c r="N276" s="43" t="s">
        <v>10666</v>
      </c>
      <c r="O276" t="s">
        <v>10666</v>
      </c>
      <c r="P276" t="s">
        <v>489</v>
      </c>
      <c r="Q276">
        <v>1</v>
      </c>
      <c r="R276">
        <v>1.2</v>
      </c>
      <c r="S276">
        <v>4803.5600000000004</v>
      </c>
      <c r="T276">
        <v>45.695966514459698</v>
      </c>
      <c r="U276">
        <v>2016</v>
      </c>
      <c r="V276" t="s">
        <v>10666</v>
      </c>
      <c r="W276" t="s">
        <v>10666</v>
      </c>
      <c r="X276" t="s">
        <v>10666</v>
      </c>
      <c r="Y276" t="s">
        <v>10666</v>
      </c>
      <c r="Z276" t="s">
        <v>4123</v>
      </c>
      <c r="AA276" s="48" t="s">
        <v>10194</v>
      </c>
      <c r="AB276" s="41" t="s">
        <v>11060</v>
      </c>
      <c r="AC276" t="s">
        <v>153</v>
      </c>
      <c r="AD276" t="s">
        <v>219</v>
      </c>
      <c r="AE276" t="s">
        <v>533</v>
      </c>
      <c r="AF276" t="s">
        <v>8243</v>
      </c>
    </row>
    <row r="277" spans="1:32">
      <c r="A277" t="s">
        <v>9148</v>
      </c>
      <c r="B277" t="s">
        <v>9149</v>
      </c>
      <c r="C277" t="s">
        <v>4640</v>
      </c>
      <c r="D277" t="s">
        <v>208</v>
      </c>
      <c r="E277">
        <v>40.623433329999997</v>
      </c>
      <c r="F277">
        <v>-111.75364999999999</v>
      </c>
      <c r="G277" t="s">
        <v>568</v>
      </c>
      <c r="H277" t="s">
        <v>247</v>
      </c>
      <c r="I277" t="s">
        <v>568</v>
      </c>
      <c r="J277" t="s">
        <v>108</v>
      </c>
      <c r="K277">
        <v>3659</v>
      </c>
      <c r="L277" t="s">
        <v>9150</v>
      </c>
      <c r="M277" s="43">
        <v>36433</v>
      </c>
      <c r="N277" s="43">
        <v>47664</v>
      </c>
      <c r="O277" t="s">
        <v>161</v>
      </c>
      <c r="P277" t="s">
        <v>162</v>
      </c>
      <c r="Q277">
        <v>1</v>
      </c>
      <c r="R277">
        <v>1</v>
      </c>
      <c r="S277">
        <v>4825.13</v>
      </c>
      <c r="T277">
        <v>55.081392694063901</v>
      </c>
      <c r="U277">
        <v>1912</v>
      </c>
      <c r="V277" t="s">
        <v>10666</v>
      </c>
      <c r="W277" t="s">
        <v>10666</v>
      </c>
      <c r="X277" t="s">
        <v>10666</v>
      </c>
      <c r="Y277" t="s">
        <v>10666</v>
      </c>
      <c r="Z277" t="s">
        <v>4642</v>
      </c>
      <c r="AA277" s="48" t="s">
        <v>9151</v>
      </c>
      <c r="AB277" s="41" t="s">
        <v>10793</v>
      </c>
      <c r="AC277" t="s">
        <v>153</v>
      </c>
      <c r="AD277" t="s">
        <v>491</v>
      </c>
      <c r="AE277" t="s">
        <v>166</v>
      </c>
      <c r="AF277" t="s">
        <v>568</v>
      </c>
    </row>
    <row r="278" spans="1:32">
      <c r="A278" t="s">
        <v>7488</v>
      </c>
      <c r="B278" t="s">
        <v>1414</v>
      </c>
      <c r="C278" t="s">
        <v>4768</v>
      </c>
      <c r="D278" t="s">
        <v>286</v>
      </c>
      <c r="E278">
        <v>43.323399999999999</v>
      </c>
      <c r="F278">
        <v>-76.420199999999994</v>
      </c>
      <c r="G278" t="s">
        <v>4355</v>
      </c>
      <c r="H278" t="s">
        <v>309</v>
      </c>
      <c r="I278" t="s">
        <v>4355</v>
      </c>
      <c r="J278" t="s">
        <v>108</v>
      </c>
      <c r="K278">
        <v>2566</v>
      </c>
      <c r="L278" t="s">
        <v>7482</v>
      </c>
      <c r="M278" s="43">
        <v>38321</v>
      </c>
      <c r="N278" s="43">
        <v>52901</v>
      </c>
      <c r="O278" t="s">
        <v>1648</v>
      </c>
      <c r="P278" t="s">
        <v>162</v>
      </c>
      <c r="Q278">
        <v>2</v>
      </c>
      <c r="R278">
        <v>1.3</v>
      </c>
      <c r="S278">
        <v>4829.26</v>
      </c>
      <c r="T278">
        <v>42.406568317527203</v>
      </c>
      <c r="U278">
        <v>1924</v>
      </c>
      <c r="V278" t="s">
        <v>10666</v>
      </c>
      <c r="W278" t="s">
        <v>10666</v>
      </c>
      <c r="X278" t="s">
        <v>10666</v>
      </c>
      <c r="Y278" t="s">
        <v>10666</v>
      </c>
      <c r="Z278" t="s">
        <v>4968</v>
      </c>
      <c r="AA278" s="48" t="s">
        <v>5809</v>
      </c>
      <c r="AB278" s="41" t="s">
        <v>10807</v>
      </c>
      <c r="AC278" t="s">
        <v>232</v>
      </c>
      <c r="AD278" t="s">
        <v>291</v>
      </c>
      <c r="AE278" t="s">
        <v>220</v>
      </c>
      <c r="AF278" t="s">
        <v>788</v>
      </c>
    </row>
    <row r="279" spans="1:32">
      <c r="A279" t="s">
        <v>7444</v>
      </c>
      <c r="B279" t="s">
        <v>7445</v>
      </c>
      <c r="C279" t="s">
        <v>2069</v>
      </c>
      <c r="D279" t="s">
        <v>903</v>
      </c>
      <c r="E279">
        <v>43.381</v>
      </c>
      <c r="F279">
        <v>-72.598799999999997</v>
      </c>
      <c r="G279" t="s">
        <v>4164</v>
      </c>
      <c r="H279" t="s">
        <v>247</v>
      </c>
      <c r="I279" t="s">
        <v>4254</v>
      </c>
      <c r="J279" t="s">
        <v>108</v>
      </c>
      <c r="K279">
        <v>3710</v>
      </c>
      <c r="L279" t="s">
        <v>7446</v>
      </c>
      <c r="M279" s="43">
        <v>34642</v>
      </c>
      <c r="N279" s="43">
        <v>45596</v>
      </c>
      <c r="O279" t="s">
        <v>161</v>
      </c>
      <c r="P279" t="s">
        <v>162</v>
      </c>
      <c r="Q279">
        <v>3</v>
      </c>
      <c r="R279">
        <v>1.7</v>
      </c>
      <c r="S279">
        <v>4839.91</v>
      </c>
      <c r="T279">
        <v>32.5000671501477</v>
      </c>
      <c r="U279">
        <v>1907</v>
      </c>
      <c r="V279" t="s">
        <v>10666</v>
      </c>
      <c r="W279" t="s">
        <v>10666</v>
      </c>
      <c r="X279" t="s">
        <v>10666</v>
      </c>
      <c r="Y279" t="s">
        <v>10666</v>
      </c>
      <c r="Z279" t="s">
        <v>1649</v>
      </c>
      <c r="AA279" s="48" t="s">
        <v>7447</v>
      </c>
      <c r="AB279" s="41" t="s">
        <v>10950</v>
      </c>
      <c r="AC279" t="s">
        <v>232</v>
      </c>
      <c r="AD279" t="s">
        <v>314</v>
      </c>
      <c r="AE279" t="s">
        <v>166</v>
      </c>
      <c r="AF279" t="s">
        <v>4164</v>
      </c>
    </row>
    <row r="280" spans="1:32">
      <c r="A280" t="s">
        <v>6636</v>
      </c>
      <c r="B280" t="s">
        <v>6637</v>
      </c>
      <c r="C280" t="s">
        <v>6638</v>
      </c>
      <c r="D280" t="s">
        <v>245</v>
      </c>
      <c r="E280">
        <v>35.063800000000001</v>
      </c>
      <c r="F280">
        <v>-81.548400000000001</v>
      </c>
      <c r="G280" t="s">
        <v>5555</v>
      </c>
      <c r="H280" t="s">
        <v>459</v>
      </c>
      <c r="I280" t="s">
        <v>6639</v>
      </c>
      <c r="J280" t="s">
        <v>108</v>
      </c>
      <c r="K280">
        <v>10173</v>
      </c>
      <c r="L280" t="s">
        <v>6640</v>
      </c>
      <c r="M280" s="43">
        <v>44399</v>
      </c>
      <c r="N280" s="43">
        <v>59018</v>
      </c>
      <c r="O280" t="s">
        <v>10666</v>
      </c>
      <c r="P280" t="s">
        <v>162</v>
      </c>
      <c r="Q280">
        <v>1</v>
      </c>
      <c r="R280">
        <v>4.3</v>
      </c>
      <c r="S280">
        <v>4845.3500000000004</v>
      </c>
      <c r="T280">
        <v>12.8633057236912</v>
      </c>
      <c r="U280">
        <v>1985</v>
      </c>
      <c r="V280" t="s">
        <v>10666</v>
      </c>
      <c r="W280" t="s">
        <v>10666</v>
      </c>
      <c r="X280" t="s">
        <v>10666</v>
      </c>
      <c r="Y280" t="s">
        <v>10666</v>
      </c>
      <c r="Z280" t="s">
        <v>6641</v>
      </c>
      <c r="AA280" s="48" t="s">
        <v>6642</v>
      </c>
      <c r="AB280" s="41" t="s">
        <v>10944</v>
      </c>
      <c r="AC280" t="s">
        <v>253</v>
      </c>
      <c r="AD280" t="s">
        <v>254</v>
      </c>
      <c r="AE280" t="s">
        <v>220</v>
      </c>
      <c r="AF280" t="s">
        <v>6643</v>
      </c>
    </row>
    <row r="281" spans="1:32">
      <c r="A281" t="s">
        <v>10264</v>
      </c>
      <c r="B281" t="s">
        <v>10265</v>
      </c>
      <c r="C281" t="s">
        <v>565</v>
      </c>
      <c r="D281" t="s">
        <v>208</v>
      </c>
      <c r="E281">
        <v>41.2545</v>
      </c>
      <c r="F281">
        <v>-111.84480000000001</v>
      </c>
      <c r="G281" t="s">
        <v>10266</v>
      </c>
      <c r="H281" t="s">
        <v>148</v>
      </c>
      <c r="I281" t="s">
        <v>416</v>
      </c>
      <c r="J281" t="s">
        <v>108</v>
      </c>
      <c r="K281">
        <v>7132</v>
      </c>
      <c r="L281" t="s">
        <v>10267</v>
      </c>
      <c r="M281" s="43">
        <v>30757</v>
      </c>
      <c r="N281" s="43">
        <v>49003</v>
      </c>
      <c r="O281" t="s">
        <v>149</v>
      </c>
      <c r="P281" t="s">
        <v>162</v>
      </c>
      <c r="Q281">
        <v>1</v>
      </c>
      <c r="R281">
        <v>1.8</v>
      </c>
      <c r="S281">
        <v>4888.6499999999996</v>
      </c>
      <c r="T281">
        <v>31.0036149162861</v>
      </c>
      <c r="U281">
        <v>1991</v>
      </c>
      <c r="V281" t="s">
        <v>10666</v>
      </c>
      <c r="W281" t="s">
        <v>10666</v>
      </c>
      <c r="X281" t="s">
        <v>10666</v>
      </c>
      <c r="Y281" t="s">
        <v>10666</v>
      </c>
      <c r="Z281" t="s">
        <v>10263</v>
      </c>
      <c r="AA281" s="48" t="s">
        <v>11464</v>
      </c>
      <c r="AB281" s="41" t="s">
        <v>11287</v>
      </c>
      <c r="AC281" t="s">
        <v>153</v>
      </c>
      <c r="AD281" t="s">
        <v>491</v>
      </c>
      <c r="AE281" t="s">
        <v>166</v>
      </c>
      <c r="AF281" t="s">
        <v>568</v>
      </c>
    </row>
    <row r="282" spans="1:32">
      <c r="A282" t="s">
        <v>6441</v>
      </c>
      <c r="B282" t="s">
        <v>6442</v>
      </c>
      <c r="C282" t="s">
        <v>468</v>
      </c>
      <c r="D282" t="s">
        <v>469</v>
      </c>
      <c r="E282">
        <v>43.590499999999999</v>
      </c>
      <c r="F282">
        <v>-71.733000000000004</v>
      </c>
      <c r="G282" t="s">
        <v>1582</v>
      </c>
      <c r="H282" t="s">
        <v>459</v>
      </c>
      <c r="I282" t="s">
        <v>6443</v>
      </c>
      <c r="J282" t="s">
        <v>108</v>
      </c>
      <c r="K282">
        <v>50324</v>
      </c>
      <c r="L282" t="s">
        <v>6444</v>
      </c>
      <c r="M282" s="43">
        <v>29896</v>
      </c>
      <c r="N282" s="43">
        <v>48152</v>
      </c>
      <c r="O282" t="s">
        <v>10666</v>
      </c>
      <c r="P282" t="s">
        <v>162</v>
      </c>
      <c r="Q282">
        <v>2</v>
      </c>
      <c r="R282">
        <v>1.4</v>
      </c>
      <c r="S282">
        <v>4890.78</v>
      </c>
      <c r="T282">
        <v>39.879158512720203</v>
      </c>
      <c r="U282">
        <v>1983</v>
      </c>
      <c r="V282" t="s">
        <v>10666</v>
      </c>
      <c r="W282" t="s">
        <v>10666</v>
      </c>
      <c r="X282" t="s">
        <v>10666</v>
      </c>
      <c r="Y282" t="s">
        <v>10666</v>
      </c>
      <c r="Z282" t="s">
        <v>6445</v>
      </c>
      <c r="AA282" s="48" t="s">
        <v>6446</v>
      </c>
      <c r="AB282" s="41" t="s">
        <v>10849</v>
      </c>
      <c r="AC282" t="s">
        <v>232</v>
      </c>
      <c r="AD282" t="s">
        <v>314</v>
      </c>
      <c r="AE282" t="s">
        <v>220</v>
      </c>
      <c r="AF282" t="s">
        <v>315</v>
      </c>
    </row>
    <row r="283" spans="1:32">
      <c r="A283" t="s">
        <v>6340</v>
      </c>
      <c r="B283" t="s">
        <v>6341</v>
      </c>
      <c r="C283" t="s">
        <v>2915</v>
      </c>
      <c r="D283" t="s">
        <v>146</v>
      </c>
      <c r="E283">
        <v>40.368499999999997</v>
      </c>
      <c r="F283">
        <v>-123.4332</v>
      </c>
      <c r="G283" t="s">
        <v>6342</v>
      </c>
      <c r="H283" t="s">
        <v>148</v>
      </c>
      <c r="I283" t="s">
        <v>6342</v>
      </c>
      <c r="J283" t="s">
        <v>108</v>
      </c>
      <c r="K283">
        <v>10128</v>
      </c>
      <c r="L283" t="s">
        <v>6343</v>
      </c>
      <c r="M283" s="43">
        <v>29767</v>
      </c>
      <c r="N283" s="43" t="s">
        <v>10666</v>
      </c>
      <c r="O283" t="s">
        <v>10666</v>
      </c>
      <c r="P283" t="s">
        <v>150</v>
      </c>
      <c r="Q283">
        <v>2</v>
      </c>
      <c r="R283">
        <v>2</v>
      </c>
      <c r="S283">
        <v>4892.13</v>
      </c>
      <c r="T283">
        <v>27.9231164383562</v>
      </c>
      <c r="U283">
        <v>1983</v>
      </c>
      <c r="V283" t="s">
        <v>10666</v>
      </c>
      <c r="W283" t="s">
        <v>10666</v>
      </c>
      <c r="X283" t="s">
        <v>10666</v>
      </c>
      <c r="Y283" t="s">
        <v>10666</v>
      </c>
      <c r="Z283" t="s">
        <v>3874</v>
      </c>
      <c r="AA283" s="48" t="s">
        <v>6344</v>
      </c>
      <c r="AB283" s="41" t="s">
        <v>10816</v>
      </c>
      <c r="AC283" t="s">
        <v>153</v>
      </c>
      <c r="AD283" t="s">
        <v>263</v>
      </c>
      <c r="AE283" t="s">
        <v>533</v>
      </c>
      <c r="AF283" t="s">
        <v>259</v>
      </c>
    </row>
    <row r="284" spans="1:32">
      <c r="A284" t="s">
        <v>5644</v>
      </c>
      <c r="B284" t="s">
        <v>5645</v>
      </c>
      <c r="C284" t="s">
        <v>684</v>
      </c>
      <c r="D284" t="s">
        <v>307</v>
      </c>
      <c r="E284">
        <v>42.1569</v>
      </c>
      <c r="F284">
        <v>-72.422700000000006</v>
      </c>
      <c r="G284" t="s">
        <v>10880</v>
      </c>
      <c r="H284" t="s">
        <v>459</v>
      </c>
      <c r="I284" t="s">
        <v>5646</v>
      </c>
      <c r="J284" t="s">
        <v>108</v>
      </c>
      <c r="K284">
        <v>52166</v>
      </c>
      <c r="L284" t="s">
        <v>5647</v>
      </c>
      <c r="M284" s="43">
        <v>30721</v>
      </c>
      <c r="N284" s="43" t="s">
        <v>10666</v>
      </c>
      <c r="O284" t="s">
        <v>10666</v>
      </c>
      <c r="P284" t="s">
        <v>150</v>
      </c>
      <c r="Q284">
        <v>2</v>
      </c>
      <c r="R284">
        <v>1.2</v>
      </c>
      <c r="S284">
        <v>4901.8500000000004</v>
      </c>
      <c r="T284">
        <v>46.630993150684901</v>
      </c>
      <c r="U284">
        <v>1985</v>
      </c>
      <c r="V284" t="s">
        <v>10666</v>
      </c>
      <c r="W284" t="s">
        <v>10666</v>
      </c>
      <c r="X284" t="s">
        <v>10666</v>
      </c>
      <c r="Y284" t="s">
        <v>10666</v>
      </c>
      <c r="Z284" t="s">
        <v>4940</v>
      </c>
      <c r="AA284" s="48" t="s">
        <v>4941</v>
      </c>
      <c r="AB284" s="41" t="s">
        <v>10690</v>
      </c>
      <c r="AC284" t="s">
        <v>232</v>
      </c>
      <c r="AD284" t="s">
        <v>314</v>
      </c>
      <c r="AE284" t="s">
        <v>220</v>
      </c>
      <c r="AF284" t="s">
        <v>4568</v>
      </c>
    </row>
    <row r="285" spans="1:32">
      <c r="A285" t="s">
        <v>8723</v>
      </c>
      <c r="B285" t="s">
        <v>8724</v>
      </c>
      <c r="C285" t="s">
        <v>6847</v>
      </c>
      <c r="D285" t="s">
        <v>295</v>
      </c>
      <c r="E285">
        <v>45.786700000000003</v>
      </c>
      <c r="F285">
        <v>-88.041700000000006</v>
      </c>
      <c r="G285" t="s">
        <v>552</v>
      </c>
      <c r="H285" t="s">
        <v>247</v>
      </c>
      <c r="I285" t="s">
        <v>552</v>
      </c>
      <c r="J285" t="s">
        <v>108</v>
      </c>
      <c r="K285">
        <v>7821</v>
      </c>
      <c r="L285" t="s">
        <v>8725</v>
      </c>
      <c r="M285" s="43">
        <v>36903</v>
      </c>
      <c r="N285" s="43">
        <v>51348</v>
      </c>
      <c r="O285" t="s">
        <v>1648</v>
      </c>
      <c r="P285" t="s">
        <v>162</v>
      </c>
      <c r="Q285">
        <v>2</v>
      </c>
      <c r="R285">
        <v>4.4000000000000004</v>
      </c>
      <c r="S285">
        <v>4905.74</v>
      </c>
      <c r="T285">
        <v>12.7276359485264</v>
      </c>
      <c r="U285">
        <v>1914</v>
      </c>
      <c r="V285" t="s">
        <v>10666</v>
      </c>
      <c r="W285" t="s">
        <v>10666</v>
      </c>
      <c r="X285" t="s">
        <v>10666</v>
      </c>
      <c r="Y285" t="s">
        <v>10666</v>
      </c>
      <c r="Z285" t="s">
        <v>6791</v>
      </c>
      <c r="AA285" s="48" t="s">
        <v>7321</v>
      </c>
      <c r="AB285" s="41" t="s">
        <v>11000</v>
      </c>
      <c r="AC285" t="s">
        <v>301</v>
      </c>
      <c r="AD285" t="s">
        <v>302</v>
      </c>
      <c r="AE285" t="s">
        <v>166</v>
      </c>
      <c r="AF285" t="s">
        <v>552</v>
      </c>
    </row>
    <row r="286" spans="1:32">
      <c r="A286" t="s">
        <v>10396</v>
      </c>
      <c r="B286" t="s">
        <v>10397</v>
      </c>
      <c r="C286" t="s">
        <v>4591</v>
      </c>
      <c r="D286" t="s">
        <v>574</v>
      </c>
      <c r="E286">
        <v>43.219017440000002</v>
      </c>
      <c r="F286">
        <v>-108.7876807</v>
      </c>
      <c r="G286" t="s">
        <v>416</v>
      </c>
      <c r="H286" t="s">
        <v>37</v>
      </c>
      <c r="I286" t="s">
        <v>10362</v>
      </c>
      <c r="J286" t="s">
        <v>108</v>
      </c>
      <c r="K286">
        <v>674</v>
      </c>
      <c r="L286" t="s">
        <v>10666</v>
      </c>
      <c r="M286" t="s">
        <v>10666</v>
      </c>
      <c r="N286" s="43" t="s">
        <v>10666</v>
      </c>
      <c r="O286" t="s">
        <v>161</v>
      </c>
      <c r="P286" t="s">
        <v>37</v>
      </c>
      <c r="Q286">
        <v>2</v>
      </c>
      <c r="R286">
        <v>1.6</v>
      </c>
      <c r="S286">
        <v>4912.4399999999996</v>
      </c>
      <c r="T286">
        <v>35.048801369863</v>
      </c>
      <c r="U286">
        <v>1925</v>
      </c>
      <c r="V286" t="s">
        <v>10666</v>
      </c>
      <c r="W286" t="s">
        <v>10666</v>
      </c>
      <c r="X286" t="s">
        <v>10666</v>
      </c>
      <c r="Y286" t="s">
        <v>10666</v>
      </c>
      <c r="Z286" t="s">
        <v>10398</v>
      </c>
      <c r="AA286" s="48" t="s">
        <v>11457</v>
      </c>
      <c r="AB286" s="41" t="s">
        <v>11300</v>
      </c>
      <c r="AC286" t="s">
        <v>153</v>
      </c>
      <c r="AD286" t="s">
        <v>10019</v>
      </c>
      <c r="AE286" t="s">
        <v>166</v>
      </c>
      <c r="AF286" t="s">
        <v>579</v>
      </c>
    </row>
    <row r="287" spans="1:32">
      <c r="A287" t="s">
        <v>4949</v>
      </c>
      <c r="B287" t="s">
        <v>4950</v>
      </c>
      <c r="C287" t="s">
        <v>1638</v>
      </c>
      <c r="D287" t="s">
        <v>295</v>
      </c>
      <c r="E287">
        <v>41.85</v>
      </c>
      <c r="F287">
        <v>-85.666700000000006</v>
      </c>
      <c r="G287" t="s">
        <v>2696</v>
      </c>
      <c r="H287" t="s">
        <v>247</v>
      </c>
      <c r="I287" t="s">
        <v>2696</v>
      </c>
      <c r="J287" t="s">
        <v>108</v>
      </c>
      <c r="K287">
        <v>1760</v>
      </c>
      <c r="L287" t="s">
        <v>4951</v>
      </c>
      <c r="M287" s="43">
        <v>34262</v>
      </c>
      <c r="N287" s="43">
        <v>45199</v>
      </c>
      <c r="O287" t="s">
        <v>161</v>
      </c>
      <c r="P287" t="s">
        <v>162</v>
      </c>
      <c r="Q287">
        <v>4</v>
      </c>
      <c r="R287">
        <v>1.2</v>
      </c>
      <c r="S287">
        <v>4929.96</v>
      </c>
      <c r="T287">
        <v>46.898401826483997</v>
      </c>
      <c r="U287">
        <v>1923</v>
      </c>
      <c r="V287" t="s">
        <v>10666</v>
      </c>
      <c r="W287" t="s">
        <v>10666</v>
      </c>
      <c r="X287" t="s">
        <v>10666</v>
      </c>
      <c r="Y287" t="s">
        <v>10666</v>
      </c>
      <c r="Z287" t="s">
        <v>1641</v>
      </c>
      <c r="AA287" s="48" t="s">
        <v>1642</v>
      </c>
      <c r="AB287" s="41" t="s">
        <v>10666</v>
      </c>
      <c r="AC287" t="s">
        <v>301</v>
      </c>
      <c r="AD287" t="s">
        <v>282</v>
      </c>
      <c r="AE287" t="s">
        <v>166</v>
      </c>
      <c r="AF287" t="s">
        <v>2696</v>
      </c>
    </row>
    <row r="288" spans="1:32">
      <c r="A288" t="s">
        <v>6701</v>
      </c>
      <c r="B288" t="s">
        <v>6702</v>
      </c>
      <c r="C288" t="s">
        <v>2294</v>
      </c>
      <c r="D288" t="s">
        <v>286</v>
      </c>
      <c r="E288">
        <v>43.884099999999997</v>
      </c>
      <c r="F288">
        <v>-75.430499999999995</v>
      </c>
      <c r="G288" t="s">
        <v>1582</v>
      </c>
      <c r="H288" t="s">
        <v>459</v>
      </c>
      <c r="I288" t="s">
        <v>6703</v>
      </c>
      <c r="J288" t="s">
        <v>108</v>
      </c>
      <c r="K288">
        <v>54691</v>
      </c>
      <c r="L288" t="s">
        <v>6704</v>
      </c>
      <c r="M288" t="s">
        <v>10666</v>
      </c>
      <c r="N288" s="43">
        <v>43733</v>
      </c>
      <c r="O288" t="s">
        <v>10666</v>
      </c>
      <c r="P288" t="s">
        <v>162</v>
      </c>
      <c r="Q288">
        <v>2</v>
      </c>
      <c r="R288">
        <v>1</v>
      </c>
      <c r="S288">
        <v>4954.5</v>
      </c>
      <c r="T288">
        <v>56.558219178082197</v>
      </c>
      <c r="U288">
        <v>1979</v>
      </c>
      <c r="V288" t="s">
        <v>10666</v>
      </c>
      <c r="W288" t="s">
        <v>10666</v>
      </c>
      <c r="X288" t="s">
        <v>10666</v>
      </c>
      <c r="Y288" t="s">
        <v>10666</v>
      </c>
      <c r="Z288" t="s">
        <v>5058</v>
      </c>
      <c r="AA288" s="48" t="s">
        <v>6705</v>
      </c>
      <c r="AB288" s="41" t="s">
        <v>10862</v>
      </c>
      <c r="AC288" t="s">
        <v>232</v>
      </c>
      <c r="AD288" t="s">
        <v>291</v>
      </c>
      <c r="AE288" t="s">
        <v>220</v>
      </c>
      <c r="AF288" t="s">
        <v>788</v>
      </c>
    </row>
    <row r="289" spans="1:32">
      <c r="A289" t="s">
        <v>4596</v>
      </c>
      <c r="B289" t="s">
        <v>4597</v>
      </c>
      <c r="C289" t="s">
        <v>4598</v>
      </c>
      <c r="D289" t="s">
        <v>245</v>
      </c>
      <c r="E289">
        <v>34.920299999999997</v>
      </c>
      <c r="F289">
        <v>-81.737499999999997</v>
      </c>
      <c r="G289" t="s">
        <v>4599</v>
      </c>
      <c r="H289" t="s">
        <v>247</v>
      </c>
      <c r="I289" t="s">
        <v>4600</v>
      </c>
      <c r="J289" t="s">
        <v>108</v>
      </c>
      <c r="K289">
        <v>58257</v>
      </c>
      <c r="L289" t="s">
        <v>4601</v>
      </c>
      <c r="M289" s="43">
        <v>40744</v>
      </c>
      <c r="N289" s="43">
        <v>55550</v>
      </c>
      <c r="O289" t="s">
        <v>1648</v>
      </c>
      <c r="P289" t="s">
        <v>162</v>
      </c>
      <c r="Q289">
        <v>1</v>
      </c>
      <c r="R289">
        <v>1.1000000000000001</v>
      </c>
      <c r="S289">
        <v>4966.42</v>
      </c>
      <c r="T289">
        <v>51.540265670402697</v>
      </c>
      <c r="U289">
        <v>2013</v>
      </c>
      <c r="V289" t="s">
        <v>10666</v>
      </c>
      <c r="W289" t="s">
        <v>10666</v>
      </c>
      <c r="X289" t="s">
        <v>10666</v>
      </c>
      <c r="Y289" t="s">
        <v>10666</v>
      </c>
      <c r="Z289" t="s">
        <v>4602</v>
      </c>
      <c r="AA289" s="48" t="s">
        <v>4603</v>
      </c>
      <c r="AB289" s="41" t="s">
        <v>10714</v>
      </c>
      <c r="AC289" t="s">
        <v>253</v>
      </c>
      <c r="AD289" t="s">
        <v>254</v>
      </c>
      <c r="AE289" t="s">
        <v>166</v>
      </c>
      <c r="AF289" t="s">
        <v>4599</v>
      </c>
    </row>
    <row r="290" spans="1:32">
      <c r="A290" t="s">
        <v>9243</v>
      </c>
      <c r="B290" t="s">
        <v>9244</v>
      </c>
      <c r="C290" t="s">
        <v>429</v>
      </c>
      <c r="D290" t="s">
        <v>195</v>
      </c>
      <c r="E290">
        <v>45.266689999999997</v>
      </c>
      <c r="F290">
        <v>-117.212746</v>
      </c>
      <c r="G290" t="s">
        <v>568</v>
      </c>
      <c r="H290" t="s">
        <v>247</v>
      </c>
      <c r="I290" t="s">
        <v>568</v>
      </c>
      <c r="J290" t="s">
        <v>108</v>
      </c>
      <c r="K290">
        <v>3041</v>
      </c>
      <c r="L290" t="s">
        <v>9245</v>
      </c>
      <c r="M290" s="43">
        <v>42740</v>
      </c>
      <c r="N290" s="43">
        <v>57345</v>
      </c>
      <c r="O290" t="s">
        <v>161</v>
      </c>
      <c r="P290" t="s">
        <v>162</v>
      </c>
      <c r="Q290">
        <v>1</v>
      </c>
      <c r="R290">
        <v>1.1000000000000001</v>
      </c>
      <c r="S290">
        <v>4970.83</v>
      </c>
      <c r="T290">
        <v>51.586031548360303</v>
      </c>
      <c r="U290">
        <v>1921</v>
      </c>
      <c r="V290" t="s">
        <v>10666</v>
      </c>
      <c r="W290" t="s">
        <v>10666</v>
      </c>
      <c r="X290" t="s">
        <v>10666</v>
      </c>
      <c r="Y290" t="s">
        <v>10666</v>
      </c>
      <c r="Z290" t="s">
        <v>9246</v>
      </c>
      <c r="AA290" s="48" t="s">
        <v>9247</v>
      </c>
      <c r="AB290" s="41" t="s">
        <v>11089</v>
      </c>
      <c r="AC290" t="s">
        <v>153</v>
      </c>
      <c r="AD290" t="s">
        <v>587</v>
      </c>
      <c r="AE290" t="s">
        <v>166</v>
      </c>
      <c r="AF290" t="s">
        <v>568</v>
      </c>
    </row>
    <row r="291" spans="1:32">
      <c r="A291" t="s">
        <v>5859</v>
      </c>
      <c r="B291" t="s">
        <v>5860</v>
      </c>
      <c r="C291" t="s">
        <v>1969</v>
      </c>
      <c r="D291" t="s">
        <v>178</v>
      </c>
      <c r="E291">
        <v>39.4574</v>
      </c>
      <c r="F291">
        <v>-105.0671</v>
      </c>
      <c r="G291" t="s">
        <v>5861</v>
      </c>
      <c r="H291" t="s">
        <v>148</v>
      </c>
      <c r="I291" t="s">
        <v>5861</v>
      </c>
      <c r="J291" t="s">
        <v>108</v>
      </c>
      <c r="K291">
        <v>10070</v>
      </c>
      <c r="L291" t="s">
        <v>5862</v>
      </c>
      <c r="M291" s="43">
        <v>30096</v>
      </c>
      <c r="N291" s="43" t="s">
        <v>10666</v>
      </c>
      <c r="O291" t="s">
        <v>149</v>
      </c>
      <c r="P291" t="s">
        <v>150</v>
      </c>
      <c r="Q291">
        <v>1</v>
      </c>
      <c r="R291">
        <v>3.1</v>
      </c>
      <c r="S291">
        <v>4977.41</v>
      </c>
      <c r="T291">
        <v>18.328951244660502</v>
      </c>
      <c r="U291">
        <v>1985</v>
      </c>
      <c r="V291" t="s">
        <v>10666</v>
      </c>
      <c r="W291" t="s">
        <v>10666</v>
      </c>
      <c r="X291" t="s">
        <v>10666</v>
      </c>
      <c r="Y291" t="s">
        <v>10666</v>
      </c>
      <c r="Z291" t="s">
        <v>5863</v>
      </c>
      <c r="AA291" s="48" t="s">
        <v>5864</v>
      </c>
      <c r="AB291" s="41" t="s">
        <v>10896</v>
      </c>
      <c r="AC291" t="s">
        <v>153</v>
      </c>
      <c r="AD291" t="s">
        <v>241</v>
      </c>
      <c r="AE291" t="s">
        <v>220</v>
      </c>
      <c r="AF291" t="s">
        <v>5865</v>
      </c>
    </row>
    <row r="292" spans="1:32">
      <c r="A292" t="s">
        <v>6728</v>
      </c>
      <c r="B292" t="s">
        <v>6729</v>
      </c>
      <c r="C292" t="s">
        <v>3205</v>
      </c>
      <c r="D292" t="s">
        <v>458</v>
      </c>
      <c r="E292">
        <v>44.0867</v>
      </c>
      <c r="F292">
        <v>-70.229799999999997</v>
      </c>
      <c r="G292" t="s">
        <v>4732</v>
      </c>
      <c r="H292" t="s">
        <v>459</v>
      </c>
      <c r="I292" t="s">
        <v>4732</v>
      </c>
      <c r="J292" t="s">
        <v>108</v>
      </c>
      <c r="K292">
        <v>10728</v>
      </c>
      <c r="L292" t="s">
        <v>6730</v>
      </c>
      <c r="M292" s="43">
        <v>43936</v>
      </c>
      <c r="N292" s="43">
        <v>58531</v>
      </c>
      <c r="O292" t="s">
        <v>161</v>
      </c>
      <c r="P292" t="s">
        <v>162</v>
      </c>
      <c r="Q292">
        <v>1</v>
      </c>
      <c r="R292">
        <v>1.5</v>
      </c>
      <c r="S292">
        <v>4978.1400000000003</v>
      </c>
      <c r="T292">
        <v>37.885388127853901</v>
      </c>
      <c r="U292">
        <v>1986</v>
      </c>
      <c r="V292" t="s">
        <v>10666</v>
      </c>
      <c r="W292" t="s">
        <v>10666</v>
      </c>
      <c r="X292" t="s">
        <v>10666</v>
      </c>
      <c r="Y292" t="s">
        <v>10666</v>
      </c>
      <c r="Z292" t="s">
        <v>2175</v>
      </c>
      <c r="AA292" s="48" t="s">
        <v>3208</v>
      </c>
      <c r="AB292" s="41" t="s">
        <v>10805</v>
      </c>
      <c r="AC292" t="s">
        <v>232</v>
      </c>
      <c r="AD292" t="s">
        <v>314</v>
      </c>
      <c r="AE292" t="s">
        <v>220</v>
      </c>
      <c r="AF292" t="s">
        <v>465</v>
      </c>
    </row>
    <row r="293" spans="1:32">
      <c r="A293" t="s">
        <v>4836</v>
      </c>
      <c r="B293" t="s">
        <v>4837</v>
      </c>
      <c r="C293" t="s">
        <v>4838</v>
      </c>
      <c r="D293" t="s">
        <v>178</v>
      </c>
      <c r="E293">
        <v>39.641100000000002</v>
      </c>
      <c r="F293">
        <v>-104.9135</v>
      </c>
      <c r="G293" t="s">
        <v>215</v>
      </c>
      <c r="H293" t="s">
        <v>148</v>
      </c>
      <c r="I293" t="s">
        <v>215</v>
      </c>
      <c r="J293" t="s">
        <v>108</v>
      </c>
      <c r="K293">
        <v>54142</v>
      </c>
      <c r="L293" t="s">
        <v>4839</v>
      </c>
      <c r="M293" s="43">
        <v>33177</v>
      </c>
      <c r="N293" s="43" t="s">
        <v>10666</v>
      </c>
      <c r="O293" t="s">
        <v>149</v>
      </c>
      <c r="P293" t="s">
        <v>150</v>
      </c>
      <c r="Q293">
        <v>1</v>
      </c>
      <c r="R293">
        <v>2</v>
      </c>
      <c r="S293">
        <v>4990.59</v>
      </c>
      <c r="T293">
        <v>28.485102739725999</v>
      </c>
      <c r="U293">
        <v>1993</v>
      </c>
      <c r="V293" t="s">
        <v>10666</v>
      </c>
      <c r="W293" t="s">
        <v>10666</v>
      </c>
      <c r="X293" t="s">
        <v>10666</v>
      </c>
      <c r="Y293" t="s">
        <v>10666</v>
      </c>
      <c r="Z293" t="s">
        <v>4840</v>
      </c>
      <c r="AA293" s="48" t="s">
        <v>4841</v>
      </c>
      <c r="AB293" s="41" t="s">
        <v>10814</v>
      </c>
      <c r="AC293" t="s">
        <v>153</v>
      </c>
      <c r="AD293" t="s">
        <v>219</v>
      </c>
      <c r="AE293" t="s">
        <v>220</v>
      </c>
      <c r="AF293" t="s">
        <v>221</v>
      </c>
    </row>
    <row r="294" spans="1:32">
      <c r="A294" t="s">
        <v>5566</v>
      </c>
      <c r="B294" t="s">
        <v>5567</v>
      </c>
      <c r="C294" t="s">
        <v>695</v>
      </c>
      <c r="D294" t="s">
        <v>178</v>
      </c>
      <c r="E294">
        <v>39.028599999999997</v>
      </c>
      <c r="F294">
        <v>-108.5637</v>
      </c>
      <c r="G294" t="s">
        <v>5568</v>
      </c>
      <c r="H294" t="s">
        <v>247</v>
      </c>
      <c r="I294" t="s">
        <v>5568</v>
      </c>
      <c r="J294" t="s">
        <v>108</v>
      </c>
      <c r="K294">
        <v>50267</v>
      </c>
      <c r="L294" t="s">
        <v>5569</v>
      </c>
      <c r="M294" s="43">
        <v>30435</v>
      </c>
      <c r="N294" s="43" t="s">
        <v>10666</v>
      </c>
      <c r="O294" t="s">
        <v>10666</v>
      </c>
      <c r="P294" t="s">
        <v>150</v>
      </c>
      <c r="Q294">
        <v>1</v>
      </c>
      <c r="R294">
        <v>1.4</v>
      </c>
      <c r="S294">
        <v>5033.59</v>
      </c>
      <c r="T294">
        <v>41.043623613829098</v>
      </c>
      <c r="U294">
        <v>1931</v>
      </c>
      <c r="V294" t="s">
        <v>10666</v>
      </c>
      <c r="W294" t="s">
        <v>10666</v>
      </c>
      <c r="X294" t="s">
        <v>10666</v>
      </c>
      <c r="Y294" t="s">
        <v>10666</v>
      </c>
      <c r="Z294" t="s">
        <v>5570</v>
      </c>
      <c r="AA294" s="48" t="s">
        <v>5571</v>
      </c>
      <c r="AB294" s="41" t="s">
        <v>10780</v>
      </c>
      <c r="AC294" t="s">
        <v>153</v>
      </c>
      <c r="AD294" t="s">
        <v>219</v>
      </c>
      <c r="AE294" t="s">
        <v>220</v>
      </c>
      <c r="AF294" t="s">
        <v>221</v>
      </c>
    </row>
    <row r="295" spans="1:32">
      <c r="A295" t="s">
        <v>5251</v>
      </c>
      <c r="B295" t="s">
        <v>5252</v>
      </c>
      <c r="C295" t="s">
        <v>1852</v>
      </c>
      <c r="D295" t="s">
        <v>146</v>
      </c>
      <c r="E295">
        <v>33.8992</v>
      </c>
      <c r="F295">
        <v>-117.8288</v>
      </c>
      <c r="G295" t="s">
        <v>4694</v>
      </c>
      <c r="H295" t="s">
        <v>5</v>
      </c>
      <c r="I295" t="s">
        <v>4694</v>
      </c>
      <c r="J295" t="s">
        <v>108</v>
      </c>
      <c r="K295">
        <v>487</v>
      </c>
      <c r="L295" t="s">
        <v>5253</v>
      </c>
      <c r="M295" s="43">
        <v>31176</v>
      </c>
      <c r="N295" s="43" t="s">
        <v>10666</v>
      </c>
      <c r="O295" t="s">
        <v>149</v>
      </c>
      <c r="P295" t="s">
        <v>150</v>
      </c>
      <c r="Q295">
        <v>1</v>
      </c>
      <c r="R295">
        <v>4.0999999999999996</v>
      </c>
      <c r="S295">
        <v>5049.3900000000003</v>
      </c>
      <c r="T295">
        <v>14.058887403942499</v>
      </c>
      <c r="U295">
        <v>1985</v>
      </c>
      <c r="V295" t="s">
        <v>10666</v>
      </c>
      <c r="W295" t="s">
        <v>10666</v>
      </c>
      <c r="X295" t="s">
        <v>10666</v>
      </c>
      <c r="Y295" t="s">
        <v>10666</v>
      </c>
      <c r="Z295" t="s">
        <v>4411</v>
      </c>
      <c r="AA295" s="48" t="s">
        <v>5254</v>
      </c>
      <c r="AB295" s="41" t="s">
        <v>10842</v>
      </c>
      <c r="AC295" t="s">
        <v>153</v>
      </c>
      <c r="AD295" t="s">
        <v>263</v>
      </c>
      <c r="AE295" t="s">
        <v>166</v>
      </c>
      <c r="AF295" t="s">
        <v>397</v>
      </c>
    </row>
    <row r="296" spans="1:32">
      <c r="A296" t="s">
        <v>5282</v>
      </c>
      <c r="B296" t="s">
        <v>5283</v>
      </c>
      <c r="C296" t="s">
        <v>2252</v>
      </c>
      <c r="D296" t="s">
        <v>146</v>
      </c>
      <c r="E296">
        <v>40.859699999999997</v>
      </c>
      <c r="F296">
        <v>-121.7227</v>
      </c>
      <c r="G296" t="s">
        <v>3533</v>
      </c>
      <c r="H296" t="s">
        <v>459</v>
      </c>
      <c r="I296" t="s">
        <v>3533</v>
      </c>
      <c r="J296" t="s">
        <v>108</v>
      </c>
      <c r="K296">
        <v>10706</v>
      </c>
      <c r="L296" t="s">
        <v>5284</v>
      </c>
      <c r="M296" s="43">
        <v>31943</v>
      </c>
      <c r="N296" s="43" t="s">
        <v>10666</v>
      </c>
      <c r="O296" t="s">
        <v>161</v>
      </c>
      <c r="P296" t="s">
        <v>150</v>
      </c>
      <c r="Q296">
        <v>1</v>
      </c>
      <c r="R296">
        <v>3</v>
      </c>
      <c r="S296">
        <v>5059.42</v>
      </c>
      <c r="T296">
        <v>19.251978691019801</v>
      </c>
      <c r="U296">
        <v>1990</v>
      </c>
      <c r="V296" t="s">
        <v>10666</v>
      </c>
      <c r="W296" t="s">
        <v>10666</v>
      </c>
      <c r="X296" t="s">
        <v>10666</v>
      </c>
      <c r="Y296" t="s">
        <v>10666</v>
      </c>
      <c r="Z296" t="s">
        <v>5285</v>
      </c>
      <c r="AA296" s="48" t="s">
        <v>5286</v>
      </c>
      <c r="AB296" s="41" t="s">
        <v>10831</v>
      </c>
      <c r="AC296" t="s">
        <v>153</v>
      </c>
      <c r="AD296" t="s">
        <v>263</v>
      </c>
      <c r="AE296" t="s">
        <v>220</v>
      </c>
      <c r="AF296" t="s">
        <v>259</v>
      </c>
    </row>
    <row r="297" spans="1:32">
      <c r="A297" t="s">
        <v>878</v>
      </c>
      <c r="B297" t="s">
        <v>879</v>
      </c>
      <c r="C297" t="s">
        <v>684</v>
      </c>
      <c r="D297" t="s">
        <v>307</v>
      </c>
      <c r="E297">
        <v>42.221412000000001</v>
      </c>
      <c r="F297">
        <v>-72.859639999999999</v>
      </c>
      <c r="G297" t="s">
        <v>880</v>
      </c>
      <c r="H297" t="s">
        <v>459</v>
      </c>
      <c r="I297" t="s">
        <v>10666</v>
      </c>
      <c r="J297" t="s">
        <v>108</v>
      </c>
      <c r="K297">
        <v>61640</v>
      </c>
      <c r="L297" t="s">
        <v>10666</v>
      </c>
      <c r="M297" t="s">
        <v>10666</v>
      </c>
      <c r="N297" s="43" t="s">
        <v>10666</v>
      </c>
      <c r="O297" t="s">
        <v>10666</v>
      </c>
      <c r="P297" t="s">
        <v>543</v>
      </c>
      <c r="Q297">
        <v>1</v>
      </c>
      <c r="R297">
        <v>1.5</v>
      </c>
      <c r="S297">
        <v>5061.75</v>
      </c>
      <c r="T297">
        <v>38.521689497716899</v>
      </c>
      <c r="U297">
        <v>1982</v>
      </c>
      <c r="V297" t="s">
        <v>10666</v>
      </c>
      <c r="W297" t="s">
        <v>10666</v>
      </c>
      <c r="X297" t="s">
        <v>10666</v>
      </c>
      <c r="Y297" t="s">
        <v>10666</v>
      </c>
      <c r="Z297" t="s">
        <v>10666</v>
      </c>
      <c r="AA297" s="48" t="s">
        <v>881</v>
      </c>
      <c r="AB297" s="41" t="s">
        <v>10690</v>
      </c>
      <c r="AC297" t="s">
        <v>232</v>
      </c>
      <c r="AD297" t="s">
        <v>314</v>
      </c>
      <c r="AE297" t="s">
        <v>220</v>
      </c>
      <c r="AF297" t="s">
        <v>346</v>
      </c>
    </row>
    <row r="298" spans="1:32">
      <c r="A298" t="s">
        <v>5153</v>
      </c>
      <c r="B298" t="s">
        <v>4210</v>
      </c>
      <c r="C298" t="s">
        <v>5154</v>
      </c>
      <c r="D298" t="s">
        <v>551</v>
      </c>
      <c r="E298">
        <v>45.9467</v>
      </c>
      <c r="F298">
        <v>-92.5381</v>
      </c>
      <c r="G298" t="s">
        <v>4096</v>
      </c>
      <c r="H298" t="s">
        <v>459</v>
      </c>
      <c r="I298" t="s">
        <v>5155</v>
      </c>
      <c r="J298" t="s">
        <v>108</v>
      </c>
      <c r="K298">
        <v>4018</v>
      </c>
      <c r="L298" t="s">
        <v>5156</v>
      </c>
      <c r="M298" s="43">
        <v>38922</v>
      </c>
      <c r="N298" s="43">
        <v>50130</v>
      </c>
      <c r="O298" t="s">
        <v>1648</v>
      </c>
      <c r="P298" t="s">
        <v>162</v>
      </c>
      <c r="Q298">
        <v>3</v>
      </c>
      <c r="R298">
        <v>1.2</v>
      </c>
      <c r="S298">
        <v>5062.7700000000004</v>
      </c>
      <c r="T298">
        <v>48.161815068493198</v>
      </c>
      <c r="U298">
        <v>1942</v>
      </c>
      <c r="V298" t="s">
        <v>10666</v>
      </c>
      <c r="W298" t="s">
        <v>10666</v>
      </c>
      <c r="X298" t="s">
        <v>10666</v>
      </c>
      <c r="Y298" t="s">
        <v>10666</v>
      </c>
      <c r="Z298" t="s">
        <v>4210</v>
      </c>
      <c r="AA298" s="48" t="s">
        <v>5157</v>
      </c>
      <c r="AB298" s="41" t="s">
        <v>10835</v>
      </c>
      <c r="AC298" t="s">
        <v>601</v>
      </c>
      <c r="AD298" t="s">
        <v>302</v>
      </c>
      <c r="AE298" t="s">
        <v>220</v>
      </c>
      <c r="AF298" t="s">
        <v>4209</v>
      </c>
    </row>
    <row r="299" spans="1:32">
      <c r="A299" t="s">
        <v>6900</v>
      </c>
      <c r="B299" t="s">
        <v>6901</v>
      </c>
      <c r="C299" t="s">
        <v>2385</v>
      </c>
      <c r="D299" t="s">
        <v>146</v>
      </c>
      <c r="E299">
        <v>38.116300000000003</v>
      </c>
      <c r="F299">
        <v>-120.5157</v>
      </c>
      <c r="G299" t="s">
        <v>6902</v>
      </c>
      <c r="H299" t="s">
        <v>148</v>
      </c>
      <c r="I299" t="s">
        <v>6903</v>
      </c>
      <c r="J299" t="s">
        <v>108</v>
      </c>
      <c r="K299">
        <v>215</v>
      </c>
      <c r="L299" t="s">
        <v>6904</v>
      </c>
      <c r="M299" s="43">
        <v>37867</v>
      </c>
      <c r="N299" s="43">
        <v>48822</v>
      </c>
      <c r="O299" t="s">
        <v>250</v>
      </c>
      <c r="P299" t="s">
        <v>162</v>
      </c>
      <c r="Q299">
        <v>1</v>
      </c>
      <c r="R299">
        <v>1.4</v>
      </c>
      <c r="S299">
        <v>5096.22</v>
      </c>
      <c r="T299">
        <v>41.554305283757301</v>
      </c>
      <c r="U299">
        <v>1940</v>
      </c>
      <c r="V299" t="s">
        <v>10666</v>
      </c>
      <c r="W299" t="s">
        <v>10666</v>
      </c>
      <c r="X299" t="s">
        <v>10666</v>
      </c>
      <c r="Y299" t="s">
        <v>10666</v>
      </c>
      <c r="Z299" t="s">
        <v>6905</v>
      </c>
      <c r="AA299" s="48" t="s">
        <v>6906</v>
      </c>
      <c r="AB299" s="41" t="s">
        <v>10956</v>
      </c>
      <c r="AC299" t="s">
        <v>153</v>
      </c>
      <c r="AD299" t="s">
        <v>263</v>
      </c>
      <c r="AE299" t="s">
        <v>220</v>
      </c>
      <c r="AF299" t="s">
        <v>259</v>
      </c>
    </row>
    <row r="300" spans="1:32">
      <c r="A300" t="s">
        <v>6273</v>
      </c>
      <c r="B300" t="s">
        <v>6274</v>
      </c>
      <c r="C300" t="s">
        <v>1562</v>
      </c>
      <c r="D300" t="s">
        <v>295</v>
      </c>
      <c r="E300">
        <v>42.85</v>
      </c>
      <c r="F300">
        <v>-85.5</v>
      </c>
      <c r="G300" t="s">
        <v>1582</v>
      </c>
      <c r="H300" t="s">
        <v>459</v>
      </c>
      <c r="I300" t="s">
        <v>6275</v>
      </c>
      <c r="J300" t="s">
        <v>108</v>
      </c>
      <c r="K300">
        <v>50433</v>
      </c>
      <c r="L300" t="s">
        <v>6276</v>
      </c>
      <c r="M300" s="43">
        <v>30302</v>
      </c>
      <c r="N300" s="43" t="s">
        <v>10666</v>
      </c>
      <c r="O300" t="s">
        <v>161</v>
      </c>
      <c r="P300" t="s">
        <v>150</v>
      </c>
      <c r="Q300">
        <v>1</v>
      </c>
      <c r="R300">
        <v>1.4</v>
      </c>
      <c r="S300">
        <v>5122.51</v>
      </c>
      <c r="T300">
        <v>41.768672537508202</v>
      </c>
      <c r="U300">
        <v>1984</v>
      </c>
      <c r="V300" t="s">
        <v>10666</v>
      </c>
      <c r="W300" t="s">
        <v>10666</v>
      </c>
      <c r="X300" t="s">
        <v>10666</v>
      </c>
      <c r="Y300" t="s">
        <v>10666</v>
      </c>
      <c r="Z300" t="s">
        <v>1741</v>
      </c>
      <c r="AA300" s="48" t="s">
        <v>5723</v>
      </c>
      <c r="AB300" s="41" t="s">
        <v>10819</v>
      </c>
      <c r="AC300" t="s">
        <v>301</v>
      </c>
      <c r="AD300" t="s">
        <v>302</v>
      </c>
      <c r="AE300" t="s">
        <v>220</v>
      </c>
      <c r="AF300" t="s">
        <v>297</v>
      </c>
    </row>
    <row r="301" spans="1:32">
      <c r="A301" t="s">
        <v>4480</v>
      </c>
      <c r="B301" t="s">
        <v>4481</v>
      </c>
      <c r="C301" t="s">
        <v>3801</v>
      </c>
      <c r="D301" t="s">
        <v>319</v>
      </c>
      <c r="E301">
        <v>41.572706869999998</v>
      </c>
      <c r="F301">
        <v>-72.045593530000005</v>
      </c>
      <c r="G301" t="s">
        <v>320</v>
      </c>
      <c r="H301" t="s">
        <v>309</v>
      </c>
      <c r="I301" t="s">
        <v>320</v>
      </c>
      <c r="J301" t="s">
        <v>108</v>
      </c>
      <c r="K301">
        <v>554</v>
      </c>
      <c r="L301" t="s">
        <v>10666</v>
      </c>
      <c r="M301" t="s">
        <v>10666</v>
      </c>
      <c r="N301" s="43" t="s">
        <v>10666</v>
      </c>
      <c r="O301" t="s">
        <v>10666</v>
      </c>
      <c r="P301" t="s">
        <v>543</v>
      </c>
      <c r="Q301">
        <v>5</v>
      </c>
      <c r="R301">
        <v>1.6</v>
      </c>
      <c r="S301">
        <v>5151.6499999999996</v>
      </c>
      <c r="T301">
        <v>36.7554937214612</v>
      </c>
      <c r="U301">
        <v>1906</v>
      </c>
      <c r="V301" t="s">
        <v>10666</v>
      </c>
      <c r="W301" t="s">
        <v>10666</v>
      </c>
      <c r="X301" t="s">
        <v>10666</v>
      </c>
      <c r="Y301" t="s">
        <v>10666</v>
      </c>
      <c r="Z301" t="s">
        <v>4482</v>
      </c>
      <c r="AA301" s="48" t="s">
        <v>4483</v>
      </c>
      <c r="AB301" s="41" t="s">
        <v>10778</v>
      </c>
      <c r="AC301" t="s">
        <v>232</v>
      </c>
      <c r="AD301" t="s">
        <v>314</v>
      </c>
      <c r="AE301" t="s">
        <v>220</v>
      </c>
      <c r="AF301" t="s">
        <v>323</v>
      </c>
    </row>
    <row r="302" spans="1:32">
      <c r="A302" t="s">
        <v>6510</v>
      </c>
      <c r="B302" t="s">
        <v>6511</v>
      </c>
      <c r="C302" t="s">
        <v>1232</v>
      </c>
      <c r="D302" t="s">
        <v>146</v>
      </c>
      <c r="E302">
        <v>39.009799999999998</v>
      </c>
      <c r="F302">
        <v>-121.05800000000001</v>
      </c>
      <c r="G302" t="s">
        <v>5827</v>
      </c>
      <c r="H302" t="s">
        <v>148</v>
      </c>
      <c r="I302" t="s">
        <v>5827</v>
      </c>
      <c r="J302" t="s">
        <v>108</v>
      </c>
      <c r="K302">
        <v>846</v>
      </c>
      <c r="L302" t="s">
        <v>6512</v>
      </c>
      <c r="M302" s="43">
        <v>29895</v>
      </c>
      <c r="N302" s="43" t="s">
        <v>10666</v>
      </c>
      <c r="O302" t="s">
        <v>149</v>
      </c>
      <c r="P302" t="s">
        <v>150</v>
      </c>
      <c r="Q302">
        <v>3</v>
      </c>
      <c r="R302">
        <v>1.5</v>
      </c>
      <c r="S302">
        <v>5152.17</v>
      </c>
      <c r="T302">
        <v>39.209817351598197</v>
      </c>
      <c r="U302">
        <v>1984</v>
      </c>
      <c r="V302" t="s">
        <v>10666</v>
      </c>
      <c r="W302" t="s">
        <v>10666</v>
      </c>
      <c r="X302" t="s">
        <v>10666</v>
      </c>
      <c r="Y302" t="s">
        <v>10666</v>
      </c>
      <c r="Z302" t="s">
        <v>6108</v>
      </c>
      <c r="AA302" s="48" t="s">
        <v>6509</v>
      </c>
      <c r="AB302" s="41" t="s">
        <v>10936</v>
      </c>
      <c r="AC302" t="s">
        <v>153</v>
      </c>
      <c r="AD302" t="s">
        <v>263</v>
      </c>
      <c r="AE302" t="s">
        <v>220</v>
      </c>
      <c r="AF302" t="s">
        <v>259</v>
      </c>
    </row>
    <row r="303" spans="1:32">
      <c r="A303" t="s">
        <v>5578</v>
      </c>
      <c r="B303" t="s">
        <v>5579</v>
      </c>
      <c r="C303" t="s">
        <v>765</v>
      </c>
      <c r="D303" t="s">
        <v>146</v>
      </c>
      <c r="E303">
        <v>34.264699999999998</v>
      </c>
      <c r="F303">
        <v>-118.63030000000001</v>
      </c>
      <c r="G303" t="s">
        <v>4833</v>
      </c>
      <c r="H303" t="s">
        <v>148</v>
      </c>
      <c r="I303" t="s">
        <v>4833</v>
      </c>
      <c r="J303" t="s">
        <v>108</v>
      </c>
      <c r="K303">
        <v>50375</v>
      </c>
      <c r="L303" t="s">
        <v>5580</v>
      </c>
      <c r="M303" s="43">
        <v>30417</v>
      </c>
      <c r="N303" s="43" t="s">
        <v>10666</v>
      </c>
      <c r="O303" t="s">
        <v>149</v>
      </c>
      <c r="P303" t="s">
        <v>150</v>
      </c>
      <c r="Q303">
        <v>1</v>
      </c>
      <c r="R303">
        <v>1.2</v>
      </c>
      <c r="S303">
        <v>5159.4799999999996</v>
      </c>
      <c r="T303">
        <v>49.081811263318102</v>
      </c>
      <c r="U303">
        <v>1987</v>
      </c>
      <c r="V303" t="s">
        <v>10666</v>
      </c>
      <c r="W303" t="s">
        <v>10666</v>
      </c>
      <c r="X303" t="s">
        <v>10666</v>
      </c>
      <c r="Y303" t="s">
        <v>10666</v>
      </c>
      <c r="Z303" t="s">
        <v>1710</v>
      </c>
      <c r="AA303" s="48" t="s">
        <v>5581</v>
      </c>
      <c r="AB303" s="41" t="s">
        <v>10721</v>
      </c>
      <c r="AC303" t="s">
        <v>153</v>
      </c>
      <c r="AD303" t="s">
        <v>263</v>
      </c>
      <c r="AE303" t="s">
        <v>220</v>
      </c>
      <c r="AF303" t="s">
        <v>397</v>
      </c>
    </row>
    <row r="304" spans="1:32">
      <c r="A304" t="s">
        <v>6723</v>
      </c>
      <c r="B304" t="s">
        <v>6724</v>
      </c>
      <c r="C304" t="s">
        <v>6010</v>
      </c>
      <c r="D304" t="s">
        <v>458</v>
      </c>
      <c r="E304">
        <v>44.225700000000003</v>
      </c>
      <c r="F304">
        <v>-69.784700000000001</v>
      </c>
      <c r="G304" t="s">
        <v>4732</v>
      </c>
      <c r="H304" t="s">
        <v>459</v>
      </c>
      <c r="I304" t="s">
        <v>4732</v>
      </c>
      <c r="J304" t="s">
        <v>108</v>
      </c>
      <c r="K304">
        <v>50688</v>
      </c>
      <c r="L304" t="s">
        <v>6725</v>
      </c>
      <c r="M304" s="43">
        <v>43585</v>
      </c>
      <c r="N304" s="43">
        <v>58195</v>
      </c>
      <c r="O304" t="s">
        <v>161</v>
      </c>
      <c r="P304" t="s">
        <v>162</v>
      </c>
      <c r="Q304">
        <v>1</v>
      </c>
      <c r="R304">
        <v>1</v>
      </c>
      <c r="S304">
        <v>5177.3100000000004</v>
      </c>
      <c r="T304">
        <v>59.1017123287671</v>
      </c>
      <c r="U304">
        <v>1985</v>
      </c>
      <c r="V304" t="s">
        <v>10666</v>
      </c>
      <c r="W304" t="s">
        <v>10666</v>
      </c>
      <c r="X304" t="s">
        <v>10666</v>
      </c>
      <c r="Y304" t="s">
        <v>10666</v>
      </c>
      <c r="Z304" t="s">
        <v>6726</v>
      </c>
      <c r="AA304" s="48" t="s">
        <v>6727</v>
      </c>
      <c r="AB304" s="41" t="s">
        <v>10900</v>
      </c>
      <c r="AC304" t="s">
        <v>232</v>
      </c>
      <c r="AD304" t="s">
        <v>314</v>
      </c>
      <c r="AE304" t="s">
        <v>220</v>
      </c>
      <c r="AF304" t="s">
        <v>465</v>
      </c>
    </row>
    <row r="305" spans="1:32">
      <c r="A305" t="s">
        <v>7369</v>
      </c>
      <c r="B305" t="s">
        <v>7370</v>
      </c>
      <c r="C305" t="s">
        <v>7371</v>
      </c>
      <c r="D305" t="s">
        <v>7372</v>
      </c>
      <c r="E305">
        <v>39.606000000000002</v>
      </c>
      <c r="F305">
        <v>-77.923100000000005</v>
      </c>
      <c r="G305" t="s">
        <v>1582</v>
      </c>
      <c r="H305" t="s">
        <v>247</v>
      </c>
      <c r="I305" t="s">
        <v>7373</v>
      </c>
      <c r="J305" t="s">
        <v>108</v>
      </c>
      <c r="K305">
        <v>6544</v>
      </c>
      <c r="L305" t="s">
        <v>7374</v>
      </c>
      <c r="M305" s="43">
        <v>38119</v>
      </c>
      <c r="N305" s="43">
        <v>49064</v>
      </c>
      <c r="O305" t="s">
        <v>161</v>
      </c>
      <c r="P305" t="s">
        <v>162</v>
      </c>
      <c r="Q305">
        <v>2</v>
      </c>
      <c r="R305">
        <v>1</v>
      </c>
      <c r="S305">
        <v>5209.96</v>
      </c>
      <c r="T305">
        <v>59.474429223744302</v>
      </c>
      <c r="U305">
        <v>1919</v>
      </c>
      <c r="V305" t="s">
        <v>10666</v>
      </c>
      <c r="W305" t="s">
        <v>10666</v>
      </c>
      <c r="X305" t="s">
        <v>10666</v>
      </c>
      <c r="Y305" t="s">
        <v>10666</v>
      </c>
      <c r="Z305" t="s">
        <v>7375</v>
      </c>
      <c r="AA305" s="48" t="s">
        <v>7376</v>
      </c>
      <c r="AB305" s="41" t="s">
        <v>10991</v>
      </c>
      <c r="AC305" t="s">
        <v>301</v>
      </c>
      <c r="AD305" t="s">
        <v>282</v>
      </c>
      <c r="AE305" t="s">
        <v>220</v>
      </c>
      <c r="AF305" t="s">
        <v>7377</v>
      </c>
    </row>
    <row r="306" spans="1:32">
      <c r="A306" t="s">
        <v>4773</v>
      </c>
      <c r="B306" t="s">
        <v>4774</v>
      </c>
      <c r="C306" t="s">
        <v>4672</v>
      </c>
      <c r="D306" t="s">
        <v>295</v>
      </c>
      <c r="E306">
        <v>46.1066</v>
      </c>
      <c r="F306">
        <v>-88.334500000000006</v>
      </c>
      <c r="G306" t="s">
        <v>4775</v>
      </c>
      <c r="H306" t="s">
        <v>148</v>
      </c>
      <c r="I306" t="s">
        <v>4775</v>
      </c>
      <c r="J306" t="s">
        <v>108</v>
      </c>
      <c r="K306">
        <v>1821</v>
      </c>
      <c r="L306" t="s">
        <v>4776</v>
      </c>
      <c r="M306" s="43">
        <v>34990</v>
      </c>
      <c r="N306" s="43">
        <v>51348</v>
      </c>
      <c r="O306" t="s">
        <v>161</v>
      </c>
      <c r="P306" t="s">
        <v>162</v>
      </c>
      <c r="Q306">
        <v>3</v>
      </c>
      <c r="R306">
        <v>1</v>
      </c>
      <c r="S306">
        <v>5215.26</v>
      </c>
      <c r="T306">
        <v>59.534931506849297</v>
      </c>
      <c r="U306">
        <v>1914</v>
      </c>
      <c r="V306" t="s">
        <v>10666</v>
      </c>
      <c r="W306" t="s">
        <v>10666</v>
      </c>
      <c r="X306" t="s">
        <v>10666</v>
      </c>
      <c r="Y306" t="s">
        <v>10666</v>
      </c>
      <c r="Z306" t="s">
        <v>4777</v>
      </c>
      <c r="AA306" s="48" t="s">
        <v>4778</v>
      </c>
      <c r="AB306" s="41" t="s">
        <v>10823</v>
      </c>
      <c r="AC306" t="s">
        <v>301</v>
      </c>
      <c r="AD306" t="s">
        <v>302</v>
      </c>
      <c r="AE306" t="s">
        <v>166</v>
      </c>
      <c r="AF306" t="s">
        <v>4775</v>
      </c>
    </row>
    <row r="307" spans="1:32">
      <c r="A307" t="s">
        <v>7028</v>
      </c>
      <c r="B307" t="s">
        <v>7029</v>
      </c>
      <c r="C307" t="s">
        <v>3959</v>
      </c>
      <c r="D307" t="s">
        <v>551</v>
      </c>
      <c r="E307">
        <v>45.938299999999998</v>
      </c>
      <c r="F307">
        <v>-90.444999999999993</v>
      </c>
      <c r="G307" t="s">
        <v>7029</v>
      </c>
      <c r="H307" t="s">
        <v>650</v>
      </c>
      <c r="I307" t="s">
        <v>7029</v>
      </c>
      <c r="J307" t="s">
        <v>108</v>
      </c>
      <c r="K307">
        <v>50620</v>
      </c>
      <c r="L307" t="s">
        <v>7030</v>
      </c>
      <c r="M307" s="43">
        <v>35466</v>
      </c>
      <c r="N307" s="43">
        <v>50071</v>
      </c>
      <c r="O307" t="s">
        <v>161</v>
      </c>
      <c r="P307" t="s">
        <v>162</v>
      </c>
      <c r="Q307">
        <v>9</v>
      </c>
      <c r="R307">
        <v>4.8</v>
      </c>
      <c r="S307">
        <v>5230</v>
      </c>
      <c r="T307">
        <v>12.438165905631701</v>
      </c>
      <c r="U307">
        <v>1923</v>
      </c>
      <c r="V307" t="s">
        <v>10666</v>
      </c>
      <c r="W307" t="s">
        <v>10666</v>
      </c>
      <c r="X307" t="s">
        <v>10666</v>
      </c>
      <c r="Y307" t="s">
        <v>10666</v>
      </c>
      <c r="Z307" t="s">
        <v>3962</v>
      </c>
      <c r="AA307" s="48" t="s">
        <v>7031</v>
      </c>
      <c r="AB307" s="41" t="s">
        <v>10969</v>
      </c>
      <c r="AC307" t="s">
        <v>601</v>
      </c>
      <c r="AD307" t="s">
        <v>302</v>
      </c>
      <c r="AE307" t="s">
        <v>464</v>
      </c>
      <c r="AF307" t="s">
        <v>2455</v>
      </c>
    </row>
    <row r="308" spans="1:32">
      <c r="A308" t="s">
        <v>8986</v>
      </c>
      <c r="B308" t="s">
        <v>8987</v>
      </c>
      <c r="C308" t="s">
        <v>507</v>
      </c>
      <c r="D308" t="s">
        <v>146</v>
      </c>
      <c r="E308">
        <v>37.207799999999999</v>
      </c>
      <c r="F308">
        <v>-119.5073</v>
      </c>
      <c r="G308" t="s">
        <v>258</v>
      </c>
      <c r="H308" t="s">
        <v>247</v>
      </c>
      <c r="I308" t="s">
        <v>259</v>
      </c>
      <c r="J308" t="s">
        <v>108</v>
      </c>
      <c r="K308">
        <v>276</v>
      </c>
      <c r="L308" t="s">
        <v>8980</v>
      </c>
      <c r="M308" s="43">
        <v>37880</v>
      </c>
      <c r="N308" s="43">
        <v>52474</v>
      </c>
      <c r="O308" t="s">
        <v>250</v>
      </c>
      <c r="P308" t="s">
        <v>162</v>
      </c>
      <c r="Q308">
        <v>1</v>
      </c>
      <c r="R308">
        <v>2.8</v>
      </c>
      <c r="S308">
        <v>5240.5200000000004</v>
      </c>
      <c r="T308">
        <v>21.365459882583199</v>
      </c>
      <c r="U308">
        <v>1917</v>
      </c>
      <c r="V308" t="s">
        <v>10666</v>
      </c>
      <c r="W308" t="s">
        <v>10666</v>
      </c>
      <c r="X308" t="s">
        <v>10666</v>
      </c>
      <c r="Y308" t="s">
        <v>10666</v>
      </c>
      <c r="Z308" t="s">
        <v>8981</v>
      </c>
      <c r="AA308" s="48" t="s">
        <v>8985</v>
      </c>
      <c r="AB308" s="41" t="s">
        <v>11103</v>
      </c>
      <c r="AC308" t="s">
        <v>153</v>
      </c>
      <c r="AD308" t="s">
        <v>263</v>
      </c>
      <c r="AE308" t="s">
        <v>166</v>
      </c>
      <c r="AF308" t="s">
        <v>259</v>
      </c>
    </row>
    <row r="309" spans="1:32">
      <c r="A309" t="s">
        <v>8719</v>
      </c>
      <c r="B309" t="s">
        <v>8720</v>
      </c>
      <c r="C309" t="s">
        <v>6939</v>
      </c>
      <c r="D309" t="s">
        <v>551</v>
      </c>
      <c r="E309">
        <v>44.857900000000001</v>
      </c>
      <c r="F309">
        <v>-88.053600000000003</v>
      </c>
      <c r="G309" t="s">
        <v>8721</v>
      </c>
      <c r="H309" t="s">
        <v>809</v>
      </c>
      <c r="I309" t="s">
        <v>8721</v>
      </c>
      <c r="J309" t="s">
        <v>108</v>
      </c>
      <c r="K309">
        <v>4147</v>
      </c>
      <c r="L309" t="s">
        <v>8722</v>
      </c>
      <c r="M309" s="43">
        <v>37678</v>
      </c>
      <c r="N309" s="43">
        <v>48610</v>
      </c>
      <c r="O309" t="s">
        <v>161</v>
      </c>
      <c r="P309" t="s">
        <v>162</v>
      </c>
      <c r="Q309">
        <v>2</v>
      </c>
      <c r="R309">
        <v>1</v>
      </c>
      <c r="S309">
        <v>5247.78</v>
      </c>
      <c r="T309">
        <v>59.906164383561602</v>
      </c>
      <c r="U309">
        <v>1949</v>
      </c>
      <c r="V309" t="s">
        <v>10666</v>
      </c>
      <c r="W309" t="s">
        <v>10666</v>
      </c>
      <c r="X309" t="s">
        <v>10666</v>
      </c>
      <c r="Y309" t="s">
        <v>10666</v>
      </c>
      <c r="Z309" t="s">
        <v>6941</v>
      </c>
      <c r="AA309" s="48" t="s">
        <v>6942</v>
      </c>
      <c r="AB309" s="41" t="s">
        <v>10961</v>
      </c>
      <c r="AC309" t="s">
        <v>601</v>
      </c>
      <c r="AD309" t="s">
        <v>302</v>
      </c>
      <c r="AE309" t="s">
        <v>166</v>
      </c>
      <c r="AF309" t="s">
        <v>8721</v>
      </c>
    </row>
    <row r="310" spans="1:32">
      <c r="A310" t="s">
        <v>5488</v>
      </c>
      <c r="B310" t="s">
        <v>5489</v>
      </c>
      <c r="C310" t="s">
        <v>2252</v>
      </c>
      <c r="D310" t="s">
        <v>146</v>
      </c>
      <c r="E310">
        <v>40.882199999999997</v>
      </c>
      <c r="F310">
        <v>-121.9482</v>
      </c>
      <c r="G310" t="s">
        <v>5490</v>
      </c>
      <c r="H310" t="s">
        <v>459</v>
      </c>
      <c r="I310" t="s">
        <v>5490</v>
      </c>
      <c r="J310" t="s">
        <v>108</v>
      </c>
      <c r="K310">
        <v>10881</v>
      </c>
      <c r="L310" t="s">
        <v>5491</v>
      </c>
      <c r="M310" s="43">
        <v>31044</v>
      </c>
      <c r="N310" s="43">
        <v>49278</v>
      </c>
      <c r="O310" t="s">
        <v>161</v>
      </c>
      <c r="P310" t="s">
        <v>162</v>
      </c>
      <c r="Q310">
        <v>1</v>
      </c>
      <c r="R310">
        <v>2</v>
      </c>
      <c r="S310">
        <v>5254.84</v>
      </c>
      <c r="T310">
        <v>29.993378995433801</v>
      </c>
      <c r="U310">
        <v>1986</v>
      </c>
      <c r="V310" t="s">
        <v>10666</v>
      </c>
      <c r="W310" t="s">
        <v>10666</v>
      </c>
      <c r="X310" t="s">
        <v>10666</v>
      </c>
      <c r="Y310" t="s">
        <v>10666</v>
      </c>
      <c r="Z310" t="s">
        <v>5492</v>
      </c>
      <c r="AA310" s="48" t="s">
        <v>5493</v>
      </c>
      <c r="AB310" s="41" t="s">
        <v>10831</v>
      </c>
      <c r="AC310" t="s">
        <v>153</v>
      </c>
      <c r="AD310" t="s">
        <v>263</v>
      </c>
      <c r="AE310" t="s">
        <v>220</v>
      </c>
      <c r="AF310" t="s">
        <v>259</v>
      </c>
    </row>
    <row r="311" spans="1:32">
      <c r="A311" t="s">
        <v>213</v>
      </c>
      <c r="B311" t="s">
        <v>11316</v>
      </c>
      <c r="C311" t="s">
        <v>214</v>
      </c>
      <c r="D311" t="s">
        <v>178</v>
      </c>
      <c r="E311">
        <v>39.432699999999997</v>
      </c>
      <c r="F311">
        <v>-105.1262</v>
      </c>
      <c r="G311" t="s">
        <v>11315</v>
      </c>
      <c r="H311" t="s">
        <v>188</v>
      </c>
      <c r="I311" t="s">
        <v>215</v>
      </c>
      <c r="J311" t="s">
        <v>108</v>
      </c>
      <c r="K311">
        <v>10081</v>
      </c>
      <c r="L311" t="s">
        <v>216</v>
      </c>
      <c r="M311" s="43">
        <v>44014</v>
      </c>
      <c r="N311" s="43" t="s">
        <v>10666</v>
      </c>
      <c r="O311" t="s">
        <v>10666</v>
      </c>
      <c r="P311" t="s">
        <v>150</v>
      </c>
      <c r="Q311">
        <v>1</v>
      </c>
      <c r="R311">
        <v>1</v>
      </c>
      <c r="S311">
        <v>5271.94</v>
      </c>
      <c r="T311">
        <v>48.145570776255703</v>
      </c>
      <c r="U311">
        <v>1986</v>
      </c>
      <c r="V311" t="s">
        <v>10666</v>
      </c>
      <c r="W311" t="s">
        <v>10666</v>
      </c>
      <c r="X311" t="s">
        <v>10666</v>
      </c>
      <c r="Y311" t="s">
        <v>10666</v>
      </c>
      <c r="Z311" t="s">
        <v>217</v>
      </c>
      <c r="AA311" s="48" t="s">
        <v>218</v>
      </c>
      <c r="AB311" s="41" t="s">
        <v>11314</v>
      </c>
      <c r="AC311" t="s">
        <v>153</v>
      </c>
      <c r="AD311" t="s">
        <v>219</v>
      </c>
      <c r="AE311" t="s">
        <v>220</v>
      </c>
      <c r="AF311" t="s">
        <v>221</v>
      </c>
    </row>
    <row r="312" spans="1:32">
      <c r="A312" t="s">
        <v>2689</v>
      </c>
      <c r="B312" t="s">
        <v>2690</v>
      </c>
      <c r="C312" t="s">
        <v>1638</v>
      </c>
      <c r="D312" t="s">
        <v>2691</v>
      </c>
      <c r="E312">
        <v>41.676093000000002</v>
      </c>
      <c r="F312">
        <v>-86.246154000000004</v>
      </c>
      <c r="G312" t="s">
        <v>2692</v>
      </c>
      <c r="H312" t="s">
        <v>459</v>
      </c>
      <c r="I312" t="s">
        <v>2693</v>
      </c>
      <c r="J312" t="s">
        <v>108</v>
      </c>
      <c r="K312">
        <v>62918</v>
      </c>
      <c r="L312" t="s">
        <v>2694</v>
      </c>
      <c r="M312" s="43">
        <v>30790</v>
      </c>
      <c r="N312" s="43" t="s">
        <v>10666</v>
      </c>
      <c r="O312" t="s">
        <v>10666</v>
      </c>
      <c r="P312" t="s">
        <v>150</v>
      </c>
      <c r="Q312">
        <v>1</v>
      </c>
      <c r="R312">
        <v>2.5</v>
      </c>
      <c r="S312">
        <v>5312.46</v>
      </c>
      <c r="T312">
        <v>24.257808219178099</v>
      </c>
      <c r="U312">
        <v>2022</v>
      </c>
      <c r="V312" t="s">
        <v>10666</v>
      </c>
      <c r="W312" t="s">
        <v>10666</v>
      </c>
      <c r="X312" t="s">
        <v>10666</v>
      </c>
      <c r="Y312" t="s">
        <v>10666</v>
      </c>
      <c r="Z312" t="s">
        <v>1641</v>
      </c>
      <c r="AA312" s="48" t="s">
        <v>2695</v>
      </c>
      <c r="AB312" s="41" t="s">
        <v>10666</v>
      </c>
      <c r="AC312" t="s">
        <v>301</v>
      </c>
      <c r="AD312" t="s">
        <v>282</v>
      </c>
      <c r="AE312" t="s">
        <v>533</v>
      </c>
      <c r="AF312" t="s">
        <v>2696</v>
      </c>
    </row>
    <row r="313" spans="1:32">
      <c r="A313" t="s">
        <v>8903</v>
      </c>
      <c r="B313" t="s">
        <v>8904</v>
      </c>
      <c r="C313" t="s">
        <v>4672</v>
      </c>
      <c r="D313" t="s">
        <v>295</v>
      </c>
      <c r="E313">
        <v>46.158299999999997</v>
      </c>
      <c r="F313">
        <v>-88.2333</v>
      </c>
      <c r="G313" t="s">
        <v>552</v>
      </c>
      <c r="H313" t="s">
        <v>247</v>
      </c>
      <c r="I313" t="s">
        <v>552</v>
      </c>
      <c r="J313" t="s">
        <v>108</v>
      </c>
      <c r="K313">
        <v>1785</v>
      </c>
      <c r="L313" t="s">
        <v>8905</v>
      </c>
      <c r="M313" s="43">
        <v>36903</v>
      </c>
      <c r="N313" s="43">
        <v>51348</v>
      </c>
      <c r="O313" t="s">
        <v>250</v>
      </c>
      <c r="P313" t="s">
        <v>162</v>
      </c>
      <c r="Q313">
        <v>1</v>
      </c>
      <c r="R313">
        <v>1.8</v>
      </c>
      <c r="S313">
        <v>5318.09</v>
      </c>
      <c r="T313">
        <v>33.7271055301877</v>
      </c>
      <c r="U313">
        <v>1949</v>
      </c>
      <c r="V313" t="s">
        <v>10666</v>
      </c>
      <c r="W313" t="s">
        <v>10666</v>
      </c>
      <c r="X313" t="s">
        <v>10666</v>
      </c>
      <c r="Y313" t="s">
        <v>10666</v>
      </c>
      <c r="Z313" t="s">
        <v>4674</v>
      </c>
      <c r="AA313" s="48" t="s">
        <v>10922</v>
      </c>
      <c r="AB313" s="41" t="s">
        <v>10823</v>
      </c>
      <c r="AC313" t="s">
        <v>301</v>
      </c>
      <c r="AD313" t="s">
        <v>302</v>
      </c>
      <c r="AE313" t="s">
        <v>166</v>
      </c>
      <c r="AF313" t="s">
        <v>552</v>
      </c>
    </row>
    <row r="314" spans="1:32">
      <c r="A314" t="s">
        <v>4564</v>
      </c>
      <c r="B314" t="s">
        <v>4565</v>
      </c>
      <c r="C314" t="s">
        <v>1453</v>
      </c>
      <c r="D314" t="s">
        <v>307</v>
      </c>
      <c r="E314">
        <v>42.665197800000001</v>
      </c>
      <c r="F314">
        <v>-71.575777799999997</v>
      </c>
      <c r="G314" t="s">
        <v>1582</v>
      </c>
      <c r="H314" t="s">
        <v>459</v>
      </c>
      <c r="I314" t="s">
        <v>4566</v>
      </c>
      <c r="J314" t="s">
        <v>108</v>
      </c>
      <c r="K314">
        <v>10694</v>
      </c>
      <c r="L314" t="s">
        <v>4567</v>
      </c>
      <c r="M314" s="43">
        <v>42255</v>
      </c>
      <c r="N314" s="43">
        <v>56857</v>
      </c>
      <c r="O314" t="s">
        <v>161</v>
      </c>
      <c r="P314" t="s">
        <v>162</v>
      </c>
      <c r="Q314">
        <v>3</v>
      </c>
      <c r="R314">
        <v>2.2000000000000002</v>
      </c>
      <c r="S314">
        <v>5339.82</v>
      </c>
      <c r="T314">
        <v>27.707658779576601</v>
      </c>
      <c r="U314">
        <v>1920</v>
      </c>
      <c r="V314" t="s">
        <v>10666</v>
      </c>
      <c r="W314" t="s">
        <v>10666</v>
      </c>
      <c r="X314" t="s">
        <v>10666</v>
      </c>
      <c r="Y314" t="s">
        <v>10666</v>
      </c>
      <c r="Z314" t="s">
        <v>1532</v>
      </c>
      <c r="AA314" s="48" t="s">
        <v>2682</v>
      </c>
      <c r="AB314" s="41" t="s">
        <v>10785</v>
      </c>
      <c r="AC314" t="s">
        <v>232</v>
      </c>
      <c r="AD314" t="s">
        <v>314</v>
      </c>
      <c r="AE314" t="s">
        <v>220</v>
      </c>
      <c r="AF314" t="s">
        <v>4568</v>
      </c>
    </row>
    <row r="315" spans="1:32">
      <c r="A315" t="s">
        <v>6258</v>
      </c>
      <c r="B315" t="s">
        <v>6259</v>
      </c>
      <c r="C315" t="s">
        <v>3250</v>
      </c>
      <c r="D315" t="s">
        <v>469</v>
      </c>
      <c r="E315">
        <v>43.2378</v>
      </c>
      <c r="F315">
        <v>-70.818200000000004</v>
      </c>
      <c r="G315" t="s">
        <v>4164</v>
      </c>
      <c r="H315" t="s">
        <v>459</v>
      </c>
      <c r="I315" t="s">
        <v>6260</v>
      </c>
      <c r="J315" t="s">
        <v>108</v>
      </c>
      <c r="K315">
        <v>54418</v>
      </c>
      <c r="L315" t="s">
        <v>6261</v>
      </c>
      <c r="M315" s="43">
        <v>44728</v>
      </c>
      <c r="N315" s="43">
        <v>59322</v>
      </c>
      <c r="O315" t="s">
        <v>161</v>
      </c>
      <c r="P315" t="s">
        <v>162</v>
      </c>
      <c r="Q315">
        <v>2</v>
      </c>
      <c r="R315">
        <v>1.4</v>
      </c>
      <c r="S315">
        <v>5349.07</v>
      </c>
      <c r="T315">
        <v>43.616030658838902</v>
      </c>
      <c r="U315">
        <v>1986</v>
      </c>
      <c r="V315" t="s">
        <v>10666</v>
      </c>
      <c r="W315" t="s">
        <v>10666</v>
      </c>
      <c r="X315" t="s">
        <v>10666</v>
      </c>
      <c r="Y315" t="s">
        <v>10666</v>
      </c>
      <c r="Z315" t="s">
        <v>3636</v>
      </c>
      <c r="AA315" s="48" t="s">
        <v>4811</v>
      </c>
      <c r="AB315" s="41" t="s">
        <v>10811</v>
      </c>
      <c r="AC315" t="s">
        <v>232</v>
      </c>
      <c r="AD315" t="s">
        <v>314</v>
      </c>
      <c r="AE315" t="s">
        <v>166</v>
      </c>
      <c r="AF315" t="s">
        <v>315</v>
      </c>
    </row>
    <row r="316" spans="1:32">
      <c r="A316" t="s">
        <v>6290</v>
      </c>
      <c r="B316" t="s">
        <v>6291</v>
      </c>
      <c r="C316" t="s">
        <v>3205</v>
      </c>
      <c r="D316" t="s">
        <v>458</v>
      </c>
      <c r="E316">
        <v>44.078600000000002</v>
      </c>
      <c r="F316">
        <v>-70.235399999999998</v>
      </c>
      <c r="G316" t="s">
        <v>4732</v>
      </c>
      <c r="H316" t="s">
        <v>459</v>
      </c>
      <c r="I316" t="s">
        <v>4732</v>
      </c>
      <c r="J316" t="s">
        <v>108</v>
      </c>
      <c r="K316">
        <v>52171</v>
      </c>
      <c r="L316" t="s">
        <v>6292</v>
      </c>
      <c r="M316" s="43">
        <v>30550</v>
      </c>
      <c r="N316" s="43">
        <v>45138</v>
      </c>
      <c r="O316" t="s">
        <v>161</v>
      </c>
      <c r="P316" t="s">
        <v>162</v>
      </c>
      <c r="Q316">
        <v>1</v>
      </c>
      <c r="R316">
        <v>1</v>
      </c>
      <c r="S316">
        <v>5360.07</v>
      </c>
      <c r="T316">
        <v>61.188013698630101</v>
      </c>
      <c r="U316">
        <v>1987</v>
      </c>
      <c r="V316" t="s">
        <v>10666</v>
      </c>
      <c r="W316" t="s">
        <v>10666</v>
      </c>
      <c r="X316" t="s">
        <v>10666</v>
      </c>
      <c r="Y316" t="s">
        <v>10666</v>
      </c>
      <c r="Z316" t="s">
        <v>2175</v>
      </c>
      <c r="AA316" s="48" t="s">
        <v>3208</v>
      </c>
      <c r="AB316" s="41" t="s">
        <v>10805</v>
      </c>
      <c r="AC316" t="s">
        <v>232</v>
      </c>
      <c r="AD316" t="s">
        <v>314</v>
      </c>
      <c r="AE316" t="s">
        <v>220</v>
      </c>
      <c r="AF316" t="s">
        <v>465</v>
      </c>
    </row>
    <row r="317" spans="1:32">
      <c r="A317" t="s">
        <v>5511</v>
      </c>
      <c r="B317" t="s">
        <v>5512</v>
      </c>
      <c r="C317" t="s">
        <v>785</v>
      </c>
      <c r="D317" t="s">
        <v>286</v>
      </c>
      <c r="E317">
        <v>43.0871</v>
      </c>
      <c r="F317">
        <v>-73.5929</v>
      </c>
      <c r="G317" t="s">
        <v>5034</v>
      </c>
      <c r="H317" t="s">
        <v>459</v>
      </c>
      <c r="I317" t="s">
        <v>5513</v>
      </c>
      <c r="J317" t="s">
        <v>108</v>
      </c>
      <c r="K317">
        <v>10902</v>
      </c>
      <c r="L317" t="s">
        <v>5514</v>
      </c>
      <c r="M317" s="43">
        <v>30817</v>
      </c>
      <c r="N317" s="43">
        <v>45412</v>
      </c>
      <c r="O317" t="s">
        <v>161</v>
      </c>
      <c r="P317" t="s">
        <v>162</v>
      </c>
      <c r="Q317">
        <v>1</v>
      </c>
      <c r="R317">
        <v>1.7</v>
      </c>
      <c r="S317">
        <v>5361.02</v>
      </c>
      <c r="T317">
        <v>35.999328498522701</v>
      </c>
      <c r="U317">
        <v>1986</v>
      </c>
      <c r="V317" t="s">
        <v>10666</v>
      </c>
      <c r="W317" t="s">
        <v>10666</v>
      </c>
      <c r="X317" t="s">
        <v>10666</v>
      </c>
      <c r="Y317" t="s">
        <v>10666</v>
      </c>
      <c r="Z317" t="s">
        <v>1297</v>
      </c>
      <c r="AA317" s="48" t="s">
        <v>5293</v>
      </c>
      <c r="AB317" s="41" t="s">
        <v>10684</v>
      </c>
      <c r="AC317" t="s">
        <v>232</v>
      </c>
      <c r="AD317" t="s">
        <v>291</v>
      </c>
      <c r="AE317" t="s">
        <v>220</v>
      </c>
      <c r="AF317" t="s">
        <v>788</v>
      </c>
    </row>
    <row r="318" spans="1:32">
      <c r="A318" t="s">
        <v>5482</v>
      </c>
      <c r="B318" t="s">
        <v>5483</v>
      </c>
      <c r="C318" t="s">
        <v>306</v>
      </c>
      <c r="D318" t="s">
        <v>286</v>
      </c>
      <c r="E318">
        <v>44.877400000000002</v>
      </c>
      <c r="F318">
        <v>-74.306700000000006</v>
      </c>
      <c r="G318" t="s">
        <v>4355</v>
      </c>
      <c r="H318" t="s">
        <v>309</v>
      </c>
      <c r="I318" t="s">
        <v>4355</v>
      </c>
      <c r="J318" t="s">
        <v>108</v>
      </c>
      <c r="K318">
        <v>2583</v>
      </c>
      <c r="L318" t="s">
        <v>5484</v>
      </c>
      <c r="M318" s="43">
        <v>38891</v>
      </c>
      <c r="N318" s="43">
        <v>51835</v>
      </c>
      <c r="O318" t="s">
        <v>161</v>
      </c>
      <c r="P318" t="s">
        <v>162</v>
      </c>
      <c r="Q318">
        <v>1</v>
      </c>
      <c r="R318">
        <v>1</v>
      </c>
      <c r="S318">
        <v>5362.92</v>
      </c>
      <c r="T318">
        <v>61.220547945205503</v>
      </c>
      <c r="U318">
        <v>1940</v>
      </c>
      <c r="V318" t="s">
        <v>10666</v>
      </c>
      <c r="W318" t="s">
        <v>10666</v>
      </c>
      <c r="X318" t="s">
        <v>10666</v>
      </c>
      <c r="Y318" t="s">
        <v>10666</v>
      </c>
      <c r="Z318" t="s">
        <v>1875</v>
      </c>
      <c r="AA318" s="48" t="s">
        <v>1876</v>
      </c>
      <c r="AB318" s="41" t="s">
        <v>10863</v>
      </c>
      <c r="AC318" t="s">
        <v>232</v>
      </c>
      <c r="AD318" t="s">
        <v>291</v>
      </c>
      <c r="AE318" t="s">
        <v>220</v>
      </c>
      <c r="AF318" t="s">
        <v>788</v>
      </c>
    </row>
    <row r="319" spans="1:32">
      <c r="A319" t="s">
        <v>7166</v>
      </c>
      <c r="B319" t="s">
        <v>7167</v>
      </c>
      <c r="C319" t="s">
        <v>7161</v>
      </c>
      <c r="D319" t="s">
        <v>1866</v>
      </c>
      <c r="E319">
        <v>31.403199999999998</v>
      </c>
      <c r="F319">
        <v>-86.479600000000005</v>
      </c>
      <c r="G319" t="s">
        <v>7162</v>
      </c>
      <c r="H319" t="s">
        <v>809</v>
      </c>
      <c r="I319" t="s">
        <v>7162</v>
      </c>
      <c r="J319" t="s">
        <v>108</v>
      </c>
      <c r="K319">
        <v>53</v>
      </c>
      <c r="L319" t="s">
        <v>7163</v>
      </c>
      <c r="M319" s="43">
        <v>38890</v>
      </c>
      <c r="N319" s="43">
        <v>49826</v>
      </c>
      <c r="O319" t="s">
        <v>161</v>
      </c>
      <c r="P319" t="s">
        <v>162</v>
      </c>
      <c r="Q319">
        <v>2</v>
      </c>
      <c r="R319">
        <v>3</v>
      </c>
      <c r="S319">
        <v>5374.74</v>
      </c>
      <c r="T319">
        <v>20.451826484018301</v>
      </c>
      <c r="U319">
        <v>1926</v>
      </c>
      <c r="V319" t="s">
        <v>10666</v>
      </c>
      <c r="W319" t="s">
        <v>10666</v>
      </c>
      <c r="X319" t="s">
        <v>10666</v>
      </c>
      <c r="Y319" t="s">
        <v>10666</v>
      </c>
      <c r="Z319" t="s">
        <v>7168</v>
      </c>
      <c r="AA319" s="48" t="s">
        <v>7169</v>
      </c>
      <c r="AB319" s="41" t="s">
        <v>10981</v>
      </c>
      <c r="AC319" t="s">
        <v>253</v>
      </c>
      <c r="AD319" t="s">
        <v>272</v>
      </c>
      <c r="AE319" t="s">
        <v>166</v>
      </c>
      <c r="AF319" t="s">
        <v>7162</v>
      </c>
    </row>
    <row r="320" spans="1:32">
      <c r="A320" t="s">
        <v>4029</v>
      </c>
      <c r="B320" t="s">
        <v>4030</v>
      </c>
      <c r="C320" t="s">
        <v>790</v>
      </c>
      <c r="D320" t="s">
        <v>186</v>
      </c>
      <c r="E320">
        <v>55.55</v>
      </c>
      <c r="F320">
        <v>-132.9</v>
      </c>
      <c r="G320" t="s">
        <v>795</v>
      </c>
      <c r="H320" t="s">
        <v>247</v>
      </c>
      <c r="I320" t="s">
        <v>4031</v>
      </c>
      <c r="J320" t="s">
        <v>108</v>
      </c>
      <c r="K320">
        <v>56265</v>
      </c>
      <c r="L320" t="s">
        <v>10666</v>
      </c>
      <c r="M320" t="s">
        <v>10666</v>
      </c>
      <c r="N320" s="43" t="s">
        <v>10666</v>
      </c>
      <c r="O320" t="s">
        <v>10666</v>
      </c>
      <c r="P320" t="s">
        <v>543</v>
      </c>
      <c r="Q320">
        <v>1</v>
      </c>
      <c r="R320">
        <v>2</v>
      </c>
      <c r="S320">
        <v>5382.55</v>
      </c>
      <c r="T320">
        <v>30.7223173515982</v>
      </c>
      <c r="U320">
        <v>2005</v>
      </c>
      <c r="V320" t="s">
        <v>10666</v>
      </c>
      <c r="W320" t="s">
        <v>10666</v>
      </c>
      <c r="X320" t="s">
        <v>10666</v>
      </c>
      <c r="Y320" t="s">
        <v>10666</v>
      </c>
      <c r="Z320" t="s">
        <v>4032</v>
      </c>
      <c r="AA320" s="48" t="s">
        <v>4033</v>
      </c>
      <c r="AB320" s="41" t="s">
        <v>10666</v>
      </c>
      <c r="AC320" t="s">
        <v>10666</v>
      </c>
      <c r="AD320" t="s">
        <v>10666</v>
      </c>
      <c r="AE320" t="s">
        <v>166</v>
      </c>
      <c r="AF320" t="s">
        <v>795</v>
      </c>
    </row>
    <row r="321" spans="1:32">
      <c r="A321" t="s">
        <v>5673</v>
      </c>
      <c r="B321" t="s">
        <v>5674</v>
      </c>
      <c r="C321" t="s">
        <v>1602</v>
      </c>
      <c r="D321" t="s">
        <v>483</v>
      </c>
      <c r="E321">
        <v>42.631100000000004</v>
      </c>
      <c r="F321">
        <v>-114.6634</v>
      </c>
      <c r="G321" t="s">
        <v>5675</v>
      </c>
      <c r="H321" t="s">
        <v>459</v>
      </c>
      <c r="I321" t="s">
        <v>5675</v>
      </c>
      <c r="J321" t="s">
        <v>108</v>
      </c>
      <c r="K321">
        <v>10049</v>
      </c>
      <c r="L321" t="s">
        <v>5676</v>
      </c>
      <c r="M321" s="43">
        <v>30285</v>
      </c>
      <c r="N321" s="43" t="s">
        <v>10666</v>
      </c>
      <c r="O321" t="s">
        <v>10666</v>
      </c>
      <c r="P321" t="s">
        <v>150</v>
      </c>
      <c r="Q321">
        <v>4</v>
      </c>
      <c r="R321">
        <v>1.5</v>
      </c>
      <c r="S321">
        <v>5393</v>
      </c>
      <c r="T321">
        <v>41.042617960426199</v>
      </c>
      <c r="U321">
        <v>1984</v>
      </c>
      <c r="V321" t="s">
        <v>10666</v>
      </c>
      <c r="W321" t="s">
        <v>10666</v>
      </c>
      <c r="X321" t="s">
        <v>10666</v>
      </c>
      <c r="Y321" t="s">
        <v>10666</v>
      </c>
      <c r="Z321" t="s">
        <v>5677</v>
      </c>
      <c r="AA321" s="48" t="s">
        <v>5348</v>
      </c>
      <c r="AB321" s="41" t="s">
        <v>10840</v>
      </c>
      <c r="AC321" t="s">
        <v>153</v>
      </c>
      <c r="AD321" t="s">
        <v>434</v>
      </c>
      <c r="AE321" t="s">
        <v>220</v>
      </c>
      <c r="AF321" t="s">
        <v>430</v>
      </c>
    </row>
    <row r="322" spans="1:32">
      <c r="A322" t="s">
        <v>6115</v>
      </c>
      <c r="B322" t="s">
        <v>6116</v>
      </c>
      <c r="C322" t="s">
        <v>1969</v>
      </c>
      <c r="D322" t="s">
        <v>286</v>
      </c>
      <c r="E322">
        <v>44.217399999999998</v>
      </c>
      <c r="F322">
        <v>-75.794499999999999</v>
      </c>
      <c r="G322" t="s">
        <v>5034</v>
      </c>
      <c r="H322" t="s">
        <v>247</v>
      </c>
      <c r="I322" t="s">
        <v>5852</v>
      </c>
      <c r="J322" t="s">
        <v>108</v>
      </c>
      <c r="K322">
        <v>10539</v>
      </c>
      <c r="L322" t="s">
        <v>6117</v>
      </c>
      <c r="M322" s="43">
        <v>29837</v>
      </c>
      <c r="N322" s="43" t="s">
        <v>10666</v>
      </c>
      <c r="O322" t="s">
        <v>10666</v>
      </c>
      <c r="P322" t="s">
        <v>150</v>
      </c>
      <c r="Q322">
        <v>2</v>
      </c>
      <c r="R322">
        <v>1.3</v>
      </c>
      <c r="S322">
        <v>5396.67</v>
      </c>
      <c r="T322">
        <v>47.3890937829294</v>
      </c>
      <c r="U322">
        <v>1927</v>
      </c>
      <c r="V322" t="s">
        <v>10666</v>
      </c>
      <c r="W322" t="s">
        <v>10666</v>
      </c>
      <c r="X322" t="s">
        <v>10666</v>
      </c>
      <c r="Y322" t="s">
        <v>10666</v>
      </c>
      <c r="Z322" t="s">
        <v>3125</v>
      </c>
      <c r="AA322" s="48" t="s">
        <v>3126</v>
      </c>
      <c r="AB322" s="41" t="s">
        <v>10895</v>
      </c>
      <c r="AC322" t="s">
        <v>232</v>
      </c>
      <c r="AD322" t="s">
        <v>291</v>
      </c>
      <c r="AE322" t="s">
        <v>220</v>
      </c>
      <c r="AF322" t="s">
        <v>788</v>
      </c>
    </row>
    <row r="323" spans="1:32">
      <c r="A323" t="s">
        <v>6248</v>
      </c>
      <c r="B323" t="s">
        <v>6249</v>
      </c>
      <c r="C323" t="s">
        <v>2252</v>
      </c>
      <c r="D323" t="s">
        <v>146</v>
      </c>
      <c r="E323">
        <v>40.759500000000003</v>
      </c>
      <c r="F323">
        <v>-121.408</v>
      </c>
      <c r="G323" t="s">
        <v>3533</v>
      </c>
      <c r="H323" t="s">
        <v>459</v>
      </c>
      <c r="I323" t="s">
        <v>3533</v>
      </c>
      <c r="J323" t="s">
        <v>108</v>
      </c>
      <c r="K323">
        <v>10708</v>
      </c>
      <c r="L323" t="s">
        <v>6250</v>
      </c>
      <c r="M323" s="43">
        <v>32281</v>
      </c>
      <c r="N323" s="43">
        <v>50525</v>
      </c>
      <c r="O323" t="s">
        <v>161</v>
      </c>
      <c r="P323" t="s">
        <v>162</v>
      </c>
      <c r="Q323">
        <v>1</v>
      </c>
      <c r="R323">
        <v>1.1000000000000001</v>
      </c>
      <c r="S323">
        <v>5396.95</v>
      </c>
      <c r="T323">
        <v>56.008198422581998</v>
      </c>
      <c r="U323">
        <v>1989</v>
      </c>
      <c r="V323" t="s">
        <v>10666</v>
      </c>
      <c r="W323" t="s">
        <v>10666</v>
      </c>
      <c r="X323" t="s">
        <v>10666</v>
      </c>
      <c r="Y323" t="s">
        <v>10666</v>
      </c>
      <c r="Z323" t="s">
        <v>3535</v>
      </c>
      <c r="AA323" s="48" t="s">
        <v>3536</v>
      </c>
      <c r="AB323" s="41" t="s">
        <v>10831</v>
      </c>
      <c r="AC323" t="s">
        <v>153</v>
      </c>
      <c r="AD323" t="s">
        <v>263</v>
      </c>
      <c r="AE323" t="s">
        <v>220</v>
      </c>
      <c r="AF323" t="s">
        <v>259</v>
      </c>
    </row>
    <row r="324" spans="1:32">
      <c r="A324" t="s">
        <v>4612</v>
      </c>
      <c r="B324" t="s">
        <v>4613</v>
      </c>
      <c r="C324" t="s">
        <v>1283</v>
      </c>
      <c r="D324" t="s">
        <v>1284</v>
      </c>
      <c r="E324">
        <v>44.408299999999997</v>
      </c>
      <c r="F324">
        <v>-103.89530000000001</v>
      </c>
      <c r="G324" t="s">
        <v>4614</v>
      </c>
      <c r="H324" t="s">
        <v>148</v>
      </c>
      <c r="I324" t="s">
        <v>4615</v>
      </c>
      <c r="J324" t="s">
        <v>108</v>
      </c>
      <c r="K324">
        <v>58438</v>
      </c>
      <c r="L324" t="s">
        <v>4616</v>
      </c>
      <c r="M324" s="43">
        <v>40654</v>
      </c>
      <c r="N324" s="43">
        <v>51591</v>
      </c>
      <c r="O324" t="s">
        <v>161</v>
      </c>
      <c r="P324" t="s">
        <v>162</v>
      </c>
      <c r="Q324">
        <v>2</v>
      </c>
      <c r="R324">
        <v>4</v>
      </c>
      <c r="S324">
        <v>5421.1</v>
      </c>
      <c r="T324">
        <v>15.471175799086801</v>
      </c>
      <c r="U324">
        <v>1912</v>
      </c>
      <c r="V324" t="s">
        <v>10666</v>
      </c>
      <c r="W324" t="s">
        <v>10666</v>
      </c>
      <c r="X324" t="s">
        <v>10666</v>
      </c>
      <c r="Y324" t="s">
        <v>10666</v>
      </c>
      <c r="Z324" t="s">
        <v>1286</v>
      </c>
      <c r="AA324" s="48" t="s">
        <v>4617</v>
      </c>
      <c r="AB324" s="41" t="s">
        <v>10790</v>
      </c>
      <c r="AC324" t="s">
        <v>601</v>
      </c>
      <c r="AD324" t="s">
        <v>241</v>
      </c>
      <c r="AE324" t="s">
        <v>166</v>
      </c>
      <c r="AF324" t="s">
        <v>4618</v>
      </c>
    </row>
    <row r="325" spans="1:32">
      <c r="A325" t="s">
        <v>4309</v>
      </c>
      <c r="B325" t="s">
        <v>4310</v>
      </c>
      <c r="C325" t="s">
        <v>4311</v>
      </c>
      <c r="D325" t="s">
        <v>807</v>
      </c>
      <c r="E325">
        <v>29.46832655</v>
      </c>
      <c r="F325">
        <v>-97.492154159999998</v>
      </c>
      <c r="G325" t="s">
        <v>4303</v>
      </c>
      <c r="H325" t="s">
        <v>5</v>
      </c>
      <c r="I325" t="s">
        <v>4304</v>
      </c>
      <c r="J325" t="s">
        <v>108</v>
      </c>
      <c r="K325">
        <v>3584</v>
      </c>
      <c r="L325" t="s">
        <v>10666</v>
      </c>
      <c r="M325" t="s">
        <v>10666</v>
      </c>
      <c r="N325" s="43" t="s">
        <v>10666</v>
      </c>
      <c r="O325" t="s">
        <v>10666</v>
      </c>
      <c r="P325" t="s">
        <v>543</v>
      </c>
      <c r="Q325">
        <v>1</v>
      </c>
      <c r="R325">
        <v>2.4</v>
      </c>
      <c r="S325">
        <v>5445.6</v>
      </c>
      <c r="T325">
        <v>25.901826484018301</v>
      </c>
      <c r="U325">
        <v>1931</v>
      </c>
      <c r="V325" t="s">
        <v>10666</v>
      </c>
      <c r="W325" t="s">
        <v>10666</v>
      </c>
      <c r="X325" t="s">
        <v>10666</v>
      </c>
      <c r="Y325" t="s">
        <v>10666</v>
      </c>
      <c r="Z325" t="s">
        <v>4273</v>
      </c>
      <c r="AA325" s="48" t="s">
        <v>4312</v>
      </c>
      <c r="AB325" s="41" t="s">
        <v>10748</v>
      </c>
      <c r="AC325" t="s">
        <v>1352</v>
      </c>
      <c r="AD325" t="s">
        <v>1353</v>
      </c>
      <c r="AE325" t="s">
        <v>166</v>
      </c>
      <c r="AF325" t="s">
        <v>4305</v>
      </c>
    </row>
    <row r="326" spans="1:32">
      <c r="A326" t="s">
        <v>5246</v>
      </c>
      <c r="B326" t="s">
        <v>5247</v>
      </c>
      <c r="C326" t="s">
        <v>4633</v>
      </c>
      <c r="D326" t="s">
        <v>446</v>
      </c>
      <c r="E326">
        <v>45.204599999999999</v>
      </c>
      <c r="F326">
        <v>-109.146</v>
      </c>
      <c r="G326" t="s">
        <v>4606</v>
      </c>
      <c r="H326" t="s">
        <v>459</v>
      </c>
      <c r="I326" t="s">
        <v>4606</v>
      </c>
      <c r="J326" t="s">
        <v>108</v>
      </c>
      <c r="K326">
        <v>10138</v>
      </c>
      <c r="L326" t="s">
        <v>5248</v>
      </c>
      <c r="M326" s="43">
        <v>31281</v>
      </c>
      <c r="N326" s="43" t="s">
        <v>10666</v>
      </c>
      <c r="O326" t="s">
        <v>149</v>
      </c>
      <c r="P326" t="s">
        <v>150</v>
      </c>
      <c r="Q326">
        <v>1</v>
      </c>
      <c r="R326">
        <v>2</v>
      </c>
      <c r="S326">
        <v>5463.22</v>
      </c>
      <c r="T326">
        <v>31.182762557077599</v>
      </c>
      <c r="U326">
        <v>1985</v>
      </c>
      <c r="V326" t="s">
        <v>10666</v>
      </c>
      <c r="W326" t="s">
        <v>10666</v>
      </c>
      <c r="X326" t="s">
        <v>10666</v>
      </c>
      <c r="Y326" t="s">
        <v>10666</v>
      </c>
      <c r="Z326" t="s">
        <v>5249</v>
      </c>
      <c r="AA326" s="48" t="s">
        <v>4637</v>
      </c>
      <c r="AB326" s="41" t="s">
        <v>10791</v>
      </c>
      <c r="AC326" t="s">
        <v>153</v>
      </c>
      <c r="AD326" t="s">
        <v>453</v>
      </c>
      <c r="AE326" t="s">
        <v>220</v>
      </c>
      <c r="AF326" t="s">
        <v>5250</v>
      </c>
    </row>
    <row r="327" spans="1:32">
      <c r="A327" t="s">
        <v>5850</v>
      </c>
      <c r="B327" t="s">
        <v>5851</v>
      </c>
      <c r="C327" t="s">
        <v>1969</v>
      </c>
      <c r="D327" t="s">
        <v>286</v>
      </c>
      <c r="E327">
        <v>43.978400000000001</v>
      </c>
      <c r="F327">
        <v>-75.885900000000007</v>
      </c>
      <c r="G327" t="s">
        <v>5034</v>
      </c>
      <c r="H327" t="s">
        <v>247</v>
      </c>
      <c r="I327" t="s">
        <v>5852</v>
      </c>
      <c r="J327" t="s">
        <v>108</v>
      </c>
      <c r="K327">
        <v>10540</v>
      </c>
      <c r="L327" t="s">
        <v>5853</v>
      </c>
      <c r="M327" s="43">
        <v>30111</v>
      </c>
      <c r="N327" s="43" t="s">
        <v>10666</v>
      </c>
      <c r="O327" t="s">
        <v>10666</v>
      </c>
      <c r="P327" t="s">
        <v>150</v>
      </c>
      <c r="Q327">
        <v>3</v>
      </c>
      <c r="R327">
        <v>1.2</v>
      </c>
      <c r="S327">
        <v>5470.91</v>
      </c>
      <c r="T327">
        <v>52.044425418569297</v>
      </c>
      <c r="U327">
        <v>1914</v>
      </c>
      <c r="V327" t="s">
        <v>10666</v>
      </c>
      <c r="W327" t="s">
        <v>10666</v>
      </c>
      <c r="X327" t="s">
        <v>10666</v>
      </c>
      <c r="Y327" t="s">
        <v>10666</v>
      </c>
      <c r="Z327" t="s">
        <v>1649</v>
      </c>
      <c r="AA327" s="48" t="s">
        <v>5854</v>
      </c>
      <c r="AB327" s="41" t="s">
        <v>10895</v>
      </c>
      <c r="AC327" t="s">
        <v>232</v>
      </c>
      <c r="AD327" t="s">
        <v>291</v>
      </c>
      <c r="AE327" t="s">
        <v>220</v>
      </c>
      <c r="AF327" t="s">
        <v>788</v>
      </c>
    </row>
    <row r="328" spans="1:32">
      <c r="A328" t="s">
        <v>10652</v>
      </c>
      <c r="B328" t="s">
        <v>10653</v>
      </c>
      <c r="C328" t="s">
        <v>1969</v>
      </c>
      <c r="D328" t="s">
        <v>195</v>
      </c>
      <c r="E328">
        <v>44.528967000000002</v>
      </c>
      <c r="F328">
        <v>-121.153171</v>
      </c>
      <c r="G328" t="s">
        <v>10654</v>
      </c>
      <c r="H328" t="s">
        <v>459</v>
      </c>
      <c r="I328" t="s">
        <v>10666</v>
      </c>
      <c r="J328" t="s">
        <v>108</v>
      </c>
      <c r="K328">
        <v>58455</v>
      </c>
      <c r="L328" t="s">
        <v>10655</v>
      </c>
      <c r="M328" s="43">
        <v>40529</v>
      </c>
      <c r="N328" s="43" t="s">
        <v>10666</v>
      </c>
      <c r="O328" t="s">
        <v>149</v>
      </c>
      <c r="P328" t="s">
        <v>150</v>
      </c>
      <c r="Q328">
        <v>3</v>
      </c>
      <c r="R328">
        <v>3</v>
      </c>
      <c r="S328">
        <v>5479.6</v>
      </c>
      <c r="T328">
        <v>20.8508371385084</v>
      </c>
      <c r="U328">
        <v>2015</v>
      </c>
      <c r="V328" t="s">
        <v>10666</v>
      </c>
      <c r="W328" t="s">
        <v>10666</v>
      </c>
      <c r="X328" t="s">
        <v>10666</v>
      </c>
      <c r="Y328" t="s">
        <v>10666</v>
      </c>
      <c r="Z328" t="s">
        <v>10656</v>
      </c>
      <c r="AA328" s="48" t="s">
        <v>10657</v>
      </c>
      <c r="AB328" s="41" t="s">
        <v>10893</v>
      </c>
      <c r="AC328" t="s">
        <v>153</v>
      </c>
      <c r="AD328" t="s">
        <v>587</v>
      </c>
      <c r="AE328" t="s">
        <v>220</v>
      </c>
      <c r="AF328" t="s">
        <v>568</v>
      </c>
    </row>
    <row r="329" spans="1:32">
      <c r="A329" t="s">
        <v>6207</v>
      </c>
      <c r="B329" t="s">
        <v>6208</v>
      </c>
      <c r="C329" t="s">
        <v>2879</v>
      </c>
      <c r="D329" t="s">
        <v>146</v>
      </c>
      <c r="E329">
        <v>39.079500000000003</v>
      </c>
      <c r="F329">
        <v>-122.536</v>
      </c>
      <c r="G329" t="s">
        <v>6209</v>
      </c>
      <c r="H329" t="s">
        <v>148</v>
      </c>
      <c r="I329" t="s">
        <v>6209</v>
      </c>
      <c r="J329" t="s">
        <v>108</v>
      </c>
      <c r="K329">
        <v>50129</v>
      </c>
      <c r="L329" t="s">
        <v>6210</v>
      </c>
      <c r="M329" s="43">
        <v>30116</v>
      </c>
      <c r="N329" s="43" t="s">
        <v>10666</v>
      </c>
      <c r="O329" t="s">
        <v>10666</v>
      </c>
      <c r="P329" t="s">
        <v>150</v>
      </c>
      <c r="Q329">
        <v>3</v>
      </c>
      <c r="R329">
        <v>2.9</v>
      </c>
      <c r="S329">
        <v>5536.82</v>
      </c>
      <c r="T329">
        <v>21.795071642261099</v>
      </c>
      <c r="U329">
        <v>1983</v>
      </c>
      <c r="V329" t="s">
        <v>10666</v>
      </c>
      <c r="W329" t="s">
        <v>10666</v>
      </c>
      <c r="X329" t="s">
        <v>10666</v>
      </c>
      <c r="Y329" t="s">
        <v>10666</v>
      </c>
      <c r="Z329" t="s">
        <v>6211</v>
      </c>
      <c r="AA329" s="48" t="s">
        <v>6212</v>
      </c>
      <c r="AB329" s="41" t="s">
        <v>10919</v>
      </c>
      <c r="AC329" t="s">
        <v>153</v>
      </c>
      <c r="AD329" t="s">
        <v>263</v>
      </c>
      <c r="AE329" t="s">
        <v>220</v>
      </c>
      <c r="AF329" t="s">
        <v>259</v>
      </c>
    </row>
    <row r="330" spans="1:32">
      <c r="A330" t="s">
        <v>7634</v>
      </c>
      <c r="B330" t="s">
        <v>7635</v>
      </c>
      <c r="C330" t="s">
        <v>4323</v>
      </c>
      <c r="D330" t="s">
        <v>245</v>
      </c>
      <c r="E330">
        <v>34.7014</v>
      </c>
      <c r="F330">
        <v>-82.462500000000006</v>
      </c>
      <c r="G330" t="s">
        <v>5034</v>
      </c>
      <c r="H330" t="s">
        <v>459</v>
      </c>
      <c r="I330" t="s">
        <v>6632</v>
      </c>
      <c r="J330" t="s">
        <v>108</v>
      </c>
      <c r="K330">
        <v>10787</v>
      </c>
      <c r="L330" t="s">
        <v>7636</v>
      </c>
      <c r="M330" s="43">
        <v>43936</v>
      </c>
      <c r="N330" s="43">
        <v>58531</v>
      </c>
      <c r="O330" t="s">
        <v>161</v>
      </c>
      <c r="P330" t="s">
        <v>162</v>
      </c>
      <c r="Q330">
        <v>1</v>
      </c>
      <c r="R330">
        <v>1</v>
      </c>
      <c r="S330">
        <v>5568.17</v>
      </c>
      <c r="T330">
        <v>63.5635844748859</v>
      </c>
      <c r="U330">
        <v>1989</v>
      </c>
      <c r="V330" t="s">
        <v>10666</v>
      </c>
      <c r="W330" t="s">
        <v>10666</v>
      </c>
      <c r="X330" t="s">
        <v>10666</v>
      </c>
      <c r="Y330" t="s">
        <v>10666</v>
      </c>
      <c r="Z330" t="s">
        <v>4326</v>
      </c>
      <c r="AA330" s="48" t="s">
        <v>5037</v>
      </c>
      <c r="AB330" s="41" t="s">
        <v>10749</v>
      </c>
      <c r="AC330" t="s">
        <v>253</v>
      </c>
      <c r="AD330" t="s">
        <v>254</v>
      </c>
      <c r="AE330" t="s">
        <v>220</v>
      </c>
      <c r="AF330" t="s">
        <v>246</v>
      </c>
    </row>
    <row r="331" spans="1:32">
      <c r="A331" t="s">
        <v>6556</v>
      </c>
      <c r="B331" t="s">
        <v>2525</v>
      </c>
      <c r="C331" t="s">
        <v>3457</v>
      </c>
      <c r="D331" t="s">
        <v>286</v>
      </c>
      <c r="E331">
        <v>41.829700000000003</v>
      </c>
      <c r="F331">
        <v>-74.132999999999996</v>
      </c>
      <c r="G331" t="s">
        <v>654</v>
      </c>
      <c r="H331" t="s">
        <v>247</v>
      </c>
      <c r="I331" t="s">
        <v>654</v>
      </c>
      <c r="J331" t="s">
        <v>108</v>
      </c>
      <c r="K331">
        <v>579</v>
      </c>
      <c r="L331" t="s">
        <v>6557</v>
      </c>
      <c r="M331" s="43">
        <v>30435</v>
      </c>
      <c r="N331" s="43" t="s">
        <v>10666</v>
      </c>
      <c r="O331" t="s">
        <v>10666</v>
      </c>
      <c r="P331" t="s">
        <v>150</v>
      </c>
      <c r="Q331">
        <v>1</v>
      </c>
      <c r="R331">
        <v>3.2</v>
      </c>
      <c r="S331">
        <v>5570.78</v>
      </c>
      <c r="T331">
        <v>19.8729309360731</v>
      </c>
      <c r="U331">
        <v>1986</v>
      </c>
      <c r="V331" t="s">
        <v>10666</v>
      </c>
      <c r="W331" t="s">
        <v>10666</v>
      </c>
      <c r="X331" t="s">
        <v>10666</v>
      </c>
      <c r="Y331" t="s">
        <v>10666</v>
      </c>
      <c r="Z331" t="s">
        <v>6558</v>
      </c>
      <c r="AA331" s="48" t="s">
        <v>6559</v>
      </c>
      <c r="AB331" s="41" t="s">
        <v>10761</v>
      </c>
      <c r="AC331" t="s">
        <v>232</v>
      </c>
      <c r="AD331" t="s">
        <v>291</v>
      </c>
      <c r="AE331" t="s">
        <v>166</v>
      </c>
      <c r="AF331" t="s">
        <v>654</v>
      </c>
    </row>
    <row r="332" spans="1:32">
      <c r="A332" t="s">
        <v>4779</v>
      </c>
      <c r="B332" t="s">
        <v>4780</v>
      </c>
      <c r="C332" t="s">
        <v>4781</v>
      </c>
      <c r="D332" t="s">
        <v>307</v>
      </c>
      <c r="E332">
        <v>42.354399999999998</v>
      </c>
      <c r="F332">
        <v>-70.957999999999998</v>
      </c>
      <c r="G332" t="s">
        <v>4782</v>
      </c>
      <c r="H332" t="s">
        <v>5</v>
      </c>
      <c r="I332" t="s">
        <v>4783</v>
      </c>
      <c r="J332" t="s">
        <v>108</v>
      </c>
      <c r="K332">
        <v>10823</v>
      </c>
      <c r="L332" t="s">
        <v>4784</v>
      </c>
      <c r="M332" s="43">
        <v>34282</v>
      </c>
      <c r="N332" s="43" t="s">
        <v>10666</v>
      </c>
      <c r="O332" t="s">
        <v>149</v>
      </c>
      <c r="P332" t="s">
        <v>150</v>
      </c>
      <c r="Q332">
        <v>2</v>
      </c>
      <c r="R332">
        <v>2</v>
      </c>
      <c r="S332">
        <v>5581.14</v>
      </c>
      <c r="T332">
        <v>31.8558219178082</v>
      </c>
      <c r="U332">
        <v>2001</v>
      </c>
      <c r="V332" t="s">
        <v>10666</v>
      </c>
      <c r="W332" t="s">
        <v>10666</v>
      </c>
      <c r="X332" t="s">
        <v>10666</v>
      </c>
      <c r="Y332" t="s">
        <v>10666</v>
      </c>
      <c r="Z332" t="s">
        <v>4785</v>
      </c>
      <c r="AA332" s="48" t="s">
        <v>4786</v>
      </c>
      <c r="AB332" s="41" t="s">
        <v>10806</v>
      </c>
      <c r="AC332" t="s">
        <v>232</v>
      </c>
      <c r="AD332" t="s">
        <v>314</v>
      </c>
      <c r="AE332" t="s">
        <v>4787</v>
      </c>
      <c r="AF332" t="s">
        <v>1586</v>
      </c>
    </row>
    <row r="333" spans="1:32">
      <c r="A333" t="s">
        <v>4735</v>
      </c>
      <c r="B333" t="s">
        <v>4736</v>
      </c>
      <c r="C333" t="s">
        <v>4253</v>
      </c>
      <c r="D333" t="s">
        <v>903</v>
      </c>
      <c r="E333">
        <v>43.904308999999998</v>
      </c>
      <c r="F333">
        <v>-73.066492999999994</v>
      </c>
      <c r="G333" t="s">
        <v>4164</v>
      </c>
      <c r="H333" t="s">
        <v>247</v>
      </c>
      <c r="I333" t="s">
        <v>4254</v>
      </c>
      <c r="J333" t="s">
        <v>108</v>
      </c>
      <c r="K333">
        <v>3725</v>
      </c>
      <c r="L333" t="s">
        <v>4737</v>
      </c>
      <c r="M333" s="43">
        <v>39870</v>
      </c>
      <c r="N333" s="43">
        <v>50801</v>
      </c>
      <c r="O333" t="s">
        <v>250</v>
      </c>
      <c r="P333" t="s">
        <v>162</v>
      </c>
      <c r="Q333">
        <v>1</v>
      </c>
      <c r="R333">
        <v>2.2000000000000002</v>
      </c>
      <c r="S333">
        <v>5604.39</v>
      </c>
      <c r="T333">
        <v>29.080479452054799</v>
      </c>
      <c r="U333">
        <v>1917</v>
      </c>
      <c r="V333" t="s">
        <v>10666</v>
      </c>
      <c r="W333" t="s">
        <v>10666</v>
      </c>
      <c r="X333" t="s">
        <v>10666</v>
      </c>
      <c r="Y333" t="s">
        <v>10666</v>
      </c>
      <c r="Z333" t="s">
        <v>4738</v>
      </c>
      <c r="AA333" s="48" t="s">
        <v>4256</v>
      </c>
      <c r="AB333" s="41" t="s">
        <v>10741</v>
      </c>
      <c r="AC333" t="s">
        <v>232</v>
      </c>
      <c r="AD333" t="s">
        <v>314</v>
      </c>
      <c r="AE333" t="s">
        <v>166</v>
      </c>
      <c r="AF333" t="s">
        <v>4164</v>
      </c>
    </row>
    <row r="334" spans="1:32">
      <c r="A334" t="s">
        <v>7489</v>
      </c>
      <c r="B334" t="s">
        <v>7490</v>
      </c>
      <c r="C334" t="s">
        <v>3959</v>
      </c>
      <c r="D334" t="s">
        <v>551</v>
      </c>
      <c r="E334">
        <v>45.868499999999997</v>
      </c>
      <c r="F334">
        <v>-90.584900000000005</v>
      </c>
      <c r="G334" t="s">
        <v>4096</v>
      </c>
      <c r="H334" t="s">
        <v>459</v>
      </c>
      <c r="I334" t="s">
        <v>5155</v>
      </c>
      <c r="J334" t="s">
        <v>108</v>
      </c>
      <c r="K334">
        <v>55684</v>
      </c>
      <c r="L334" t="s">
        <v>7491</v>
      </c>
      <c r="M334" s="43">
        <v>35466</v>
      </c>
      <c r="N334" s="43">
        <v>50071</v>
      </c>
      <c r="O334" t="s">
        <v>161</v>
      </c>
      <c r="P334" t="s">
        <v>162</v>
      </c>
      <c r="Q334">
        <v>2</v>
      </c>
      <c r="R334">
        <v>1.5</v>
      </c>
      <c r="S334">
        <v>5615.17</v>
      </c>
      <c r="T334">
        <v>42.733409436834101</v>
      </c>
      <c r="U334">
        <v>1930</v>
      </c>
      <c r="V334" t="s">
        <v>10666</v>
      </c>
      <c r="W334" t="s">
        <v>10666</v>
      </c>
      <c r="X334" t="s">
        <v>10666</v>
      </c>
      <c r="Y334" t="s">
        <v>10666</v>
      </c>
      <c r="Z334" t="s">
        <v>3962</v>
      </c>
      <c r="AA334" s="48" t="s">
        <v>7492</v>
      </c>
      <c r="AB334" s="41" t="s">
        <v>10969</v>
      </c>
      <c r="AC334" t="s">
        <v>601</v>
      </c>
      <c r="AD334" t="s">
        <v>302</v>
      </c>
      <c r="AE334" t="s">
        <v>220</v>
      </c>
      <c r="AF334" t="s">
        <v>2455</v>
      </c>
    </row>
    <row r="335" spans="1:32">
      <c r="A335" t="s">
        <v>5602</v>
      </c>
      <c r="B335" t="s">
        <v>5603</v>
      </c>
      <c r="C335" t="s">
        <v>1906</v>
      </c>
      <c r="D335" t="s">
        <v>286</v>
      </c>
      <c r="E335">
        <v>43.899500000000003</v>
      </c>
      <c r="F335">
        <v>-75.052300000000002</v>
      </c>
      <c r="G335" t="s">
        <v>10877</v>
      </c>
      <c r="H335" t="s">
        <v>459</v>
      </c>
      <c r="I335" t="s">
        <v>5604</v>
      </c>
      <c r="J335" t="s">
        <v>108</v>
      </c>
      <c r="K335">
        <v>50513</v>
      </c>
      <c r="L335" t="s">
        <v>5605</v>
      </c>
      <c r="M335" s="43">
        <v>30757</v>
      </c>
      <c r="N335" s="43" t="s">
        <v>10666</v>
      </c>
      <c r="O335" t="s">
        <v>10666</v>
      </c>
      <c r="P335" t="s">
        <v>150</v>
      </c>
      <c r="Q335">
        <v>1</v>
      </c>
      <c r="R335">
        <v>1.8</v>
      </c>
      <c r="S335">
        <v>5667.86</v>
      </c>
      <c r="T335">
        <v>35.945332318619997</v>
      </c>
      <c r="U335">
        <v>1987</v>
      </c>
      <c r="V335" t="s">
        <v>10666</v>
      </c>
      <c r="W335" t="s">
        <v>10666</v>
      </c>
      <c r="X335" t="s">
        <v>10666</v>
      </c>
      <c r="Y335" t="s">
        <v>10666</v>
      </c>
      <c r="Z335" t="s">
        <v>5058</v>
      </c>
      <c r="AA335" s="48" t="s">
        <v>5606</v>
      </c>
      <c r="AB335" s="41" t="s">
        <v>10760</v>
      </c>
      <c r="AC335" t="s">
        <v>232</v>
      </c>
      <c r="AD335" t="s">
        <v>291</v>
      </c>
      <c r="AE335" t="s">
        <v>220</v>
      </c>
      <c r="AF335" t="s">
        <v>788</v>
      </c>
    </row>
    <row r="336" spans="1:32">
      <c r="A336" t="s">
        <v>5767</v>
      </c>
      <c r="B336" t="s">
        <v>5768</v>
      </c>
      <c r="C336" t="s">
        <v>746</v>
      </c>
      <c r="D336" t="s">
        <v>286</v>
      </c>
      <c r="E336">
        <v>44.304200000000002</v>
      </c>
      <c r="F336">
        <v>-75.425399999999996</v>
      </c>
      <c r="G336" t="s">
        <v>5769</v>
      </c>
      <c r="H336" t="s">
        <v>459</v>
      </c>
      <c r="I336" t="s">
        <v>5769</v>
      </c>
      <c r="J336" t="s">
        <v>108</v>
      </c>
      <c r="K336">
        <v>6572</v>
      </c>
      <c r="L336" t="s">
        <v>5770</v>
      </c>
      <c r="M336" s="43">
        <v>37559</v>
      </c>
      <c r="N336" s="43">
        <v>48518</v>
      </c>
      <c r="O336" t="s">
        <v>161</v>
      </c>
      <c r="P336" t="s">
        <v>162</v>
      </c>
      <c r="Q336">
        <v>3</v>
      </c>
      <c r="R336">
        <v>0.9</v>
      </c>
      <c r="S336">
        <v>5700</v>
      </c>
      <c r="T336">
        <v>72.298325722983293</v>
      </c>
      <c r="U336">
        <v>1922</v>
      </c>
      <c r="V336" t="s">
        <v>10666</v>
      </c>
      <c r="W336" t="s">
        <v>10666</v>
      </c>
      <c r="X336" t="s">
        <v>10666</v>
      </c>
      <c r="Y336" t="s">
        <v>10666</v>
      </c>
      <c r="Z336" t="s">
        <v>2102</v>
      </c>
      <c r="AA336" s="48" t="s">
        <v>5771</v>
      </c>
      <c r="AB336" s="41" t="s">
        <v>10789</v>
      </c>
      <c r="AC336" t="s">
        <v>232</v>
      </c>
      <c r="AD336" t="s">
        <v>10666</v>
      </c>
      <c r="AE336" t="s">
        <v>10666</v>
      </c>
      <c r="AF336" t="s">
        <v>10666</v>
      </c>
    </row>
    <row r="337" spans="1:32">
      <c r="A337" t="s">
        <v>5792</v>
      </c>
      <c r="B337" t="s">
        <v>5793</v>
      </c>
      <c r="C337" t="s">
        <v>1602</v>
      </c>
      <c r="D337" t="s">
        <v>483</v>
      </c>
      <c r="E337">
        <v>42.616292999999999</v>
      </c>
      <c r="F337">
        <v>-114.526903</v>
      </c>
      <c r="G337" t="s">
        <v>5555</v>
      </c>
      <c r="H337" t="s">
        <v>459</v>
      </c>
      <c r="I337" t="s">
        <v>5794</v>
      </c>
      <c r="J337" t="s">
        <v>108</v>
      </c>
      <c r="K337">
        <v>10809</v>
      </c>
      <c r="L337" t="s">
        <v>5795</v>
      </c>
      <c r="M337" s="43">
        <v>31653</v>
      </c>
      <c r="N337" s="43">
        <v>49887</v>
      </c>
      <c r="O337" t="s">
        <v>161</v>
      </c>
      <c r="P337" t="s">
        <v>162</v>
      </c>
      <c r="Q337">
        <v>1</v>
      </c>
      <c r="R337">
        <v>1.9</v>
      </c>
      <c r="S337">
        <v>5800.32</v>
      </c>
      <c r="T337">
        <v>34.849315068493098</v>
      </c>
      <c r="U337">
        <v>1990</v>
      </c>
      <c r="V337" t="s">
        <v>10666</v>
      </c>
      <c r="W337" t="s">
        <v>10666</v>
      </c>
      <c r="X337" t="s">
        <v>10666</v>
      </c>
      <c r="Y337" t="s">
        <v>10666</v>
      </c>
      <c r="Z337" t="s">
        <v>5672</v>
      </c>
      <c r="AA337" s="48" t="s">
        <v>3045</v>
      </c>
      <c r="AB337" s="41" t="s">
        <v>10840</v>
      </c>
      <c r="AC337" t="s">
        <v>153</v>
      </c>
      <c r="AD337" t="s">
        <v>434</v>
      </c>
      <c r="AE337" t="s">
        <v>220</v>
      </c>
      <c r="AF337" t="s">
        <v>430</v>
      </c>
    </row>
    <row r="338" spans="1:32">
      <c r="A338" t="s">
        <v>4639</v>
      </c>
      <c r="B338" t="s">
        <v>2349</v>
      </c>
      <c r="C338" t="s">
        <v>4640</v>
      </c>
      <c r="D338" t="s">
        <v>208</v>
      </c>
      <c r="E338">
        <v>40.619213999999999</v>
      </c>
      <c r="F338">
        <v>-111.782037</v>
      </c>
      <c r="G338" t="s">
        <v>568</v>
      </c>
      <c r="H338" t="s">
        <v>247</v>
      </c>
      <c r="I338" t="s">
        <v>10666</v>
      </c>
      <c r="J338" t="s">
        <v>108</v>
      </c>
      <c r="K338">
        <v>3651</v>
      </c>
      <c r="L338" t="s">
        <v>4641</v>
      </c>
      <c r="M338" s="43">
        <v>40996</v>
      </c>
      <c r="N338" s="43" t="s">
        <v>10666</v>
      </c>
      <c r="O338" t="s">
        <v>149</v>
      </c>
      <c r="P338" t="s">
        <v>150</v>
      </c>
      <c r="Q338">
        <v>1</v>
      </c>
      <c r="R338">
        <v>2</v>
      </c>
      <c r="S338">
        <v>5805.52</v>
      </c>
      <c r="T338">
        <v>33.1365296803653</v>
      </c>
      <c r="U338">
        <v>1896</v>
      </c>
      <c r="V338" t="s">
        <v>10666</v>
      </c>
      <c r="W338" t="s">
        <v>10666</v>
      </c>
      <c r="X338" t="s">
        <v>10666</v>
      </c>
      <c r="Y338" t="s">
        <v>10666</v>
      </c>
      <c r="Z338" t="s">
        <v>4642</v>
      </c>
      <c r="AA338" s="48" t="s">
        <v>4643</v>
      </c>
      <c r="AB338" s="41" t="s">
        <v>10793</v>
      </c>
      <c r="AC338" t="s">
        <v>153</v>
      </c>
      <c r="AD338" t="s">
        <v>491</v>
      </c>
      <c r="AE338" t="s">
        <v>166</v>
      </c>
      <c r="AF338" t="s">
        <v>568</v>
      </c>
    </row>
    <row r="339" spans="1:32">
      <c r="A339" t="s">
        <v>4446</v>
      </c>
      <c r="B339" t="s">
        <v>4447</v>
      </c>
      <c r="C339" t="s">
        <v>2335</v>
      </c>
      <c r="D339" t="s">
        <v>799</v>
      </c>
      <c r="E339">
        <v>42.0702122</v>
      </c>
      <c r="F339">
        <v>-90.697984840000004</v>
      </c>
      <c r="G339" t="s">
        <v>4096</v>
      </c>
      <c r="H339" t="s">
        <v>459</v>
      </c>
      <c r="I339" t="s">
        <v>1291</v>
      </c>
      <c r="J339" t="s">
        <v>108</v>
      </c>
      <c r="K339">
        <v>1067</v>
      </c>
      <c r="L339" t="s">
        <v>10666</v>
      </c>
      <c r="M339" t="s">
        <v>10666</v>
      </c>
      <c r="N339" s="43" t="s">
        <v>10666</v>
      </c>
      <c r="O339" t="s">
        <v>10666</v>
      </c>
      <c r="P339" t="s">
        <v>543</v>
      </c>
      <c r="Q339">
        <v>2</v>
      </c>
      <c r="R339">
        <v>1.2</v>
      </c>
      <c r="S339">
        <v>5806.04</v>
      </c>
      <c r="T339">
        <v>55.232496194825003</v>
      </c>
      <c r="U339">
        <v>1924</v>
      </c>
      <c r="V339" t="s">
        <v>10666</v>
      </c>
      <c r="W339" t="s">
        <v>10666</v>
      </c>
      <c r="X339" t="s">
        <v>10666</v>
      </c>
      <c r="Y339" t="s">
        <v>10666</v>
      </c>
      <c r="Z339" t="s">
        <v>4448</v>
      </c>
      <c r="AA339" s="48" t="s">
        <v>4449</v>
      </c>
      <c r="AB339" s="41" t="s">
        <v>10772</v>
      </c>
      <c r="AC339" t="s">
        <v>601</v>
      </c>
      <c r="AD339" t="s">
        <v>302</v>
      </c>
      <c r="AE339" t="s">
        <v>220</v>
      </c>
      <c r="AF339" t="s">
        <v>4450</v>
      </c>
    </row>
    <row r="340" spans="1:32">
      <c r="A340" t="s">
        <v>9723</v>
      </c>
      <c r="B340" t="s">
        <v>9724</v>
      </c>
      <c r="C340" t="s">
        <v>2131</v>
      </c>
      <c r="D340" t="s">
        <v>146</v>
      </c>
      <c r="E340">
        <v>39.198099999999997</v>
      </c>
      <c r="F340">
        <v>-123.1831</v>
      </c>
      <c r="G340" t="s">
        <v>9725</v>
      </c>
      <c r="H340" t="s">
        <v>148</v>
      </c>
      <c r="I340" t="s">
        <v>9663</v>
      </c>
      <c r="J340" t="s">
        <v>108</v>
      </c>
      <c r="K340">
        <v>7489</v>
      </c>
      <c r="L340" t="s">
        <v>9726</v>
      </c>
      <c r="M340" s="43">
        <v>30042</v>
      </c>
      <c r="N340" s="43">
        <v>48304</v>
      </c>
      <c r="O340" t="s">
        <v>10666</v>
      </c>
      <c r="P340" t="s">
        <v>162</v>
      </c>
      <c r="Q340">
        <v>2</v>
      </c>
      <c r="R340">
        <v>3.5</v>
      </c>
      <c r="S340">
        <v>5812.95</v>
      </c>
      <c r="T340">
        <v>18.959393346379599</v>
      </c>
      <c r="U340">
        <v>1987</v>
      </c>
      <c r="V340" t="s">
        <v>10666</v>
      </c>
      <c r="W340" t="s">
        <v>10666</v>
      </c>
      <c r="X340" t="s">
        <v>10666</v>
      </c>
      <c r="Y340" t="s">
        <v>10666</v>
      </c>
      <c r="Z340" t="s">
        <v>3376</v>
      </c>
      <c r="AA340" s="48" t="s">
        <v>9727</v>
      </c>
      <c r="AB340" s="41" t="s">
        <v>11140</v>
      </c>
      <c r="AC340" t="s">
        <v>153</v>
      </c>
      <c r="AD340" t="s">
        <v>263</v>
      </c>
      <c r="AE340" t="s">
        <v>166</v>
      </c>
      <c r="AF340" t="s">
        <v>9725</v>
      </c>
    </row>
    <row r="341" spans="1:32">
      <c r="A341" t="s">
        <v>4854</v>
      </c>
      <c r="B341" t="s">
        <v>4855</v>
      </c>
      <c r="C341" t="s">
        <v>2915</v>
      </c>
      <c r="D341" t="s">
        <v>146</v>
      </c>
      <c r="E341">
        <v>40.199826000000002</v>
      </c>
      <c r="F341">
        <v>-123.52318200000001</v>
      </c>
      <c r="G341" t="s">
        <v>4856</v>
      </c>
      <c r="H341" t="s">
        <v>459</v>
      </c>
      <c r="I341" t="s">
        <v>4856</v>
      </c>
      <c r="J341" t="s">
        <v>108</v>
      </c>
      <c r="K341">
        <v>54308</v>
      </c>
      <c r="L341" t="s">
        <v>4857</v>
      </c>
      <c r="M341" s="43">
        <v>33266</v>
      </c>
      <c r="N341" s="43">
        <v>51501</v>
      </c>
      <c r="O341" t="s">
        <v>161</v>
      </c>
      <c r="P341" t="s">
        <v>162</v>
      </c>
      <c r="Q341">
        <v>1</v>
      </c>
      <c r="R341">
        <v>1.3</v>
      </c>
      <c r="S341">
        <v>5822.22</v>
      </c>
      <c r="T341">
        <v>51.125922023182298</v>
      </c>
      <c r="U341">
        <v>1984</v>
      </c>
      <c r="V341" t="s">
        <v>10666</v>
      </c>
      <c r="W341" t="s">
        <v>10666</v>
      </c>
      <c r="X341" t="s">
        <v>10666</v>
      </c>
      <c r="Y341" t="s">
        <v>10666</v>
      </c>
      <c r="Z341" t="s">
        <v>4858</v>
      </c>
      <c r="AA341" s="48" t="s">
        <v>3338</v>
      </c>
      <c r="AB341" s="41" t="s">
        <v>10816</v>
      </c>
      <c r="AC341" t="s">
        <v>153</v>
      </c>
      <c r="AD341" t="s">
        <v>263</v>
      </c>
      <c r="AE341" t="s">
        <v>220</v>
      </c>
      <c r="AF341" t="s">
        <v>259</v>
      </c>
    </row>
    <row r="342" spans="1:32">
      <c r="A342" t="s">
        <v>6653</v>
      </c>
      <c r="B342" t="s">
        <v>6654</v>
      </c>
      <c r="C342" t="s">
        <v>4491</v>
      </c>
      <c r="D342" t="s">
        <v>146</v>
      </c>
      <c r="E342">
        <v>37.617600000000003</v>
      </c>
      <c r="F342">
        <v>-120.5977</v>
      </c>
      <c r="G342" t="s">
        <v>4492</v>
      </c>
      <c r="H342" t="s">
        <v>148</v>
      </c>
      <c r="I342" t="s">
        <v>4492</v>
      </c>
      <c r="J342" t="s">
        <v>108</v>
      </c>
      <c r="K342">
        <v>161</v>
      </c>
      <c r="L342" t="s">
        <v>6655</v>
      </c>
      <c r="M342" s="43">
        <v>29175</v>
      </c>
      <c r="N342" s="43" t="s">
        <v>10666</v>
      </c>
      <c r="O342" t="s">
        <v>149</v>
      </c>
      <c r="P342" t="s">
        <v>150</v>
      </c>
      <c r="Q342">
        <v>3</v>
      </c>
      <c r="R342">
        <v>3.3</v>
      </c>
      <c r="S342">
        <v>5896.04</v>
      </c>
      <c r="T342">
        <v>20.395876573958802</v>
      </c>
      <c r="U342">
        <v>1980</v>
      </c>
      <c r="V342" t="s">
        <v>10666</v>
      </c>
      <c r="W342" t="s">
        <v>10666</v>
      </c>
      <c r="X342" t="s">
        <v>10666</v>
      </c>
      <c r="Y342" t="s">
        <v>10666</v>
      </c>
      <c r="Z342" t="s">
        <v>6656</v>
      </c>
      <c r="AA342" s="48" t="s">
        <v>6657</v>
      </c>
      <c r="AB342" s="41" t="s">
        <v>10781</v>
      </c>
      <c r="AC342" t="s">
        <v>153</v>
      </c>
      <c r="AD342" t="s">
        <v>4495</v>
      </c>
      <c r="AE342" t="s">
        <v>166</v>
      </c>
      <c r="AF342" t="s">
        <v>4492</v>
      </c>
    </row>
    <row r="343" spans="1:32">
      <c r="A343" t="s">
        <v>6669</v>
      </c>
      <c r="B343" t="s">
        <v>6670</v>
      </c>
      <c r="C343" t="s">
        <v>746</v>
      </c>
      <c r="D343" t="s">
        <v>286</v>
      </c>
      <c r="E343">
        <v>44.334400000000002</v>
      </c>
      <c r="F343">
        <v>-75.504099999999994</v>
      </c>
      <c r="G343" t="s">
        <v>6671</v>
      </c>
      <c r="H343" t="s">
        <v>650</v>
      </c>
      <c r="I343" t="s">
        <v>6672</v>
      </c>
      <c r="J343" t="s">
        <v>108</v>
      </c>
      <c r="K343">
        <v>54878</v>
      </c>
      <c r="L343" t="s">
        <v>6673</v>
      </c>
      <c r="M343" s="43">
        <v>40792</v>
      </c>
      <c r="N343" s="43">
        <v>55639</v>
      </c>
      <c r="O343" t="s">
        <v>161</v>
      </c>
      <c r="P343" t="s">
        <v>162</v>
      </c>
      <c r="Q343">
        <v>3</v>
      </c>
      <c r="R343">
        <v>1</v>
      </c>
      <c r="S343">
        <v>5898.91</v>
      </c>
      <c r="T343">
        <v>67.339155251141506</v>
      </c>
      <c r="U343">
        <v>1959</v>
      </c>
      <c r="V343" t="s">
        <v>10666</v>
      </c>
      <c r="W343" t="s">
        <v>10666</v>
      </c>
      <c r="X343" t="s">
        <v>10666</v>
      </c>
      <c r="Y343" t="s">
        <v>10666</v>
      </c>
      <c r="Z343" t="s">
        <v>2102</v>
      </c>
      <c r="AA343" s="48" t="s">
        <v>750</v>
      </c>
      <c r="AB343" s="41" t="s">
        <v>10789</v>
      </c>
      <c r="AC343" t="s">
        <v>232</v>
      </c>
      <c r="AD343" t="s">
        <v>291</v>
      </c>
      <c r="AE343" t="s">
        <v>1999</v>
      </c>
      <c r="AF343" t="s">
        <v>788</v>
      </c>
    </row>
    <row r="344" spans="1:32">
      <c r="A344" t="s">
        <v>7170</v>
      </c>
      <c r="B344" t="s">
        <v>7171</v>
      </c>
      <c r="C344" t="s">
        <v>1218</v>
      </c>
      <c r="D344" t="s">
        <v>286</v>
      </c>
      <c r="E344">
        <v>43.152200000000001</v>
      </c>
      <c r="F344">
        <v>-77.609800000000007</v>
      </c>
      <c r="G344" t="s">
        <v>4108</v>
      </c>
      <c r="H344" t="s">
        <v>247</v>
      </c>
      <c r="I344" t="s">
        <v>10666</v>
      </c>
      <c r="J344" t="s">
        <v>108</v>
      </c>
      <c r="K344">
        <v>2638</v>
      </c>
      <c r="L344" t="s">
        <v>7172</v>
      </c>
      <c r="M344" s="43">
        <v>35720</v>
      </c>
      <c r="N344" s="43">
        <v>50313</v>
      </c>
      <c r="O344" t="s">
        <v>161</v>
      </c>
      <c r="P344" t="s">
        <v>162</v>
      </c>
      <c r="Q344">
        <v>1</v>
      </c>
      <c r="R344">
        <v>3</v>
      </c>
      <c r="S344">
        <v>5899.22</v>
      </c>
      <c r="T344">
        <v>22.4475646879756</v>
      </c>
      <c r="U344">
        <v>1952</v>
      </c>
      <c r="V344" t="s">
        <v>10666</v>
      </c>
      <c r="W344" t="s">
        <v>10666</v>
      </c>
      <c r="X344" t="s">
        <v>10666</v>
      </c>
      <c r="Y344" t="s">
        <v>10666</v>
      </c>
      <c r="Z344" t="s">
        <v>7173</v>
      </c>
      <c r="AA344" s="48" t="s">
        <v>7174</v>
      </c>
      <c r="AB344" s="41" t="s">
        <v>10718</v>
      </c>
      <c r="AC344" t="s">
        <v>232</v>
      </c>
      <c r="AD344" t="s">
        <v>291</v>
      </c>
      <c r="AE344" t="s">
        <v>166</v>
      </c>
      <c r="AF344" t="s">
        <v>4108</v>
      </c>
    </row>
    <row r="345" spans="1:32">
      <c r="A345" t="s">
        <v>7796</v>
      </c>
      <c r="B345" t="s">
        <v>7797</v>
      </c>
      <c r="C345" t="s">
        <v>7798</v>
      </c>
      <c r="D345" t="s">
        <v>4460</v>
      </c>
      <c r="E345">
        <v>42.451000000000001</v>
      </c>
      <c r="F345">
        <v>-89.075299999999999</v>
      </c>
      <c r="G345" t="s">
        <v>1582</v>
      </c>
      <c r="H345" t="s">
        <v>459</v>
      </c>
      <c r="I345" t="s">
        <v>7799</v>
      </c>
      <c r="J345" t="s">
        <v>108</v>
      </c>
      <c r="K345">
        <v>903</v>
      </c>
      <c r="L345" t="s">
        <v>7800</v>
      </c>
      <c r="M345" s="43">
        <v>34242</v>
      </c>
      <c r="N345" s="43">
        <v>45535</v>
      </c>
      <c r="O345" t="s">
        <v>161</v>
      </c>
      <c r="P345" t="s">
        <v>162</v>
      </c>
      <c r="Q345">
        <v>2</v>
      </c>
      <c r="R345">
        <v>1.1000000000000001</v>
      </c>
      <c r="S345">
        <v>5966.59</v>
      </c>
      <c r="T345">
        <v>61.919779991697801</v>
      </c>
      <c r="U345">
        <v>1929</v>
      </c>
      <c r="V345" t="s">
        <v>10666</v>
      </c>
      <c r="W345" t="s">
        <v>10666</v>
      </c>
      <c r="X345" t="s">
        <v>10666</v>
      </c>
      <c r="Y345" t="s">
        <v>10666</v>
      </c>
      <c r="Z345" t="s">
        <v>752</v>
      </c>
      <c r="AA345" s="48" t="s">
        <v>7801</v>
      </c>
      <c r="AB345" s="41" t="s">
        <v>11022</v>
      </c>
      <c r="AC345" t="s">
        <v>301</v>
      </c>
      <c r="AD345" t="s">
        <v>302</v>
      </c>
      <c r="AE345" t="s">
        <v>220</v>
      </c>
      <c r="AF345" t="s">
        <v>5281</v>
      </c>
    </row>
    <row r="346" spans="1:32">
      <c r="A346" t="s">
        <v>4958</v>
      </c>
      <c r="B346" t="s">
        <v>4959</v>
      </c>
      <c r="C346" t="s">
        <v>1645</v>
      </c>
      <c r="D346" t="s">
        <v>295</v>
      </c>
      <c r="E346">
        <v>45.4</v>
      </c>
      <c r="F346">
        <v>-84.333299999999994</v>
      </c>
      <c r="G346" t="s">
        <v>4960</v>
      </c>
      <c r="H346" t="s">
        <v>459</v>
      </c>
      <c r="I346" t="s">
        <v>4960</v>
      </c>
      <c r="J346" t="s">
        <v>108</v>
      </c>
      <c r="K346">
        <v>1871</v>
      </c>
      <c r="L346" t="s">
        <v>4961</v>
      </c>
      <c r="M346" s="43">
        <v>34466</v>
      </c>
      <c r="N346" s="43">
        <v>45412</v>
      </c>
      <c r="O346" t="s">
        <v>161</v>
      </c>
      <c r="P346" t="s">
        <v>162</v>
      </c>
      <c r="Q346">
        <v>4</v>
      </c>
      <c r="R346">
        <v>1.8</v>
      </c>
      <c r="S346">
        <v>6048.41</v>
      </c>
      <c r="T346">
        <v>38.3587645865043</v>
      </c>
      <c r="U346">
        <v>1925</v>
      </c>
      <c r="V346" t="s">
        <v>10666</v>
      </c>
      <c r="W346" t="s">
        <v>10666</v>
      </c>
      <c r="X346" t="s">
        <v>10666</v>
      </c>
      <c r="Y346" t="s">
        <v>10666</v>
      </c>
      <c r="Z346" t="s">
        <v>1649</v>
      </c>
      <c r="AA346" s="48" t="s">
        <v>4962</v>
      </c>
      <c r="AB346" s="41" t="s">
        <v>11012</v>
      </c>
      <c r="AC346" t="s">
        <v>301</v>
      </c>
      <c r="AD346" t="s">
        <v>302</v>
      </c>
      <c r="AE346" t="s">
        <v>220</v>
      </c>
      <c r="AF346" t="s">
        <v>4963</v>
      </c>
    </row>
    <row r="347" spans="1:32">
      <c r="A347" t="s">
        <v>6266</v>
      </c>
      <c r="B347" t="s">
        <v>6267</v>
      </c>
      <c r="C347" t="s">
        <v>897</v>
      </c>
      <c r="D347" t="s">
        <v>469</v>
      </c>
      <c r="E347">
        <v>43.446300000000001</v>
      </c>
      <c r="F347">
        <v>-71.647599999999997</v>
      </c>
      <c r="G347" t="s">
        <v>1582</v>
      </c>
      <c r="H347" t="s">
        <v>459</v>
      </c>
      <c r="I347" t="s">
        <v>6268</v>
      </c>
      <c r="J347" t="s">
        <v>108</v>
      </c>
      <c r="K347">
        <v>10109</v>
      </c>
      <c r="L347" t="s">
        <v>6269</v>
      </c>
      <c r="M347" s="43">
        <v>30481</v>
      </c>
      <c r="N347" s="43" t="s">
        <v>10666</v>
      </c>
      <c r="O347" t="s">
        <v>10666</v>
      </c>
      <c r="P347" t="s">
        <v>150</v>
      </c>
      <c r="Q347">
        <v>2</v>
      </c>
      <c r="R347">
        <v>1.9</v>
      </c>
      <c r="S347">
        <v>6128.43</v>
      </c>
      <c r="T347">
        <v>36.820656092285503</v>
      </c>
      <c r="U347">
        <v>1982</v>
      </c>
      <c r="V347" t="s">
        <v>10666</v>
      </c>
      <c r="W347" t="s">
        <v>10666</v>
      </c>
      <c r="X347" t="s">
        <v>10666</v>
      </c>
      <c r="Y347" t="s">
        <v>10666</v>
      </c>
      <c r="Z347" t="s">
        <v>2929</v>
      </c>
      <c r="AA347" s="48" t="s">
        <v>899</v>
      </c>
      <c r="AB347" s="41" t="s">
        <v>10693</v>
      </c>
      <c r="AC347" t="s">
        <v>232</v>
      </c>
      <c r="AD347" t="s">
        <v>314</v>
      </c>
      <c r="AE347" t="s">
        <v>220</v>
      </c>
      <c r="AF347" t="s">
        <v>315</v>
      </c>
    </row>
    <row r="348" spans="1:32">
      <c r="A348" t="s">
        <v>4589</v>
      </c>
      <c r="B348" t="s">
        <v>4590</v>
      </c>
      <c r="C348" t="s">
        <v>4591</v>
      </c>
      <c r="D348" t="s">
        <v>483</v>
      </c>
      <c r="E348">
        <v>44.017856000000002</v>
      </c>
      <c r="F348">
        <v>-111.58332299999999</v>
      </c>
      <c r="G348" t="s">
        <v>4592</v>
      </c>
      <c r="H348" t="s">
        <v>809</v>
      </c>
      <c r="I348" t="s">
        <v>4592</v>
      </c>
      <c r="J348" t="s">
        <v>108</v>
      </c>
      <c r="K348">
        <v>56893</v>
      </c>
      <c r="L348" t="s">
        <v>4593</v>
      </c>
      <c r="M348" s="43">
        <v>39652</v>
      </c>
      <c r="N348" s="43">
        <v>54239</v>
      </c>
      <c r="O348" t="s">
        <v>161</v>
      </c>
      <c r="P348" t="s">
        <v>162</v>
      </c>
      <c r="Q348">
        <v>3</v>
      </c>
      <c r="R348">
        <v>3.6</v>
      </c>
      <c r="S348">
        <v>6159.82</v>
      </c>
      <c r="T348">
        <v>19.5326610857433</v>
      </c>
      <c r="U348">
        <v>2014</v>
      </c>
      <c r="V348" t="s">
        <v>10666</v>
      </c>
      <c r="W348" t="s">
        <v>10666</v>
      </c>
      <c r="X348" t="s">
        <v>10666</v>
      </c>
      <c r="Y348" t="s">
        <v>10666</v>
      </c>
      <c r="Z348" t="s">
        <v>4594</v>
      </c>
      <c r="AA348" s="48" t="s">
        <v>4595</v>
      </c>
      <c r="AB348" s="41" t="s">
        <v>10787</v>
      </c>
      <c r="AC348" t="s">
        <v>153</v>
      </c>
      <c r="AD348" t="s">
        <v>4142</v>
      </c>
      <c r="AE348" t="s">
        <v>166</v>
      </c>
      <c r="AF348" t="s">
        <v>4592</v>
      </c>
    </row>
    <row r="349" spans="1:32">
      <c r="A349" t="s">
        <v>6953</v>
      </c>
      <c r="B349" t="s">
        <v>6954</v>
      </c>
      <c r="C349" t="s">
        <v>2335</v>
      </c>
      <c r="D349" t="s">
        <v>527</v>
      </c>
      <c r="E349">
        <v>35.234400000000001</v>
      </c>
      <c r="F349">
        <v>-83.125200000000007</v>
      </c>
      <c r="G349" t="s">
        <v>246</v>
      </c>
      <c r="H349" t="s">
        <v>247</v>
      </c>
      <c r="I349" t="s">
        <v>246</v>
      </c>
      <c r="J349" t="s">
        <v>108</v>
      </c>
      <c r="K349">
        <v>2751</v>
      </c>
      <c r="L349" t="s">
        <v>6950</v>
      </c>
      <c r="M349" s="43">
        <v>40667</v>
      </c>
      <c r="N349" s="43">
        <v>51621</v>
      </c>
      <c r="O349" t="s">
        <v>250</v>
      </c>
      <c r="P349" t="s">
        <v>162</v>
      </c>
      <c r="Q349">
        <v>1</v>
      </c>
      <c r="R349">
        <v>3</v>
      </c>
      <c r="S349">
        <v>6160.74</v>
      </c>
      <c r="T349">
        <v>23.442694063926901</v>
      </c>
      <c r="U349">
        <v>1950</v>
      </c>
      <c r="V349" t="s">
        <v>10666</v>
      </c>
      <c r="W349" t="s">
        <v>10666</v>
      </c>
      <c r="X349" t="s">
        <v>10666</v>
      </c>
      <c r="Y349" t="s">
        <v>10666</v>
      </c>
      <c r="Z349" t="s">
        <v>6951</v>
      </c>
      <c r="AA349" s="48" t="s">
        <v>6955</v>
      </c>
      <c r="AB349" s="41" t="s">
        <v>10957</v>
      </c>
      <c r="AC349" t="s">
        <v>253</v>
      </c>
      <c r="AD349" t="s">
        <v>254</v>
      </c>
      <c r="AE349" t="s">
        <v>166</v>
      </c>
      <c r="AF349" t="s">
        <v>246</v>
      </c>
    </row>
    <row r="350" spans="1:32">
      <c r="A350" t="s">
        <v>4266</v>
      </c>
      <c r="B350" t="s">
        <v>4267</v>
      </c>
      <c r="C350" t="s">
        <v>1001</v>
      </c>
      <c r="D350" t="s">
        <v>208</v>
      </c>
      <c r="E350">
        <v>41.501398999999999</v>
      </c>
      <c r="F350">
        <v>-111.9424094</v>
      </c>
      <c r="G350" t="s">
        <v>1002</v>
      </c>
      <c r="H350" t="s">
        <v>148</v>
      </c>
      <c r="I350" t="s">
        <v>1002</v>
      </c>
      <c r="J350" t="s">
        <v>108</v>
      </c>
      <c r="K350">
        <v>3666</v>
      </c>
      <c r="L350" t="s">
        <v>10666</v>
      </c>
      <c r="M350" t="s">
        <v>10666</v>
      </c>
      <c r="N350" s="43" t="s">
        <v>10666</v>
      </c>
      <c r="O350" t="s">
        <v>10666</v>
      </c>
      <c r="P350" t="s">
        <v>543</v>
      </c>
      <c r="Q350">
        <v>3</v>
      </c>
      <c r="R350">
        <v>1.8</v>
      </c>
      <c r="S350">
        <v>6176.91</v>
      </c>
      <c r="T350">
        <v>39.1737062404871</v>
      </c>
      <c r="U350">
        <v>1921</v>
      </c>
      <c r="V350" t="s">
        <v>10666</v>
      </c>
      <c r="W350" t="s">
        <v>10666</v>
      </c>
      <c r="X350" t="s">
        <v>10666</v>
      </c>
      <c r="Y350" t="s">
        <v>10666</v>
      </c>
      <c r="Z350" t="s">
        <v>4268</v>
      </c>
      <c r="AA350" s="48" t="s">
        <v>1004</v>
      </c>
      <c r="AB350" s="41" t="s">
        <v>10743</v>
      </c>
      <c r="AC350" t="s">
        <v>153</v>
      </c>
      <c r="AD350" t="s">
        <v>491</v>
      </c>
      <c r="AE350" t="s">
        <v>166</v>
      </c>
      <c r="AF350" t="s">
        <v>1002</v>
      </c>
    </row>
    <row r="351" spans="1:32">
      <c r="A351" t="s">
        <v>5032</v>
      </c>
      <c r="B351" t="s">
        <v>5033</v>
      </c>
      <c r="C351" t="s">
        <v>3373</v>
      </c>
      <c r="D351" t="s">
        <v>245</v>
      </c>
      <c r="E351">
        <v>34.643000000000001</v>
      </c>
      <c r="F351">
        <v>-82.454899999999995</v>
      </c>
      <c r="G351" t="s">
        <v>5034</v>
      </c>
      <c r="H351" t="s">
        <v>459</v>
      </c>
      <c r="I351" t="s">
        <v>5035</v>
      </c>
      <c r="J351" t="s">
        <v>108</v>
      </c>
      <c r="K351">
        <v>10799</v>
      </c>
      <c r="L351" t="s">
        <v>5036</v>
      </c>
      <c r="M351" s="43">
        <v>44012</v>
      </c>
      <c r="N351" s="43">
        <v>58592</v>
      </c>
      <c r="O351" t="s">
        <v>161</v>
      </c>
      <c r="P351" t="s">
        <v>162</v>
      </c>
      <c r="Q351">
        <v>1</v>
      </c>
      <c r="R351">
        <v>2</v>
      </c>
      <c r="S351">
        <v>6207.5</v>
      </c>
      <c r="T351">
        <v>35.430936073059399</v>
      </c>
      <c r="U351">
        <v>1989</v>
      </c>
      <c r="V351" t="s">
        <v>10666</v>
      </c>
      <c r="W351" t="s">
        <v>10666</v>
      </c>
      <c r="X351" t="s">
        <v>10666</v>
      </c>
      <c r="Y351" t="s">
        <v>10666</v>
      </c>
      <c r="Z351" t="s">
        <v>4326</v>
      </c>
      <c r="AA351" s="48" t="s">
        <v>5037</v>
      </c>
      <c r="AB351" s="41" t="s">
        <v>10750</v>
      </c>
      <c r="AC351" t="s">
        <v>253</v>
      </c>
      <c r="AD351" t="s">
        <v>254</v>
      </c>
      <c r="AE351" t="s">
        <v>220</v>
      </c>
      <c r="AF351" t="s">
        <v>246</v>
      </c>
    </row>
    <row r="352" spans="1:32">
      <c r="A352" t="s">
        <v>8674</v>
      </c>
      <c r="B352" t="s">
        <v>8675</v>
      </c>
      <c r="C352" t="s">
        <v>684</v>
      </c>
      <c r="D352" t="s">
        <v>307</v>
      </c>
      <c r="E352">
        <v>42.199359399999999</v>
      </c>
      <c r="F352">
        <v>-72.611689600000005</v>
      </c>
      <c r="G352" t="s">
        <v>4424</v>
      </c>
      <c r="H352" t="s">
        <v>148</v>
      </c>
      <c r="I352" t="s">
        <v>4424</v>
      </c>
      <c r="J352" t="s">
        <v>108</v>
      </c>
      <c r="K352">
        <v>9864</v>
      </c>
      <c r="L352" t="s">
        <v>8676</v>
      </c>
      <c r="M352" s="43">
        <v>43923</v>
      </c>
      <c r="N352" s="43">
        <v>58531</v>
      </c>
      <c r="O352" t="s">
        <v>149</v>
      </c>
      <c r="P352" t="s">
        <v>162</v>
      </c>
      <c r="Q352">
        <v>4</v>
      </c>
      <c r="R352">
        <v>2.6</v>
      </c>
      <c r="S352">
        <v>6213.68</v>
      </c>
      <c r="T352">
        <v>27.2817000351247</v>
      </c>
      <c r="U352">
        <v>1893</v>
      </c>
      <c r="V352" t="s">
        <v>10666</v>
      </c>
      <c r="W352" t="s">
        <v>10666</v>
      </c>
      <c r="X352" t="s">
        <v>10666</v>
      </c>
      <c r="Y352" t="s">
        <v>10666</v>
      </c>
      <c r="Z352" t="s">
        <v>687</v>
      </c>
      <c r="AA352" s="48" t="s">
        <v>688</v>
      </c>
      <c r="AB352" s="41" t="s">
        <v>10690</v>
      </c>
      <c r="AC352" t="s">
        <v>232</v>
      </c>
      <c r="AD352" t="s">
        <v>314</v>
      </c>
      <c r="AE352" t="s">
        <v>166</v>
      </c>
      <c r="AF352" t="s">
        <v>8666</v>
      </c>
    </row>
    <row r="353" spans="1:32">
      <c r="A353" t="s">
        <v>4499</v>
      </c>
      <c r="B353" t="s">
        <v>4500</v>
      </c>
      <c r="C353" t="s">
        <v>1510</v>
      </c>
      <c r="D353" t="s">
        <v>146</v>
      </c>
      <c r="E353">
        <v>37.41503788</v>
      </c>
      <c r="F353">
        <v>-118.5239909</v>
      </c>
      <c r="G353" t="s">
        <v>4014</v>
      </c>
      <c r="H353" t="s">
        <v>148</v>
      </c>
      <c r="I353" t="s">
        <v>4014</v>
      </c>
      <c r="J353" t="s">
        <v>108</v>
      </c>
      <c r="K353">
        <v>402</v>
      </c>
      <c r="L353" t="s">
        <v>10666</v>
      </c>
      <c r="M353" t="s">
        <v>10666</v>
      </c>
      <c r="N353" s="43" t="s">
        <v>10666</v>
      </c>
      <c r="O353" t="s">
        <v>10666</v>
      </c>
      <c r="P353" t="s">
        <v>543</v>
      </c>
      <c r="Q353">
        <v>1</v>
      </c>
      <c r="R353">
        <v>3.2</v>
      </c>
      <c r="S353">
        <v>6219.61</v>
      </c>
      <c r="T353">
        <v>22.187535673515999</v>
      </c>
      <c r="U353">
        <v>1958</v>
      </c>
      <c r="V353" t="s">
        <v>10666</v>
      </c>
      <c r="W353" t="s">
        <v>10666</v>
      </c>
      <c r="X353" t="s">
        <v>10666</v>
      </c>
      <c r="Y353" t="s">
        <v>10666</v>
      </c>
      <c r="Z353" t="s">
        <v>4501</v>
      </c>
      <c r="AA353" s="48" t="s">
        <v>4502</v>
      </c>
      <c r="AB353" s="41" t="s">
        <v>10782</v>
      </c>
      <c r="AC353" t="s">
        <v>153</v>
      </c>
      <c r="AD353" t="s">
        <v>4015</v>
      </c>
      <c r="AE353" t="s">
        <v>166</v>
      </c>
      <c r="AF353" t="s">
        <v>4014</v>
      </c>
    </row>
    <row r="354" spans="1:32">
      <c r="A354" t="s">
        <v>4301</v>
      </c>
      <c r="B354" t="s">
        <v>4302</v>
      </c>
      <c r="C354" t="s">
        <v>4271</v>
      </c>
      <c r="D354" t="s">
        <v>807</v>
      </c>
      <c r="E354">
        <v>29.548446349999999</v>
      </c>
      <c r="F354">
        <v>-97.999646220000002</v>
      </c>
      <c r="G354" t="s">
        <v>4303</v>
      </c>
      <c r="H354" t="s">
        <v>5</v>
      </c>
      <c r="I354" t="s">
        <v>4304</v>
      </c>
      <c r="J354" t="s">
        <v>108</v>
      </c>
      <c r="K354">
        <v>3586</v>
      </c>
      <c r="L354" t="s">
        <v>10666</v>
      </c>
      <c r="M354" t="s">
        <v>10666</v>
      </c>
      <c r="N354" s="43" t="s">
        <v>10666</v>
      </c>
      <c r="O354" t="s">
        <v>10666</v>
      </c>
      <c r="P354" t="s">
        <v>543</v>
      </c>
      <c r="Q354">
        <v>1</v>
      </c>
      <c r="R354">
        <v>2.4</v>
      </c>
      <c r="S354">
        <v>6264.5</v>
      </c>
      <c r="T354">
        <v>29.796898782344002</v>
      </c>
      <c r="U354">
        <v>1932</v>
      </c>
      <c r="V354" t="s">
        <v>10666</v>
      </c>
      <c r="W354" t="s">
        <v>10666</v>
      </c>
      <c r="X354" t="s">
        <v>10666</v>
      </c>
      <c r="Y354" t="s">
        <v>10666</v>
      </c>
      <c r="Z354" t="s">
        <v>4273</v>
      </c>
      <c r="AA354" s="48" t="s">
        <v>4274</v>
      </c>
      <c r="AB354" s="41" t="s">
        <v>10744</v>
      </c>
      <c r="AC354" t="s">
        <v>1352</v>
      </c>
      <c r="AD354" t="s">
        <v>1353</v>
      </c>
      <c r="AE354" t="s">
        <v>166</v>
      </c>
      <c r="AF354" t="s">
        <v>4305</v>
      </c>
    </row>
    <row r="355" spans="1:32">
      <c r="A355" t="s">
        <v>5648</v>
      </c>
      <c r="B355" t="s">
        <v>5649</v>
      </c>
      <c r="C355" t="s">
        <v>684</v>
      </c>
      <c r="D355" t="s">
        <v>307</v>
      </c>
      <c r="E355">
        <v>42.159700000000001</v>
      </c>
      <c r="F355">
        <v>-72.581400000000002</v>
      </c>
      <c r="G355" t="s">
        <v>5650</v>
      </c>
      <c r="H355" t="s">
        <v>459</v>
      </c>
      <c r="I355" t="s">
        <v>5651</v>
      </c>
      <c r="J355" t="s">
        <v>108</v>
      </c>
      <c r="K355">
        <v>50832</v>
      </c>
      <c r="L355" t="s">
        <v>5652</v>
      </c>
      <c r="M355" s="43">
        <v>30293</v>
      </c>
      <c r="N355" s="43" t="s">
        <v>10666</v>
      </c>
      <c r="O355" t="s">
        <v>10666</v>
      </c>
      <c r="P355" t="s">
        <v>150</v>
      </c>
      <c r="Q355">
        <v>2</v>
      </c>
      <c r="R355">
        <v>2.4</v>
      </c>
      <c r="S355">
        <v>6265.14</v>
      </c>
      <c r="T355">
        <v>29.799942922374399</v>
      </c>
      <c r="U355">
        <v>1985</v>
      </c>
      <c r="V355" t="s">
        <v>10666</v>
      </c>
      <c r="W355" t="s">
        <v>10666</v>
      </c>
      <c r="X355" t="s">
        <v>10666</v>
      </c>
      <c r="Y355" t="s">
        <v>10666</v>
      </c>
      <c r="Z355" t="s">
        <v>4940</v>
      </c>
      <c r="AA355" s="48" t="s">
        <v>4941</v>
      </c>
      <c r="AB355" s="41" t="s">
        <v>10690</v>
      </c>
      <c r="AC355" t="s">
        <v>232</v>
      </c>
      <c r="AD355" t="s">
        <v>314</v>
      </c>
      <c r="AE355" t="s">
        <v>166</v>
      </c>
      <c r="AF355" t="s">
        <v>5650</v>
      </c>
    </row>
    <row r="356" spans="1:32">
      <c r="A356" t="s">
        <v>699</v>
      </c>
      <c r="B356" t="s">
        <v>700</v>
      </c>
      <c r="C356" t="s">
        <v>701</v>
      </c>
      <c r="D356" t="s">
        <v>702</v>
      </c>
      <c r="E356">
        <v>37.677309999999999</v>
      </c>
      <c r="F356">
        <v>-83.9482</v>
      </c>
      <c r="G356" t="s">
        <v>703</v>
      </c>
      <c r="H356" t="s">
        <v>227</v>
      </c>
      <c r="I356" t="s">
        <v>704</v>
      </c>
      <c r="J356" t="s">
        <v>108</v>
      </c>
      <c r="K356">
        <v>62747</v>
      </c>
      <c r="L356" t="s">
        <v>705</v>
      </c>
      <c r="M356" s="43">
        <v>42359</v>
      </c>
      <c r="N356" s="43">
        <v>56948</v>
      </c>
      <c r="O356" t="s">
        <v>161</v>
      </c>
      <c r="P356" t="s">
        <v>162</v>
      </c>
      <c r="Q356">
        <v>5</v>
      </c>
      <c r="R356">
        <v>2.5</v>
      </c>
      <c r="S356">
        <v>6271.75</v>
      </c>
      <c r="T356">
        <v>28.638127853881301</v>
      </c>
      <c r="U356">
        <v>2021</v>
      </c>
      <c r="V356" t="s">
        <v>10666</v>
      </c>
      <c r="W356" t="s">
        <v>10666</v>
      </c>
      <c r="X356" t="s">
        <v>10666</v>
      </c>
      <c r="Y356" t="s">
        <v>10666</v>
      </c>
      <c r="Z356" t="s">
        <v>706</v>
      </c>
      <c r="AA356" s="48" t="s">
        <v>707</v>
      </c>
      <c r="AB356" s="41" t="s">
        <v>10683</v>
      </c>
      <c r="AC356" t="s">
        <v>253</v>
      </c>
      <c r="AD356" t="s">
        <v>282</v>
      </c>
      <c r="AE356" t="s">
        <v>220</v>
      </c>
      <c r="AF356" t="s">
        <v>708</v>
      </c>
    </row>
    <row r="357" spans="1:32">
      <c r="A357" t="s">
        <v>5560</v>
      </c>
      <c r="B357" t="s">
        <v>5561</v>
      </c>
      <c r="C357" t="s">
        <v>2335</v>
      </c>
      <c r="D357" t="s">
        <v>267</v>
      </c>
      <c r="E357">
        <v>33.989899999999999</v>
      </c>
      <c r="F357">
        <v>-83.500699999999995</v>
      </c>
      <c r="G357" t="s">
        <v>5562</v>
      </c>
      <c r="H357" t="s">
        <v>459</v>
      </c>
      <c r="I357" t="s">
        <v>5562</v>
      </c>
      <c r="J357" t="s">
        <v>108</v>
      </c>
      <c r="K357">
        <v>7191</v>
      </c>
      <c r="L357" t="s">
        <v>5563</v>
      </c>
      <c r="M357" s="43">
        <v>45616</v>
      </c>
      <c r="N357" s="43">
        <v>60206</v>
      </c>
      <c r="O357" t="s">
        <v>161</v>
      </c>
      <c r="P357" t="s">
        <v>162</v>
      </c>
      <c r="Q357">
        <v>2</v>
      </c>
      <c r="R357">
        <v>2.2999999999999998</v>
      </c>
      <c r="S357">
        <v>6272.33</v>
      </c>
      <c r="T357">
        <v>31.131278538812801</v>
      </c>
      <c r="U357">
        <v>1986</v>
      </c>
      <c r="V357" t="s">
        <v>10666</v>
      </c>
      <c r="W357" t="s">
        <v>10666</v>
      </c>
      <c r="X357" t="s">
        <v>10666</v>
      </c>
      <c r="Y357" t="s">
        <v>10666</v>
      </c>
      <c r="Z357" t="s">
        <v>5564</v>
      </c>
      <c r="AA357" s="48" t="s">
        <v>5565</v>
      </c>
      <c r="AB357" s="41" t="s">
        <v>10871</v>
      </c>
      <c r="AC357" t="s">
        <v>253</v>
      </c>
      <c r="AD357" t="s">
        <v>272</v>
      </c>
      <c r="AE357" t="s">
        <v>220</v>
      </c>
      <c r="AF357" t="s">
        <v>273</v>
      </c>
    </row>
    <row r="358" spans="1:32">
      <c r="A358" t="s">
        <v>9290</v>
      </c>
      <c r="B358" t="s">
        <v>9291</v>
      </c>
      <c r="C358" t="s">
        <v>9292</v>
      </c>
      <c r="D358" t="s">
        <v>208</v>
      </c>
      <c r="E358">
        <v>40.551900000000003</v>
      </c>
      <c r="F358">
        <v>-110.07</v>
      </c>
      <c r="G358" t="s">
        <v>5232</v>
      </c>
      <c r="H358" t="s">
        <v>809</v>
      </c>
      <c r="I358" t="s">
        <v>5232</v>
      </c>
      <c r="J358" t="s">
        <v>108</v>
      </c>
      <c r="K358">
        <v>3704</v>
      </c>
      <c r="L358" t="s">
        <v>9293</v>
      </c>
      <c r="M358" s="43">
        <v>32563</v>
      </c>
      <c r="N358" s="43">
        <v>43496</v>
      </c>
      <c r="O358" t="s">
        <v>10666</v>
      </c>
      <c r="P358" t="s">
        <v>162</v>
      </c>
      <c r="Q358">
        <v>2</v>
      </c>
      <c r="R358">
        <v>1.2</v>
      </c>
      <c r="S358">
        <v>6273.59</v>
      </c>
      <c r="T358">
        <v>59.6802701674277</v>
      </c>
      <c r="U358">
        <v>1920</v>
      </c>
      <c r="V358" t="s">
        <v>10666</v>
      </c>
      <c r="W358" t="s">
        <v>10666</v>
      </c>
      <c r="X358" t="s">
        <v>10666</v>
      </c>
      <c r="Y358" t="s">
        <v>10666</v>
      </c>
      <c r="Z358" t="s">
        <v>9294</v>
      </c>
      <c r="AA358" s="48" t="s">
        <v>9295</v>
      </c>
      <c r="AB358" s="41" t="s">
        <v>11130</v>
      </c>
      <c r="AC358" t="s">
        <v>153</v>
      </c>
      <c r="AD358" t="s">
        <v>241</v>
      </c>
      <c r="AE358" t="s">
        <v>166</v>
      </c>
      <c r="AF358" t="s">
        <v>5232</v>
      </c>
    </row>
    <row r="359" spans="1:32">
      <c r="A359" t="s">
        <v>4306</v>
      </c>
      <c r="B359" t="s">
        <v>4307</v>
      </c>
      <c r="C359" t="s">
        <v>4271</v>
      </c>
      <c r="D359" t="s">
        <v>807</v>
      </c>
      <c r="E359">
        <v>29.537693619999999</v>
      </c>
      <c r="F359">
        <v>-97.93182856</v>
      </c>
      <c r="G359" t="s">
        <v>4303</v>
      </c>
      <c r="H359" t="s">
        <v>5</v>
      </c>
      <c r="I359" t="s">
        <v>4304</v>
      </c>
      <c r="J359" t="s">
        <v>108</v>
      </c>
      <c r="K359">
        <v>3585</v>
      </c>
      <c r="L359" t="s">
        <v>10666</v>
      </c>
      <c r="M359" t="s">
        <v>10666</v>
      </c>
      <c r="N359" s="43" t="s">
        <v>10666</v>
      </c>
      <c r="O359" t="s">
        <v>10666</v>
      </c>
      <c r="P359" t="s">
        <v>543</v>
      </c>
      <c r="Q359">
        <v>2</v>
      </c>
      <c r="R359">
        <v>2.4</v>
      </c>
      <c r="S359">
        <v>6311.98</v>
      </c>
      <c r="T359">
        <v>30.022735920852401</v>
      </c>
      <c r="U359">
        <v>1927</v>
      </c>
      <c r="V359" t="s">
        <v>10666</v>
      </c>
      <c r="W359" t="s">
        <v>10666</v>
      </c>
      <c r="X359" t="s">
        <v>10666</v>
      </c>
      <c r="Y359" t="s">
        <v>10666</v>
      </c>
      <c r="Z359" t="s">
        <v>4273</v>
      </c>
      <c r="AA359" s="48" t="s">
        <v>4308</v>
      </c>
      <c r="AB359" s="41" t="s">
        <v>10744</v>
      </c>
      <c r="AC359" t="s">
        <v>1352</v>
      </c>
      <c r="AD359" t="s">
        <v>1353</v>
      </c>
      <c r="AE359" t="s">
        <v>166</v>
      </c>
      <c r="AF359" t="s">
        <v>4305</v>
      </c>
    </row>
    <row r="360" spans="1:32">
      <c r="A360" t="s">
        <v>6240</v>
      </c>
      <c r="B360" t="s">
        <v>6241</v>
      </c>
      <c r="C360" t="s">
        <v>3250</v>
      </c>
      <c r="D360" t="s">
        <v>469</v>
      </c>
      <c r="E360">
        <v>43.402999999999999</v>
      </c>
      <c r="F360">
        <v>-70.986599999999996</v>
      </c>
      <c r="G360" t="s">
        <v>6242</v>
      </c>
      <c r="H360" t="s">
        <v>459</v>
      </c>
      <c r="I360" t="s">
        <v>6242</v>
      </c>
      <c r="J360" t="s">
        <v>108</v>
      </c>
      <c r="K360">
        <v>10519</v>
      </c>
      <c r="L360" t="s">
        <v>6243</v>
      </c>
      <c r="M360" s="43">
        <v>29767</v>
      </c>
      <c r="N360" s="43" t="s">
        <v>10666</v>
      </c>
      <c r="O360" t="s">
        <v>10666</v>
      </c>
      <c r="P360" t="s">
        <v>150</v>
      </c>
      <c r="Q360">
        <v>4</v>
      </c>
      <c r="R360">
        <v>1.4</v>
      </c>
      <c r="S360">
        <v>6333.29</v>
      </c>
      <c r="T360">
        <v>51.641307893020198</v>
      </c>
      <c r="U360">
        <v>1914</v>
      </c>
      <c r="V360" t="s">
        <v>10666</v>
      </c>
      <c r="W360" t="s">
        <v>10666</v>
      </c>
      <c r="X360" t="s">
        <v>10666</v>
      </c>
      <c r="Y360" t="s">
        <v>10666</v>
      </c>
      <c r="Z360" t="s">
        <v>3636</v>
      </c>
      <c r="AA360" s="48" t="s">
        <v>3466</v>
      </c>
      <c r="AB360" s="41" t="s">
        <v>10811</v>
      </c>
      <c r="AC360" t="s">
        <v>232</v>
      </c>
      <c r="AD360" t="s">
        <v>314</v>
      </c>
      <c r="AE360" t="s">
        <v>220</v>
      </c>
      <c r="AF360" t="s">
        <v>315</v>
      </c>
    </row>
    <row r="361" spans="1:32">
      <c r="A361" t="s">
        <v>5800</v>
      </c>
      <c r="B361" t="s">
        <v>5801</v>
      </c>
      <c r="C361" t="s">
        <v>5802</v>
      </c>
      <c r="D361" t="s">
        <v>277</v>
      </c>
      <c r="E361">
        <v>36.696300000000001</v>
      </c>
      <c r="F361">
        <v>-77.558499999999995</v>
      </c>
      <c r="G361" t="s">
        <v>5803</v>
      </c>
      <c r="H361" t="s">
        <v>309</v>
      </c>
      <c r="I361" t="s">
        <v>5803</v>
      </c>
      <c r="J361" t="s">
        <v>108</v>
      </c>
      <c r="K361">
        <v>50175</v>
      </c>
      <c r="L361" t="s">
        <v>5804</v>
      </c>
      <c r="M361" s="43">
        <v>30336</v>
      </c>
      <c r="N361" s="43" t="s">
        <v>10666</v>
      </c>
      <c r="O361" t="s">
        <v>149</v>
      </c>
      <c r="P361" t="s">
        <v>150</v>
      </c>
      <c r="Q361">
        <v>2</v>
      </c>
      <c r="R361">
        <v>2.5</v>
      </c>
      <c r="S361">
        <v>6362.17</v>
      </c>
      <c r="T361">
        <v>29.05100456621</v>
      </c>
      <c r="U361">
        <v>1986</v>
      </c>
      <c r="V361" t="s">
        <v>10666</v>
      </c>
      <c r="W361" t="s">
        <v>10666</v>
      </c>
      <c r="X361" t="s">
        <v>10666</v>
      </c>
      <c r="Y361" t="s">
        <v>10666</v>
      </c>
      <c r="Z361" t="s">
        <v>2665</v>
      </c>
      <c r="AA361" s="48" t="s">
        <v>5805</v>
      </c>
      <c r="AB361" s="41" t="s">
        <v>10891</v>
      </c>
      <c r="AC361" t="s">
        <v>253</v>
      </c>
      <c r="AD361" t="s">
        <v>282</v>
      </c>
      <c r="AE361" t="s">
        <v>220</v>
      </c>
      <c r="AF361" t="s">
        <v>278</v>
      </c>
    </row>
    <row r="362" spans="1:32">
      <c r="A362" t="s">
        <v>4313</v>
      </c>
      <c r="B362" t="s">
        <v>4314</v>
      </c>
      <c r="C362" t="s">
        <v>4311</v>
      </c>
      <c r="D362" t="s">
        <v>807</v>
      </c>
      <c r="E362">
        <v>29.495873750000001</v>
      </c>
      <c r="F362">
        <v>-97.624585760000002</v>
      </c>
      <c r="G362" t="s">
        <v>4303</v>
      </c>
      <c r="H362" t="s">
        <v>5</v>
      </c>
      <c r="I362" t="s">
        <v>4304</v>
      </c>
      <c r="J362" t="s">
        <v>108</v>
      </c>
      <c r="K362">
        <v>3583</v>
      </c>
      <c r="L362" t="s">
        <v>10666</v>
      </c>
      <c r="M362" t="s">
        <v>10666</v>
      </c>
      <c r="N362" s="43" t="s">
        <v>10666</v>
      </c>
      <c r="O362" t="s">
        <v>10666</v>
      </c>
      <c r="P362" t="s">
        <v>543</v>
      </c>
      <c r="Q362">
        <v>1</v>
      </c>
      <c r="R362">
        <v>2.4</v>
      </c>
      <c r="S362">
        <v>6371.3</v>
      </c>
      <c r="T362">
        <v>30.304889649923901</v>
      </c>
      <c r="U362">
        <v>1931</v>
      </c>
      <c r="V362" t="s">
        <v>10666</v>
      </c>
      <c r="W362" t="s">
        <v>10666</v>
      </c>
      <c r="X362" t="s">
        <v>10666</v>
      </c>
      <c r="Y362" t="s">
        <v>10666</v>
      </c>
      <c r="Z362" t="s">
        <v>4273</v>
      </c>
      <c r="AA362" s="48" t="s">
        <v>4315</v>
      </c>
      <c r="AB362" s="41" t="s">
        <v>10748</v>
      </c>
      <c r="AC362" t="s">
        <v>1352</v>
      </c>
      <c r="AD362" t="s">
        <v>1353</v>
      </c>
      <c r="AE362" t="s">
        <v>166</v>
      </c>
      <c r="AF362" t="s">
        <v>4305</v>
      </c>
    </row>
    <row r="363" spans="1:32">
      <c r="A363" t="s">
        <v>5261</v>
      </c>
      <c r="B363" t="s">
        <v>5262</v>
      </c>
      <c r="C363" t="s">
        <v>765</v>
      </c>
      <c r="D363" t="s">
        <v>146</v>
      </c>
      <c r="E363">
        <v>34.206499999999998</v>
      </c>
      <c r="F363">
        <v>-117.8592</v>
      </c>
      <c r="G363" t="s">
        <v>5263</v>
      </c>
      <c r="H363" t="s">
        <v>148</v>
      </c>
      <c r="I363" t="s">
        <v>5263</v>
      </c>
      <c r="J363" t="s">
        <v>108</v>
      </c>
      <c r="K363">
        <v>54017</v>
      </c>
      <c r="L363" t="s">
        <v>5264</v>
      </c>
      <c r="M363" s="43">
        <v>31433</v>
      </c>
      <c r="N363" s="43" t="s">
        <v>10666</v>
      </c>
      <c r="O363" t="s">
        <v>10666</v>
      </c>
      <c r="P363" t="s">
        <v>150</v>
      </c>
      <c r="Q363">
        <v>2</v>
      </c>
      <c r="R363">
        <v>5</v>
      </c>
      <c r="S363">
        <v>6376.74</v>
      </c>
      <c r="T363">
        <v>14.5587671232877</v>
      </c>
      <c r="U363">
        <v>1987</v>
      </c>
      <c r="V363" t="s">
        <v>10666</v>
      </c>
      <c r="W363" t="s">
        <v>10666</v>
      </c>
      <c r="X363" t="s">
        <v>10666</v>
      </c>
      <c r="Y363" t="s">
        <v>10666</v>
      </c>
      <c r="Z363" t="s">
        <v>5265</v>
      </c>
      <c r="AA363" s="48" t="s">
        <v>5266</v>
      </c>
      <c r="AB363" s="41" t="s">
        <v>10721</v>
      </c>
      <c r="AC363" t="s">
        <v>153</v>
      </c>
      <c r="AD363" t="s">
        <v>263</v>
      </c>
      <c r="AE363" t="s">
        <v>220</v>
      </c>
      <c r="AF363" t="s">
        <v>397</v>
      </c>
    </row>
    <row r="364" spans="1:32">
      <c r="A364" t="s">
        <v>4362</v>
      </c>
      <c r="B364" t="s">
        <v>4363</v>
      </c>
      <c r="C364" t="s">
        <v>1466</v>
      </c>
      <c r="D364" t="s">
        <v>286</v>
      </c>
      <c r="E364">
        <v>43.237929000000001</v>
      </c>
      <c r="F364">
        <v>-78.393156790000006</v>
      </c>
      <c r="G364" t="s">
        <v>4355</v>
      </c>
      <c r="H364" t="s">
        <v>309</v>
      </c>
      <c r="I364" t="s">
        <v>4355</v>
      </c>
      <c r="J364" t="s">
        <v>108</v>
      </c>
      <c r="K364">
        <v>2568</v>
      </c>
      <c r="L364" t="s">
        <v>10666</v>
      </c>
      <c r="M364" t="s">
        <v>10666</v>
      </c>
      <c r="N364" s="43" t="s">
        <v>10666</v>
      </c>
      <c r="O364" t="s">
        <v>10666</v>
      </c>
      <c r="P364" t="s">
        <v>543</v>
      </c>
      <c r="Q364">
        <v>3</v>
      </c>
      <c r="R364">
        <v>1.5</v>
      </c>
      <c r="S364">
        <v>6379.61</v>
      </c>
      <c r="T364">
        <v>48.5510654490107</v>
      </c>
      <c r="U364">
        <v>1950</v>
      </c>
      <c r="V364" t="s">
        <v>10666</v>
      </c>
      <c r="W364" t="s">
        <v>10666</v>
      </c>
      <c r="X364" t="s">
        <v>10666</v>
      </c>
      <c r="Y364" t="s">
        <v>10666</v>
      </c>
      <c r="Z364" t="s">
        <v>4356</v>
      </c>
      <c r="AA364" s="48" t="s">
        <v>4364</v>
      </c>
      <c r="AB364" s="41" t="s">
        <v>10758</v>
      </c>
      <c r="AC364" t="s">
        <v>232</v>
      </c>
      <c r="AD364" t="s">
        <v>291</v>
      </c>
      <c r="AE364" t="s">
        <v>220</v>
      </c>
      <c r="AF364" t="s">
        <v>788</v>
      </c>
    </row>
    <row r="365" spans="1:32">
      <c r="A365" t="s">
        <v>9254</v>
      </c>
      <c r="B365" t="s">
        <v>9255</v>
      </c>
      <c r="C365" t="s">
        <v>2539</v>
      </c>
      <c r="D365" t="s">
        <v>146</v>
      </c>
      <c r="E365">
        <v>36.465290000000003</v>
      </c>
      <c r="F365">
        <v>-118.861968</v>
      </c>
      <c r="G365" t="s">
        <v>397</v>
      </c>
      <c r="H365" t="s">
        <v>247</v>
      </c>
      <c r="I365" t="s">
        <v>397</v>
      </c>
      <c r="J365" t="s">
        <v>108</v>
      </c>
      <c r="K365">
        <v>337</v>
      </c>
      <c r="L365" t="s">
        <v>9250</v>
      </c>
      <c r="M365" s="43">
        <v>33634</v>
      </c>
      <c r="N365" s="43">
        <v>44561</v>
      </c>
      <c r="O365" t="s">
        <v>161</v>
      </c>
      <c r="P365" t="s">
        <v>162</v>
      </c>
      <c r="Q365">
        <v>1</v>
      </c>
      <c r="R365">
        <v>2.2999999999999998</v>
      </c>
      <c r="S365">
        <v>6408.77</v>
      </c>
      <c r="T365">
        <v>31.808467341671602</v>
      </c>
      <c r="U365">
        <v>1929</v>
      </c>
      <c r="V365" t="s">
        <v>10666</v>
      </c>
      <c r="W365" t="s">
        <v>10666</v>
      </c>
      <c r="X365" t="s">
        <v>10666</v>
      </c>
      <c r="Y365" t="s">
        <v>10666</v>
      </c>
      <c r="Z365" t="s">
        <v>9251</v>
      </c>
      <c r="AA365" s="48" t="s">
        <v>11495</v>
      </c>
      <c r="AB365" s="41" t="s">
        <v>11042</v>
      </c>
      <c r="AC365" t="s">
        <v>153</v>
      </c>
      <c r="AD365" t="s">
        <v>263</v>
      </c>
      <c r="AE365" t="s">
        <v>166</v>
      </c>
      <c r="AF365" t="s">
        <v>397</v>
      </c>
    </row>
    <row r="366" spans="1:32">
      <c r="A366" t="s">
        <v>5432</v>
      </c>
      <c r="B366" t="s">
        <v>5433</v>
      </c>
      <c r="C366" t="s">
        <v>1154</v>
      </c>
      <c r="D366" t="s">
        <v>469</v>
      </c>
      <c r="E366">
        <v>44.999200000000002</v>
      </c>
      <c r="F366">
        <v>-71.530799999999999</v>
      </c>
      <c r="G366" t="s">
        <v>4382</v>
      </c>
      <c r="H366" t="s">
        <v>247</v>
      </c>
      <c r="I366" t="s">
        <v>315</v>
      </c>
      <c r="J366" t="s">
        <v>108</v>
      </c>
      <c r="K366">
        <v>3750</v>
      </c>
      <c r="L366" t="s">
        <v>5434</v>
      </c>
      <c r="M366" s="43">
        <v>39829</v>
      </c>
      <c r="N366" s="43">
        <v>50982</v>
      </c>
      <c r="O366" t="s">
        <v>161</v>
      </c>
      <c r="P366" t="s">
        <v>162</v>
      </c>
      <c r="Q366">
        <v>1</v>
      </c>
      <c r="R366">
        <v>1.1000000000000001</v>
      </c>
      <c r="S366">
        <v>6414.87</v>
      </c>
      <c r="T366">
        <v>66.571917808219197</v>
      </c>
      <c r="U366">
        <v>1927</v>
      </c>
      <c r="V366" t="s">
        <v>10666</v>
      </c>
      <c r="W366" t="s">
        <v>10666</v>
      </c>
      <c r="X366" t="s">
        <v>10666</v>
      </c>
      <c r="Y366" t="s">
        <v>10666</v>
      </c>
      <c r="Z366" t="s">
        <v>344</v>
      </c>
      <c r="AA366" s="48" t="s">
        <v>5435</v>
      </c>
      <c r="AB366" s="41" t="s">
        <v>10858</v>
      </c>
      <c r="AC366" t="s">
        <v>232</v>
      </c>
      <c r="AD366" t="s">
        <v>314</v>
      </c>
      <c r="AE366" t="s">
        <v>220</v>
      </c>
      <c r="AF366" t="s">
        <v>315</v>
      </c>
    </row>
    <row r="367" spans="1:32">
      <c r="A367" t="s">
        <v>5886</v>
      </c>
      <c r="B367" t="s">
        <v>5887</v>
      </c>
      <c r="C367" t="s">
        <v>306</v>
      </c>
      <c r="D367" t="s">
        <v>286</v>
      </c>
      <c r="E367">
        <v>44.909199999999998</v>
      </c>
      <c r="F367">
        <v>-74.087100000000007</v>
      </c>
      <c r="G367" t="s">
        <v>5555</v>
      </c>
      <c r="H367" t="s">
        <v>459</v>
      </c>
      <c r="I367" t="s">
        <v>5888</v>
      </c>
      <c r="J367" t="s">
        <v>108</v>
      </c>
      <c r="K367">
        <v>50093</v>
      </c>
      <c r="L367" t="s">
        <v>5889</v>
      </c>
      <c r="M367" s="43">
        <v>31434</v>
      </c>
      <c r="N367" s="43">
        <v>46022</v>
      </c>
      <c r="O367" t="s">
        <v>161</v>
      </c>
      <c r="P367" t="s">
        <v>162</v>
      </c>
      <c r="Q367">
        <v>1</v>
      </c>
      <c r="R367">
        <v>1.7</v>
      </c>
      <c r="S367">
        <v>6415.77</v>
      </c>
      <c r="T367">
        <v>43.081990330378702</v>
      </c>
      <c r="U367">
        <v>1988</v>
      </c>
      <c r="V367" t="s">
        <v>10666</v>
      </c>
      <c r="W367" t="s">
        <v>10666</v>
      </c>
      <c r="X367" t="s">
        <v>10666</v>
      </c>
      <c r="Y367" t="s">
        <v>10666</v>
      </c>
      <c r="Z367" t="s">
        <v>5890</v>
      </c>
      <c r="AA367" s="48" t="s">
        <v>5891</v>
      </c>
      <c r="AB367" s="41" t="s">
        <v>10863</v>
      </c>
      <c r="AC367" t="s">
        <v>232</v>
      </c>
      <c r="AD367" t="s">
        <v>291</v>
      </c>
      <c r="AE367" t="s">
        <v>220</v>
      </c>
      <c r="AF367" t="s">
        <v>5849</v>
      </c>
    </row>
    <row r="368" spans="1:32">
      <c r="A368" t="s">
        <v>10361</v>
      </c>
      <c r="B368" t="s">
        <v>714</v>
      </c>
      <c r="C368" t="s">
        <v>975</v>
      </c>
      <c r="D368" t="s">
        <v>178</v>
      </c>
      <c r="E368">
        <v>40.421031059999997</v>
      </c>
      <c r="F368">
        <v>-105.22380389999999</v>
      </c>
      <c r="G368" t="s">
        <v>416</v>
      </c>
      <c r="H368" t="s">
        <v>37</v>
      </c>
      <c r="I368" t="s">
        <v>10362</v>
      </c>
      <c r="J368" t="s">
        <v>108</v>
      </c>
      <c r="K368">
        <v>515</v>
      </c>
      <c r="L368" t="s">
        <v>10666</v>
      </c>
      <c r="M368" t="s">
        <v>10666</v>
      </c>
      <c r="N368" s="43" t="s">
        <v>10666</v>
      </c>
      <c r="O368" t="s">
        <v>812</v>
      </c>
      <c r="P368" t="s">
        <v>37</v>
      </c>
      <c r="Q368">
        <v>1</v>
      </c>
      <c r="R368">
        <v>4.5</v>
      </c>
      <c r="S368">
        <v>6454.7</v>
      </c>
      <c r="T368">
        <v>16.374175545408399</v>
      </c>
      <c r="U368">
        <v>1959</v>
      </c>
      <c r="V368" t="s">
        <v>10666</v>
      </c>
      <c r="W368" t="s">
        <v>10666</v>
      </c>
      <c r="X368" t="s">
        <v>10666</v>
      </c>
      <c r="Y368" t="s">
        <v>10666</v>
      </c>
      <c r="Z368" t="s">
        <v>4123</v>
      </c>
      <c r="AA368" s="48" t="s">
        <v>10363</v>
      </c>
      <c r="AB368" s="41" t="s">
        <v>11283</v>
      </c>
      <c r="AC368" t="s">
        <v>153</v>
      </c>
      <c r="AD368" t="s">
        <v>241</v>
      </c>
      <c r="AE368" t="s">
        <v>166</v>
      </c>
      <c r="AF368" t="s">
        <v>579</v>
      </c>
    </row>
    <row r="369" spans="1:32">
      <c r="A369" t="s">
        <v>5522</v>
      </c>
      <c r="B369" t="s">
        <v>5523</v>
      </c>
      <c r="C369" t="s">
        <v>2915</v>
      </c>
      <c r="D369" t="s">
        <v>146</v>
      </c>
      <c r="E369">
        <v>40.110700000000001</v>
      </c>
      <c r="F369">
        <v>-123.46599999999999</v>
      </c>
      <c r="G369" t="s">
        <v>1582</v>
      </c>
      <c r="H369" t="s">
        <v>459</v>
      </c>
      <c r="I369" t="s">
        <v>5524</v>
      </c>
      <c r="J369" t="s">
        <v>108</v>
      </c>
      <c r="K369">
        <v>54654</v>
      </c>
      <c r="L369" t="s">
        <v>5525</v>
      </c>
      <c r="M369" s="43">
        <v>31665</v>
      </c>
      <c r="N369" s="43">
        <v>49918</v>
      </c>
      <c r="O369" t="s">
        <v>161</v>
      </c>
      <c r="P369" t="s">
        <v>162</v>
      </c>
      <c r="Q369">
        <v>1</v>
      </c>
      <c r="R369">
        <v>4.9000000000000004</v>
      </c>
      <c r="S369">
        <v>6461.16</v>
      </c>
      <c r="T369">
        <v>15.0525580095052</v>
      </c>
      <c r="U369">
        <v>1989</v>
      </c>
      <c r="V369" t="s">
        <v>10666</v>
      </c>
      <c r="W369" t="s">
        <v>10666</v>
      </c>
      <c r="X369" t="s">
        <v>10666</v>
      </c>
      <c r="Y369" t="s">
        <v>10666</v>
      </c>
      <c r="Z369" t="s">
        <v>5526</v>
      </c>
      <c r="AA369" s="48" t="s">
        <v>5527</v>
      </c>
      <c r="AB369" s="41" t="s">
        <v>10816</v>
      </c>
      <c r="AC369" t="s">
        <v>153</v>
      </c>
      <c r="AD369" t="s">
        <v>263</v>
      </c>
      <c r="AE369" t="s">
        <v>220</v>
      </c>
      <c r="AF369" t="s">
        <v>259</v>
      </c>
    </row>
    <row r="370" spans="1:32">
      <c r="A370" t="s">
        <v>9807</v>
      </c>
      <c r="B370" t="s">
        <v>9808</v>
      </c>
      <c r="C370" t="s">
        <v>4436</v>
      </c>
      <c r="D370" t="s">
        <v>702</v>
      </c>
      <c r="E370">
        <v>37.831099999999999</v>
      </c>
      <c r="F370">
        <v>-84.7239</v>
      </c>
      <c r="G370" t="s">
        <v>9809</v>
      </c>
      <c r="H370" t="s">
        <v>459</v>
      </c>
      <c r="I370" t="s">
        <v>9810</v>
      </c>
      <c r="J370" t="s">
        <v>108</v>
      </c>
      <c r="K370">
        <v>1359</v>
      </c>
      <c r="L370" t="s">
        <v>9811</v>
      </c>
      <c r="M370" s="43">
        <v>44788</v>
      </c>
      <c r="N370" s="43">
        <v>53539</v>
      </c>
      <c r="O370" t="s">
        <v>10666</v>
      </c>
      <c r="P370" t="s">
        <v>162</v>
      </c>
      <c r="Q370">
        <v>3</v>
      </c>
      <c r="R370">
        <v>2.1</v>
      </c>
      <c r="S370">
        <v>6473.22</v>
      </c>
      <c r="T370">
        <v>35.188193085453399</v>
      </c>
      <c r="U370">
        <v>2007</v>
      </c>
      <c r="V370" t="s">
        <v>10666</v>
      </c>
      <c r="W370" t="s">
        <v>10666</v>
      </c>
      <c r="X370" t="s">
        <v>10666</v>
      </c>
      <c r="Y370" t="s">
        <v>10666</v>
      </c>
      <c r="Z370" t="s">
        <v>706</v>
      </c>
      <c r="AA370" s="48" t="s">
        <v>11212</v>
      </c>
      <c r="AB370" s="41" t="s">
        <v>10770</v>
      </c>
      <c r="AC370" t="s">
        <v>253</v>
      </c>
      <c r="AD370" t="s">
        <v>282</v>
      </c>
      <c r="AE370" t="s">
        <v>220</v>
      </c>
      <c r="AF370" t="s">
        <v>4437</v>
      </c>
    </row>
    <row r="371" spans="1:32">
      <c r="A371" t="s">
        <v>4610</v>
      </c>
      <c r="B371" t="s">
        <v>4611</v>
      </c>
      <c r="C371" t="s">
        <v>746</v>
      </c>
      <c r="D371" t="s">
        <v>286</v>
      </c>
      <c r="E371">
        <v>44.214700000000001</v>
      </c>
      <c r="F371">
        <v>-74.986900000000006</v>
      </c>
      <c r="G371" t="s">
        <v>4355</v>
      </c>
      <c r="H371" t="s">
        <v>309</v>
      </c>
      <c r="I371" t="s">
        <v>2905</v>
      </c>
      <c r="J371" t="s">
        <v>108</v>
      </c>
      <c r="K371">
        <v>58679</v>
      </c>
      <c r="L371" t="s">
        <v>2906</v>
      </c>
      <c r="M371" s="43">
        <v>37846</v>
      </c>
      <c r="N371" s="43">
        <v>52627</v>
      </c>
      <c r="O371" t="s">
        <v>250</v>
      </c>
      <c r="P371" t="s">
        <v>162</v>
      </c>
      <c r="Q371">
        <v>3</v>
      </c>
      <c r="R371">
        <v>1.5</v>
      </c>
      <c r="S371">
        <v>6477.92</v>
      </c>
      <c r="T371">
        <v>49.299238964992398</v>
      </c>
      <c r="U371">
        <v>1927</v>
      </c>
      <c r="V371" t="s">
        <v>10666</v>
      </c>
      <c r="W371" t="s">
        <v>10666</v>
      </c>
      <c r="X371" t="s">
        <v>10666</v>
      </c>
      <c r="Y371" t="s">
        <v>10666</v>
      </c>
      <c r="Z371" t="s">
        <v>2102</v>
      </c>
      <c r="AA371" s="48" t="s">
        <v>2103</v>
      </c>
      <c r="AB371" s="41" t="s">
        <v>10789</v>
      </c>
      <c r="AC371" t="s">
        <v>232</v>
      </c>
      <c r="AD371" t="s">
        <v>291</v>
      </c>
      <c r="AE371" t="s">
        <v>220</v>
      </c>
      <c r="AF371" t="s">
        <v>788</v>
      </c>
    </row>
    <row r="372" spans="1:32">
      <c r="A372" t="s">
        <v>6483</v>
      </c>
      <c r="B372" t="s">
        <v>6484</v>
      </c>
      <c r="C372" t="s">
        <v>2625</v>
      </c>
      <c r="D372" t="s">
        <v>903</v>
      </c>
      <c r="E372">
        <v>44.326500000000003</v>
      </c>
      <c r="F372">
        <v>-72.036500000000004</v>
      </c>
      <c r="G372" t="s">
        <v>4164</v>
      </c>
      <c r="H372" t="s">
        <v>247</v>
      </c>
      <c r="I372" t="s">
        <v>4254</v>
      </c>
      <c r="J372" t="s">
        <v>108</v>
      </c>
      <c r="K372">
        <v>788</v>
      </c>
      <c r="L372" t="s">
        <v>6485</v>
      </c>
      <c r="M372" s="43">
        <v>30082</v>
      </c>
      <c r="N372" s="43" t="s">
        <v>10666</v>
      </c>
      <c r="O372" t="s">
        <v>10666</v>
      </c>
      <c r="P372" t="s">
        <v>150</v>
      </c>
      <c r="Q372">
        <v>1</v>
      </c>
      <c r="R372">
        <v>2.2000000000000002</v>
      </c>
      <c r="S372">
        <v>6485.96</v>
      </c>
      <c r="T372">
        <v>33.654836031548399</v>
      </c>
      <c r="U372">
        <v>1984</v>
      </c>
      <c r="V372" t="s">
        <v>10666</v>
      </c>
      <c r="W372" t="s">
        <v>10666</v>
      </c>
      <c r="X372" t="s">
        <v>10666</v>
      </c>
      <c r="Y372" t="s">
        <v>10666</v>
      </c>
      <c r="Z372" t="s">
        <v>6456</v>
      </c>
      <c r="AA372" s="48" t="s">
        <v>6486</v>
      </c>
      <c r="AB372" s="41" t="s">
        <v>10739</v>
      </c>
      <c r="AC372" t="s">
        <v>232</v>
      </c>
      <c r="AD372" t="s">
        <v>314</v>
      </c>
      <c r="AE372" t="s">
        <v>166</v>
      </c>
      <c r="AF372" t="s">
        <v>4164</v>
      </c>
    </row>
    <row r="373" spans="1:32">
      <c r="A373" t="s">
        <v>6984</v>
      </c>
      <c r="B373" t="s">
        <v>6985</v>
      </c>
      <c r="C373" t="s">
        <v>1517</v>
      </c>
      <c r="D373" t="s">
        <v>319</v>
      </c>
      <c r="E373">
        <v>41.664900000000003</v>
      </c>
      <c r="F373">
        <v>-72.122600000000006</v>
      </c>
      <c r="G373" t="s">
        <v>320</v>
      </c>
      <c r="H373" t="s">
        <v>309</v>
      </c>
      <c r="I373" t="s">
        <v>320</v>
      </c>
      <c r="J373" t="s">
        <v>108</v>
      </c>
      <c r="K373">
        <v>551</v>
      </c>
      <c r="L373" t="s">
        <v>6986</v>
      </c>
      <c r="M373" s="43">
        <v>41599</v>
      </c>
      <c r="N373" s="43">
        <v>56188</v>
      </c>
      <c r="O373" t="s">
        <v>161</v>
      </c>
      <c r="P373" t="s">
        <v>162</v>
      </c>
      <c r="Q373">
        <v>1</v>
      </c>
      <c r="R373">
        <v>2</v>
      </c>
      <c r="S373">
        <v>6579.61</v>
      </c>
      <c r="T373">
        <v>37.554851598173499</v>
      </c>
      <c r="U373">
        <v>1937</v>
      </c>
      <c r="V373" t="s">
        <v>10666</v>
      </c>
      <c r="W373" t="s">
        <v>10666</v>
      </c>
      <c r="X373" t="s">
        <v>10666</v>
      </c>
      <c r="Y373" t="s">
        <v>10666</v>
      </c>
      <c r="Z373" t="s">
        <v>4691</v>
      </c>
      <c r="AA373" s="48" t="s">
        <v>4483</v>
      </c>
      <c r="AB373" s="41" t="s">
        <v>10901</v>
      </c>
      <c r="AC373" t="s">
        <v>232</v>
      </c>
      <c r="AD373" t="s">
        <v>314</v>
      </c>
      <c r="AE373" t="s">
        <v>220</v>
      </c>
      <c r="AF373" t="s">
        <v>323</v>
      </c>
    </row>
    <row r="374" spans="1:32">
      <c r="A374" t="s">
        <v>6262</v>
      </c>
      <c r="B374" t="s">
        <v>6263</v>
      </c>
      <c r="C374" t="s">
        <v>2294</v>
      </c>
      <c r="D374" t="s">
        <v>286</v>
      </c>
      <c r="E374">
        <v>44.154800000000002</v>
      </c>
      <c r="F374">
        <v>-75.3202</v>
      </c>
      <c r="G374" t="s">
        <v>6150</v>
      </c>
      <c r="H374" t="s">
        <v>309</v>
      </c>
      <c r="I374" t="s">
        <v>6151</v>
      </c>
      <c r="J374" t="s">
        <v>108</v>
      </c>
      <c r="K374">
        <v>10237</v>
      </c>
      <c r="L374" t="s">
        <v>6264</v>
      </c>
      <c r="M374" s="43">
        <v>29987</v>
      </c>
      <c r="N374" s="43" t="s">
        <v>10666</v>
      </c>
      <c r="O374" t="s">
        <v>10666</v>
      </c>
      <c r="P374" t="s">
        <v>150</v>
      </c>
      <c r="Q374">
        <v>1</v>
      </c>
      <c r="R374">
        <v>1.8</v>
      </c>
      <c r="S374">
        <v>6581.78</v>
      </c>
      <c r="T374">
        <v>41.741374936580399</v>
      </c>
      <c r="U374">
        <v>1985</v>
      </c>
      <c r="V374" t="s">
        <v>10666</v>
      </c>
      <c r="W374" t="s">
        <v>10666</v>
      </c>
      <c r="X374" t="s">
        <v>10666</v>
      </c>
      <c r="Y374" t="s">
        <v>10666</v>
      </c>
      <c r="Z374" t="s">
        <v>5551</v>
      </c>
      <c r="AA374" s="48" t="s">
        <v>6265</v>
      </c>
      <c r="AB374" s="41" t="s">
        <v>10862</v>
      </c>
      <c r="AC374" t="s">
        <v>232</v>
      </c>
      <c r="AD374" t="s">
        <v>291</v>
      </c>
      <c r="AE374" t="s">
        <v>220</v>
      </c>
      <c r="AF374" t="s">
        <v>788</v>
      </c>
    </row>
    <row r="375" spans="1:32">
      <c r="A375" t="s">
        <v>4338</v>
      </c>
      <c r="B375" t="s">
        <v>4339</v>
      </c>
      <c r="C375" t="s">
        <v>4340</v>
      </c>
      <c r="D375" t="s">
        <v>527</v>
      </c>
      <c r="E375">
        <v>35.425867480000001</v>
      </c>
      <c r="F375">
        <v>-82.184195520000003</v>
      </c>
      <c r="G375" t="s">
        <v>4341</v>
      </c>
      <c r="H375" t="s">
        <v>148</v>
      </c>
      <c r="I375" t="s">
        <v>4341</v>
      </c>
      <c r="J375" t="s">
        <v>108</v>
      </c>
      <c r="K375">
        <v>2773</v>
      </c>
      <c r="L375" t="s">
        <v>10666</v>
      </c>
      <c r="M375" t="s">
        <v>10666</v>
      </c>
      <c r="N375" s="43" t="s">
        <v>10666</v>
      </c>
      <c r="O375" t="s">
        <v>10666</v>
      </c>
      <c r="P375" t="s">
        <v>543</v>
      </c>
      <c r="Q375">
        <v>2</v>
      </c>
      <c r="R375">
        <v>3.6</v>
      </c>
      <c r="S375">
        <v>6586.82</v>
      </c>
      <c r="T375">
        <v>20.886669203450001</v>
      </c>
      <c r="U375">
        <v>1927</v>
      </c>
      <c r="V375" t="s">
        <v>10666</v>
      </c>
      <c r="W375" t="s">
        <v>10666</v>
      </c>
      <c r="X375" t="s">
        <v>10666</v>
      </c>
      <c r="Y375" t="s">
        <v>10666</v>
      </c>
      <c r="Z375" t="s">
        <v>4339</v>
      </c>
      <c r="AA375" s="48" t="s">
        <v>10753</v>
      </c>
      <c r="AB375" s="41" t="s">
        <v>10752</v>
      </c>
      <c r="AC375" t="s">
        <v>253</v>
      </c>
      <c r="AD375" t="s">
        <v>254</v>
      </c>
      <c r="AE375" t="s">
        <v>220</v>
      </c>
      <c r="AF375" t="s">
        <v>246</v>
      </c>
    </row>
    <row r="376" spans="1:32">
      <c r="A376" t="s">
        <v>5719</v>
      </c>
      <c r="B376" t="s">
        <v>5720</v>
      </c>
      <c r="C376" t="s">
        <v>1562</v>
      </c>
      <c r="D376" t="s">
        <v>295</v>
      </c>
      <c r="E376">
        <v>42.909500000000001</v>
      </c>
      <c r="F376">
        <v>-85.498999999999995</v>
      </c>
      <c r="G376" t="s">
        <v>1582</v>
      </c>
      <c r="H376" t="s">
        <v>459</v>
      </c>
      <c r="I376" t="s">
        <v>5721</v>
      </c>
      <c r="J376" t="s">
        <v>108</v>
      </c>
      <c r="K376">
        <v>50436</v>
      </c>
      <c r="L376" t="s">
        <v>5722</v>
      </c>
      <c r="M376" s="43">
        <v>31021</v>
      </c>
      <c r="N376" s="43" t="s">
        <v>10666</v>
      </c>
      <c r="O376" t="s">
        <v>10666</v>
      </c>
      <c r="P376" t="s">
        <v>150</v>
      </c>
      <c r="Q376">
        <v>1</v>
      </c>
      <c r="R376">
        <v>1.6</v>
      </c>
      <c r="S376">
        <v>6686.85</v>
      </c>
      <c r="T376">
        <v>47.708690068493198</v>
      </c>
      <c r="U376">
        <v>1986</v>
      </c>
      <c r="V376" t="s">
        <v>10666</v>
      </c>
      <c r="W376" t="s">
        <v>10666</v>
      </c>
      <c r="X376" t="s">
        <v>10666</v>
      </c>
      <c r="Y376" t="s">
        <v>10666</v>
      </c>
      <c r="Z376" t="s">
        <v>1741</v>
      </c>
      <c r="AA376" s="48" t="s">
        <v>5723</v>
      </c>
      <c r="AB376" s="41" t="s">
        <v>10819</v>
      </c>
      <c r="AC376" t="s">
        <v>301</v>
      </c>
      <c r="AD376" t="s">
        <v>302</v>
      </c>
      <c r="AE376" t="s">
        <v>220</v>
      </c>
      <c r="AF376" t="s">
        <v>297</v>
      </c>
    </row>
    <row r="377" spans="1:32">
      <c r="A377" t="s">
        <v>5582</v>
      </c>
      <c r="B377" t="s">
        <v>5583</v>
      </c>
      <c r="C377" t="s">
        <v>5584</v>
      </c>
      <c r="D377" t="s">
        <v>195</v>
      </c>
      <c r="E377">
        <v>45.6676</v>
      </c>
      <c r="F377">
        <v>-121.54689999999999</v>
      </c>
      <c r="G377" t="s">
        <v>5585</v>
      </c>
      <c r="H377" t="s">
        <v>148</v>
      </c>
      <c r="I377" t="s">
        <v>5585</v>
      </c>
      <c r="J377" t="s">
        <v>108</v>
      </c>
      <c r="K377">
        <v>10324</v>
      </c>
      <c r="L377" t="s">
        <v>5586</v>
      </c>
      <c r="M377" s="43">
        <v>30348</v>
      </c>
      <c r="N377" s="43" t="s">
        <v>10666</v>
      </c>
      <c r="O377" t="s">
        <v>149</v>
      </c>
      <c r="P377" t="s">
        <v>150</v>
      </c>
      <c r="Q377">
        <v>1</v>
      </c>
      <c r="R377">
        <v>1.8</v>
      </c>
      <c r="S377">
        <v>6690.35</v>
      </c>
      <c r="T377">
        <v>42.429921359715898</v>
      </c>
      <c r="U377">
        <v>1987</v>
      </c>
      <c r="V377" t="s">
        <v>10666</v>
      </c>
      <c r="W377" t="s">
        <v>10666</v>
      </c>
      <c r="X377" t="s">
        <v>10666</v>
      </c>
      <c r="Y377" t="s">
        <v>10666</v>
      </c>
      <c r="Z377" t="s">
        <v>5584</v>
      </c>
      <c r="AA377" s="48" t="s">
        <v>5587</v>
      </c>
      <c r="AB377" s="41" t="s">
        <v>10874</v>
      </c>
      <c r="AC377" t="s">
        <v>153</v>
      </c>
      <c r="AD377" t="s">
        <v>587</v>
      </c>
      <c r="AE377" t="s">
        <v>220</v>
      </c>
      <c r="AF377" t="s">
        <v>568</v>
      </c>
    </row>
    <row r="378" spans="1:32">
      <c r="A378" t="s">
        <v>7360</v>
      </c>
      <c r="B378" t="s">
        <v>7361</v>
      </c>
      <c r="C378" t="s">
        <v>6939</v>
      </c>
      <c r="D378" t="s">
        <v>551</v>
      </c>
      <c r="E378">
        <v>44.8767</v>
      </c>
      <c r="F378">
        <v>-88.146699999999996</v>
      </c>
      <c r="G378" t="s">
        <v>1582</v>
      </c>
      <c r="H378" t="s">
        <v>459</v>
      </c>
      <c r="I378" t="s">
        <v>6789</v>
      </c>
      <c r="J378" t="s">
        <v>108</v>
      </c>
      <c r="K378">
        <v>4044</v>
      </c>
      <c r="L378" t="s">
        <v>7362</v>
      </c>
      <c r="M378" s="43">
        <v>35754</v>
      </c>
      <c r="N378" s="43">
        <v>48610</v>
      </c>
      <c r="O378" t="s">
        <v>161</v>
      </c>
      <c r="P378" t="s">
        <v>162</v>
      </c>
      <c r="Q378">
        <v>3</v>
      </c>
      <c r="R378">
        <v>1.1000000000000001</v>
      </c>
      <c r="S378">
        <v>6711.23</v>
      </c>
      <c r="T378">
        <v>69.647467828974698</v>
      </c>
      <c r="U378">
        <v>1918</v>
      </c>
      <c r="V378" t="s">
        <v>10666</v>
      </c>
      <c r="W378" t="s">
        <v>10666</v>
      </c>
      <c r="X378" t="s">
        <v>10666</v>
      </c>
      <c r="Y378" t="s">
        <v>10666</v>
      </c>
      <c r="Z378" t="s">
        <v>6941</v>
      </c>
      <c r="AA378" s="48" t="s">
        <v>6942</v>
      </c>
      <c r="AB378" s="41" t="s">
        <v>10961</v>
      </c>
      <c r="AC378" t="s">
        <v>601</v>
      </c>
      <c r="AD378" t="s">
        <v>302</v>
      </c>
      <c r="AE378" t="s">
        <v>220</v>
      </c>
      <c r="AF378" t="s">
        <v>552</v>
      </c>
    </row>
    <row r="379" spans="1:32">
      <c r="A379" t="s">
        <v>9208</v>
      </c>
      <c r="B379" t="s">
        <v>9209</v>
      </c>
      <c r="C379" t="s">
        <v>1638</v>
      </c>
      <c r="D379" t="s">
        <v>295</v>
      </c>
      <c r="E379">
        <v>41.806699999999999</v>
      </c>
      <c r="F379">
        <v>-85.7483</v>
      </c>
      <c r="G379" t="s">
        <v>2696</v>
      </c>
      <c r="H379" t="s">
        <v>247</v>
      </c>
      <c r="I379" t="s">
        <v>2696</v>
      </c>
      <c r="J379" t="s">
        <v>108</v>
      </c>
      <c r="K379">
        <v>1761</v>
      </c>
      <c r="L379" t="s">
        <v>9210</v>
      </c>
      <c r="M379" s="43">
        <v>37728</v>
      </c>
      <c r="N379" s="43">
        <v>48839</v>
      </c>
      <c r="O379" t="s">
        <v>161</v>
      </c>
      <c r="P379" t="s">
        <v>162</v>
      </c>
      <c r="Q379">
        <v>4</v>
      </c>
      <c r="R379">
        <v>1.6</v>
      </c>
      <c r="S379">
        <v>6766.74</v>
      </c>
      <c r="T379">
        <v>48.278681506849303</v>
      </c>
      <c r="U379">
        <v>1923</v>
      </c>
      <c r="V379" t="s">
        <v>10666</v>
      </c>
      <c r="W379" t="s">
        <v>10666</v>
      </c>
      <c r="X379" t="s">
        <v>10666</v>
      </c>
      <c r="Y379" t="s">
        <v>10666</v>
      </c>
      <c r="Z379" t="s">
        <v>1641</v>
      </c>
      <c r="AA379" s="48" t="s">
        <v>9211</v>
      </c>
      <c r="AB379" s="41" t="s">
        <v>10666</v>
      </c>
      <c r="AC379" t="s">
        <v>301</v>
      </c>
      <c r="AD379" t="s">
        <v>282</v>
      </c>
      <c r="AE379" t="s">
        <v>166</v>
      </c>
      <c r="AF379" t="s">
        <v>2696</v>
      </c>
    </row>
    <row r="380" spans="1:32">
      <c r="A380" t="s">
        <v>7727</v>
      </c>
      <c r="B380" t="s">
        <v>7728</v>
      </c>
      <c r="C380" t="s">
        <v>7722</v>
      </c>
      <c r="D380" t="s">
        <v>295</v>
      </c>
      <c r="E380">
        <v>45.071899999999999</v>
      </c>
      <c r="F380">
        <v>-83.437100000000001</v>
      </c>
      <c r="G380" t="s">
        <v>1582</v>
      </c>
      <c r="H380" t="s">
        <v>459</v>
      </c>
      <c r="I380" t="s">
        <v>7716</v>
      </c>
      <c r="J380" t="s">
        <v>108</v>
      </c>
      <c r="K380">
        <v>54342</v>
      </c>
      <c r="L380" t="s">
        <v>7717</v>
      </c>
      <c r="M380" s="43">
        <v>36140</v>
      </c>
      <c r="N380" s="43">
        <v>50739</v>
      </c>
      <c r="O380" t="s">
        <v>161</v>
      </c>
      <c r="P380" t="s">
        <v>162</v>
      </c>
      <c r="Q380">
        <v>3</v>
      </c>
      <c r="R380">
        <v>1.2</v>
      </c>
      <c r="S380">
        <v>6815.81</v>
      </c>
      <c r="T380">
        <v>64.838375190258802</v>
      </c>
      <c r="U380">
        <v>1990</v>
      </c>
      <c r="V380" t="s">
        <v>10666</v>
      </c>
      <c r="W380" t="s">
        <v>10666</v>
      </c>
      <c r="X380" t="s">
        <v>10666</v>
      </c>
      <c r="Y380" t="s">
        <v>10666</v>
      </c>
      <c r="Z380" t="s">
        <v>7718</v>
      </c>
      <c r="AA380" s="48" t="s">
        <v>7723</v>
      </c>
      <c r="AB380" s="41" t="s">
        <v>11088</v>
      </c>
      <c r="AC380" t="s">
        <v>301</v>
      </c>
      <c r="AD380" t="s">
        <v>302</v>
      </c>
      <c r="AE380" t="s">
        <v>220</v>
      </c>
      <c r="AF380" t="s">
        <v>7724</v>
      </c>
    </row>
    <row r="381" spans="1:32">
      <c r="A381" t="s">
        <v>6956</v>
      </c>
      <c r="B381" t="s">
        <v>6957</v>
      </c>
      <c r="C381" t="s">
        <v>2454</v>
      </c>
      <c r="D381" t="s">
        <v>551</v>
      </c>
      <c r="E381">
        <v>45.751600000000003</v>
      </c>
      <c r="F381">
        <v>-91.202500000000001</v>
      </c>
      <c r="G381" t="s">
        <v>4096</v>
      </c>
      <c r="H381" t="s">
        <v>459</v>
      </c>
      <c r="I381" t="s">
        <v>5155</v>
      </c>
      <c r="J381" t="s">
        <v>108</v>
      </c>
      <c r="K381">
        <v>3995</v>
      </c>
      <c r="L381" t="s">
        <v>6958</v>
      </c>
      <c r="M381" s="43">
        <v>43570</v>
      </c>
      <c r="N381" s="43">
        <v>58195</v>
      </c>
      <c r="O381" t="s">
        <v>10666</v>
      </c>
      <c r="P381" t="s">
        <v>162</v>
      </c>
      <c r="Q381">
        <v>3</v>
      </c>
      <c r="R381">
        <v>1.4</v>
      </c>
      <c r="S381">
        <v>6826.59</v>
      </c>
      <c r="T381">
        <v>55.663649706457903</v>
      </c>
      <c r="U381">
        <v>1971</v>
      </c>
      <c r="V381" t="s">
        <v>10666</v>
      </c>
      <c r="W381" t="s">
        <v>10666</v>
      </c>
      <c r="X381" t="s">
        <v>10666</v>
      </c>
      <c r="Y381" t="s">
        <v>10666</v>
      </c>
      <c r="Z381" t="s">
        <v>2457</v>
      </c>
      <c r="AA381" s="48" t="s">
        <v>6959</v>
      </c>
      <c r="AB381" s="41" t="s">
        <v>10716</v>
      </c>
      <c r="AC381" t="s">
        <v>601</v>
      </c>
      <c r="AD381" t="s">
        <v>302</v>
      </c>
      <c r="AE381" t="s">
        <v>220</v>
      </c>
      <c r="AF381" t="s">
        <v>6960</v>
      </c>
    </row>
    <row r="382" spans="1:32">
      <c r="A382" t="s">
        <v>6819</v>
      </c>
      <c r="B382" t="s">
        <v>6820</v>
      </c>
      <c r="C382" t="s">
        <v>4253</v>
      </c>
      <c r="D382" t="s">
        <v>903</v>
      </c>
      <c r="E382">
        <v>44.025300000000001</v>
      </c>
      <c r="F382">
        <v>-73.178299999999993</v>
      </c>
      <c r="G382" t="s">
        <v>4164</v>
      </c>
      <c r="H382" t="s">
        <v>247</v>
      </c>
      <c r="I382" t="s">
        <v>4254</v>
      </c>
      <c r="J382" t="s">
        <v>108</v>
      </c>
      <c r="K382">
        <v>3716</v>
      </c>
      <c r="L382" t="s">
        <v>6821</v>
      </c>
      <c r="M382" s="43">
        <v>37104</v>
      </c>
      <c r="N382" s="43">
        <v>48060</v>
      </c>
      <c r="O382" t="s">
        <v>161</v>
      </c>
      <c r="P382" t="s">
        <v>162</v>
      </c>
      <c r="Q382">
        <v>3</v>
      </c>
      <c r="R382">
        <v>2.4</v>
      </c>
      <c r="S382">
        <v>6837.7</v>
      </c>
      <c r="T382">
        <v>32.523306697108097</v>
      </c>
      <c r="U382">
        <v>1917</v>
      </c>
      <c r="V382" t="s">
        <v>10666</v>
      </c>
      <c r="W382" t="s">
        <v>10666</v>
      </c>
      <c r="X382" t="s">
        <v>10666</v>
      </c>
      <c r="Y382" t="s">
        <v>10666</v>
      </c>
      <c r="Z382" t="s">
        <v>2293</v>
      </c>
      <c r="AA382" s="48" t="s">
        <v>6822</v>
      </c>
      <c r="AB382" s="41" t="s">
        <v>10741</v>
      </c>
      <c r="AC382" t="s">
        <v>232</v>
      </c>
      <c r="AD382" t="s">
        <v>314</v>
      </c>
      <c r="AE382" t="s">
        <v>166</v>
      </c>
      <c r="AF382" t="s">
        <v>4164</v>
      </c>
    </row>
    <row r="383" spans="1:32">
      <c r="A383" t="s">
        <v>4952</v>
      </c>
      <c r="B383" t="s">
        <v>4953</v>
      </c>
      <c r="C383" t="s">
        <v>4420</v>
      </c>
      <c r="D383" t="s">
        <v>295</v>
      </c>
      <c r="E383">
        <v>41.818100000000001</v>
      </c>
      <c r="F383">
        <v>-86.259200000000007</v>
      </c>
      <c r="G383" t="s">
        <v>4954</v>
      </c>
      <c r="H383" t="s">
        <v>650</v>
      </c>
      <c r="I383" t="s">
        <v>4955</v>
      </c>
      <c r="J383" t="s">
        <v>108</v>
      </c>
      <c r="K383">
        <v>10656</v>
      </c>
      <c r="L383" t="s">
        <v>4956</v>
      </c>
      <c r="M383" s="43">
        <v>44253</v>
      </c>
      <c r="N383" s="43">
        <v>58865</v>
      </c>
      <c r="O383" t="s">
        <v>161</v>
      </c>
      <c r="P383" t="s">
        <v>162</v>
      </c>
      <c r="Q383">
        <v>4</v>
      </c>
      <c r="R383">
        <v>1.3</v>
      </c>
      <c r="S383">
        <v>6865.33</v>
      </c>
      <c r="T383">
        <v>60.285651563048802</v>
      </c>
      <c r="U383">
        <v>1921</v>
      </c>
      <c r="V383" t="s">
        <v>10666</v>
      </c>
      <c r="W383" t="s">
        <v>10666</v>
      </c>
      <c r="X383" t="s">
        <v>10666</v>
      </c>
      <c r="Y383" t="s">
        <v>10666</v>
      </c>
      <c r="Z383" t="s">
        <v>1641</v>
      </c>
      <c r="AA383" s="48" t="s">
        <v>4957</v>
      </c>
      <c r="AB383" s="41" t="s">
        <v>11017</v>
      </c>
      <c r="AC383" t="s">
        <v>301</v>
      </c>
      <c r="AD383" t="s">
        <v>282</v>
      </c>
      <c r="AE383" t="s">
        <v>1999</v>
      </c>
      <c r="AF383" t="s">
        <v>2696</v>
      </c>
    </row>
    <row r="384" spans="1:32">
      <c r="A384" t="s">
        <v>7378</v>
      </c>
      <c r="B384" t="s">
        <v>7379</v>
      </c>
      <c r="C384" t="s">
        <v>7371</v>
      </c>
      <c r="D384" t="s">
        <v>7372</v>
      </c>
      <c r="E384">
        <v>39.494100000000003</v>
      </c>
      <c r="F384">
        <v>-77.827399999999997</v>
      </c>
      <c r="G384" t="s">
        <v>1582</v>
      </c>
      <c r="H384" t="s">
        <v>247</v>
      </c>
      <c r="I384" t="s">
        <v>7373</v>
      </c>
      <c r="J384" t="s">
        <v>108</v>
      </c>
      <c r="K384">
        <v>6543</v>
      </c>
      <c r="L384" t="s">
        <v>7380</v>
      </c>
      <c r="M384" s="43">
        <v>38119</v>
      </c>
      <c r="N384" s="43">
        <v>49064</v>
      </c>
      <c r="O384" t="s">
        <v>161</v>
      </c>
      <c r="P384" t="s">
        <v>162</v>
      </c>
      <c r="Q384">
        <v>3</v>
      </c>
      <c r="R384">
        <v>1.9</v>
      </c>
      <c r="S384">
        <v>6916.78</v>
      </c>
      <c r="T384">
        <v>41.557197788993001</v>
      </c>
      <c r="U384">
        <v>1909</v>
      </c>
      <c r="V384" t="s">
        <v>10666</v>
      </c>
      <c r="W384" t="s">
        <v>10666</v>
      </c>
      <c r="X384" t="s">
        <v>10666</v>
      </c>
      <c r="Y384" t="s">
        <v>10666</v>
      </c>
      <c r="Z384" t="s">
        <v>7375</v>
      </c>
      <c r="AA384" s="48" t="s">
        <v>7381</v>
      </c>
      <c r="AB384" s="41" t="s">
        <v>10991</v>
      </c>
      <c r="AC384" t="s">
        <v>301</v>
      </c>
      <c r="AD384" t="s">
        <v>282</v>
      </c>
      <c r="AE384" t="s">
        <v>220</v>
      </c>
      <c r="AF384" t="s">
        <v>7377</v>
      </c>
    </row>
    <row r="385" spans="1:32">
      <c r="A385" t="s">
        <v>4739</v>
      </c>
      <c r="B385" t="s">
        <v>4740</v>
      </c>
      <c r="C385" t="s">
        <v>902</v>
      </c>
      <c r="D385" t="s">
        <v>903</v>
      </c>
      <c r="E385">
        <v>43.627299999999998</v>
      </c>
      <c r="F385">
        <v>-73.307000000000002</v>
      </c>
      <c r="G385" t="s">
        <v>4164</v>
      </c>
      <c r="H385" t="s">
        <v>247</v>
      </c>
      <c r="I385" t="s">
        <v>4254</v>
      </c>
      <c r="J385" t="s">
        <v>108</v>
      </c>
      <c r="K385">
        <v>6456</v>
      </c>
      <c r="L385" t="s">
        <v>4741</v>
      </c>
      <c r="M385" s="43">
        <v>39869</v>
      </c>
      <c r="N385" s="43">
        <v>50801</v>
      </c>
      <c r="O385" t="s">
        <v>161</v>
      </c>
      <c r="P385" t="s">
        <v>162</v>
      </c>
      <c r="Q385">
        <v>2</v>
      </c>
      <c r="R385">
        <v>1.9</v>
      </c>
      <c r="S385">
        <v>6927.78</v>
      </c>
      <c r="T385">
        <v>41.623287671232902</v>
      </c>
      <c r="U385">
        <v>1922</v>
      </c>
      <c r="V385" t="s">
        <v>10666</v>
      </c>
      <c r="W385" t="s">
        <v>10666</v>
      </c>
      <c r="X385" t="s">
        <v>10666</v>
      </c>
      <c r="Y385" t="s">
        <v>10666</v>
      </c>
      <c r="Z385" t="s">
        <v>4742</v>
      </c>
      <c r="AA385" s="48" t="s">
        <v>4743</v>
      </c>
      <c r="AB385" s="41" t="s">
        <v>10742</v>
      </c>
      <c r="AC385" t="s">
        <v>232</v>
      </c>
      <c r="AD385" t="s">
        <v>314</v>
      </c>
      <c r="AE385" t="s">
        <v>166</v>
      </c>
      <c r="AF385" t="s">
        <v>4164</v>
      </c>
    </row>
    <row r="386" spans="1:32">
      <c r="A386" t="s">
        <v>7111</v>
      </c>
      <c r="B386" t="s">
        <v>306</v>
      </c>
      <c r="C386" t="s">
        <v>6928</v>
      </c>
      <c r="D386" t="s">
        <v>527</v>
      </c>
      <c r="E386">
        <v>35.219499999999996</v>
      </c>
      <c r="F386">
        <v>-83.371300000000005</v>
      </c>
      <c r="G386" t="s">
        <v>7072</v>
      </c>
      <c r="H386" t="s">
        <v>247</v>
      </c>
      <c r="I386" t="s">
        <v>246</v>
      </c>
      <c r="J386" t="s">
        <v>108</v>
      </c>
      <c r="K386">
        <v>2745</v>
      </c>
      <c r="L386" t="s">
        <v>7112</v>
      </c>
      <c r="M386" s="43">
        <v>40793</v>
      </c>
      <c r="N386" s="43">
        <v>51744</v>
      </c>
      <c r="O386" t="s">
        <v>161</v>
      </c>
      <c r="P386" t="s">
        <v>162</v>
      </c>
      <c r="Q386">
        <v>2</v>
      </c>
      <c r="R386">
        <v>1</v>
      </c>
      <c r="S386">
        <v>6931.9</v>
      </c>
      <c r="T386">
        <v>79.131278538812793</v>
      </c>
      <c r="U386">
        <v>1925</v>
      </c>
      <c r="V386" t="s">
        <v>10666</v>
      </c>
      <c r="W386" t="s">
        <v>10666</v>
      </c>
      <c r="X386" t="s">
        <v>10666</v>
      </c>
      <c r="Y386" t="s">
        <v>10666</v>
      </c>
      <c r="Z386" t="s">
        <v>7113</v>
      </c>
      <c r="AA386" s="48" t="s">
        <v>7114</v>
      </c>
      <c r="AB386" s="41" t="s">
        <v>10960</v>
      </c>
      <c r="AC386" t="s">
        <v>253</v>
      </c>
      <c r="AD386" t="s">
        <v>254</v>
      </c>
      <c r="AE386" t="s">
        <v>220</v>
      </c>
      <c r="AF386" t="s">
        <v>246</v>
      </c>
    </row>
    <row r="387" spans="1:32">
      <c r="A387" t="s">
        <v>10186</v>
      </c>
      <c r="B387" t="s">
        <v>10187</v>
      </c>
      <c r="C387" t="s">
        <v>6039</v>
      </c>
      <c r="D387" t="s">
        <v>483</v>
      </c>
      <c r="E387">
        <v>43.490468</v>
      </c>
      <c r="F387">
        <v>-116.393658</v>
      </c>
      <c r="G387" t="s">
        <v>10187</v>
      </c>
      <c r="H387" t="s">
        <v>148</v>
      </c>
      <c r="I387" t="s">
        <v>10666</v>
      </c>
      <c r="J387" t="s">
        <v>108</v>
      </c>
      <c r="K387">
        <v>64607</v>
      </c>
      <c r="L387" t="s">
        <v>10188</v>
      </c>
      <c r="M387" s="43">
        <v>29882</v>
      </c>
      <c r="N387" s="43" t="s">
        <v>10666</v>
      </c>
      <c r="O387" t="s">
        <v>149</v>
      </c>
      <c r="P387" t="s">
        <v>150</v>
      </c>
      <c r="Q387">
        <v>1</v>
      </c>
      <c r="R387">
        <v>2.2999999999999998</v>
      </c>
      <c r="S387">
        <v>6935.25</v>
      </c>
      <c r="T387">
        <v>34.421530673019703</v>
      </c>
      <c r="U387">
        <v>2021</v>
      </c>
      <c r="V387" t="s">
        <v>10666</v>
      </c>
      <c r="W387" t="s">
        <v>10666</v>
      </c>
      <c r="X387" t="s">
        <v>10666</v>
      </c>
      <c r="Y387" t="s">
        <v>10666</v>
      </c>
      <c r="Z387" t="s">
        <v>10189</v>
      </c>
      <c r="AA387" s="48" t="s">
        <v>11466</v>
      </c>
      <c r="AB387" s="41" t="s">
        <v>10904</v>
      </c>
      <c r="AC387" t="s">
        <v>153</v>
      </c>
      <c r="AD387" t="s">
        <v>434</v>
      </c>
      <c r="AE387" t="s">
        <v>220</v>
      </c>
      <c r="AF387" t="s">
        <v>430</v>
      </c>
    </row>
    <row r="388" spans="1:32">
      <c r="A388" t="s">
        <v>5806</v>
      </c>
      <c r="B388" t="s">
        <v>5807</v>
      </c>
      <c r="C388" t="s">
        <v>4768</v>
      </c>
      <c r="D388" t="s">
        <v>286</v>
      </c>
      <c r="E388">
        <v>43.314799999999998</v>
      </c>
      <c r="F388">
        <v>-76.415800000000004</v>
      </c>
      <c r="G388" t="s">
        <v>4355</v>
      </c>
      <c r="H388" t="s">
        <v>309</v>
      </c>
      <c r="I388" t="s">
        <v>4355</v>
      </c>
      <c r="J388" t="s">
        <v>108</v>
      </c>
      <c r="K388">
        <v>2596</v>
      </c>
      <c r="L388" t="s">
        <v>5808</v>
      </c>
      <c r="M388" s="43">
        <v>35139</v>
      </c>
      <c r="N388" s="43">
        <v>49734</v>
      </c>
      <c r="O388" t="s">
        <v>161</v>
      </c>
      <c r="P388" t="s">
        <v>162</v>
      </c>
      <c r="Q388">
        <v>4</v>
      </c>
      <c r="R388">
        <v>3</v>
      </c>
      <c r="S388">
        <v>6943.04</v>
      </c>
      <c r="T388">
        <v>26.419482496194799</v>
      </c>
      <c r="U388">
        <v>1914</v>
      </c>
      <c r="V388" t="s">
        <v>10666</v>
      </c>
      <c r="W388" t="s">
        <v>10666</v>
      </c>
      <c r="X388" t="s">
        <v>10666</v>
      </c>
      <c r="Y388" t="s">
        <v>10666</v>
      </c>
      <c r="Z388" t="s">
        <v>4968</v>
      </c>
      <c r="AA388" s="48" t="s">
        <v>5809</v>
      </c>
      <c r="AB388" s="41" t="s">
        <v>10807</v>
      </c>
      <c r="AC388" t="s">
        <v>232</v>
      </c>
      <c r="AD388" t="s">
        <v>291</v>
      </c>
      <c r="AE388" t="s">
        <v>220</v>
      </c>
      <c r="AF388" t="s">
        <v>788</v>
      </c>
    </row>
    <row r="389" spans="1:32">
      <c r="A389" t="s">
        <v>4935</v>
      </c>
      <c r="B389" t="s">
        <v>4936</v>
      </c>
      <c r="C389" t="s">
        <v>684</v>
      </c>
      <c r="D389" t="s">
        <v>307</v>
      </c>
      <c r="E389">
        <v>42.161900000000003</v>
      </c>
      <c r="F389">
        <v>-72.502799999999993</v>
      </c>
      <c r="G389" t="s">
        <v>4937</v>
      </c>
      <c r="H389" t="s">
        <v>309</v>
      </c>
      <c r="I389" t="s">
        <v>4938</v>
      </c>
      <c r="J389" t="s">
        <v>108</v>
      </c>
      <c r="K389">
        <v>6379</v>
      </c>
      <c r="L389" t="s">
        <v>4939</v>
      </c>
      <c r="M389" s="43">
        <v>33858</v>
      </c>
      <c r="N389" s="43" t="s">
        <v>10666</v>
      </c>
      <c r="O389" t="s">
        <v>10666</v>
      </c>
      <c r="P389" t="s">
        <v>150</v>
      </c>
      <c r="Q389">
        <v>2</v>
      </c>
      <c r="R389">
        <v>3.7</v>
      </c>
      <c r="S389">
        <v>6953.44</v>
      </c>
      <c r="T389">
        <v>21.453288905343701</v>
      </c>
      <c r="U389">
        <v>1928</v>
      </c>
      <c r="V389" t="s">
        <v>10666</v>
      </c>
      <c r="W389" t="s">
        <v>10666</v>
      </c>
      <c r="X389" t="s">
        <v>10666</v>
      </c>
      <c r="Y389" t="s">
        <v>10666</v>
      </c>
      <c r="Z389" t="s">
        <v>4940</v>
      </c>
      <c r="AA389" s="48" t="s">
        <v>4941</v>
      </c>
      <c r="AB389" s="41" t="s">
        <v>10690</v>
      </c>
      <c r="AC389" t="s">
        <v>232</v>
      </c>
      <c r="AD389" t="s">
        <v>314</v>
      </c>
      <c r="AE389" t="s">
        <v>220</v>
      </c>
      <c r="AF389" t="s">
        <v>346</v>
      </c>
    </row>
    <row r="390" spans="1:32">
      <c r="A390" t="s">
        <v>6528</v>
      </c>
      <c r="B390" t="s">
        <v>6529</v>
      </c>
      <c r="C390" t="s">
        <v>1638</v>
      </c>
      <c r="D390" t="s">
        <v>295</v>
      </c>
      <c r="E390">
        <v>41.966700000000003</v>
      </c>
      <c r="F390">
        <v>-85.533299999999997</v>
      </c>
      <c r="G390" t="s">
        <v>6530</v>
      </c>
      <c r="H390" t="s">
        <v>148</v>
      </c>
      <c r="I390" t="s">
        <v>6531</v>
      </c>
      <c r="J390" t="s">
        <v>108</v>
      </c>
      <c r="K390">
        <v>1856</v>
      </c>
      <c r="L390" t="s">
        <v>6532</v>
      </c>
      <c r="M390" s="43">
        <v>37953</v>
      </c>
      <c r="N390" s="43">
        <v>50009</v>
      </c>
      <c r="O390" t="s">
        <v>161</v>
      </c>
      <c r="P390" t="s">
        <v>162</v>
      </c>
      <c r="Q390">
        <v>4</v>
      </c>
      <c r="R390">
        <v>2.2000000000000002</v>
      </c>
      <c r="S390">
        <v>6967.43</v>
      </c>
      <c r="T390">
        <v>36.153123702781201</v>
      </c>
      <c r="U390">
        <v>1911</v>
      </c>
      <c r="V390" t="s">
        <v>10666</v>
      </c>
      <c r="W390" t="s">
        <v>10666</v>
      </c>
      <c r="X390" t="s">
        <v>10666</v>
      </c>
      <c r="Y390" t="s">
        <v>10666</v>
      </c>
      <c r="Z390" t="s">
        <v>1641</v>
      </c>
      <c r="AA390" s="48" t="s">
        <v>6533</v>
      </c>
      <c r="AB390" s="41" t="s">
        <v>10666</v>
      </c>
      <c r="AC390" t="s">
        <v>301</v>
      </c>
      <c r="AD390" t="s">
        <v>282</v>
      </c>
      <c r="AE390" t="s">
        <v>166</v>
      </c>
      <c r="AF390" t="s">
        <v>6531</v>
      </c>
    </row>
    <row r="391" spans="1:32">
      <c r="A391" t="s">
        <v>10595</v>
      </c>
      <c r="B391" t="s">
        <v>10596</v>
      </c>
      <c r="C391" t="s">
        <v>306</v>
      </c>
      <c r="D391" t="s">
        <v>157</v>
      </c>
      <c r="E391">
        <v>46.382173000000002</v>
      </c>
      <c r="F391">
        <v>-119.245268</v>
      </c>
      <c r="G391" t="s">
        <v>10270</v>
      </c>
      <c r="H391" t="s">
        <v>148</v>
      </c>
      <c r="I391" t="s">
        <v>416</v>
      </c>
      <c r="J391" t="s">
        <v>108</v>
      </c>
      <c r="K391">
        <v>56697</v>
      </c>
      <c r="L391" t="s">
        <v>10597</v>
      </c>
      <c r="M391" s="43">
        <v>29929</v>
      </c>
      <c r="N391" s="43">
        <v>48213</v>
      </c>
      <c r="O391" t="s">
        <v>149</v>
      </c>
      <c r="P391" t="s">
        <v>162</v>
      </c>
      <c r="Q391">
        <v>1</v>
      </c>
      <c r="R391">
        <v>2.2999999999999998</v>
      </c>
      <c r="S391">
        <v>6976.89</v>
      </c>
      <c r="T391">
        <v>34.628201310303801</v>
      </c>
      <c r="U391">
        <v>1985</v>
      </c>
      <c r="V391" t="s">
        <v>10666</v>
      </c>
      <c r="W391" t="s">
        <v>10666</v>
      </c>
      <c r="X391" t="s">
        <v>10666</v>
      </c>
      <c r="Y391" t="s">
        <v>10666</v>
      </c>
      <c r="Z391" t="s">
        <v>10272</v>
      </c>
      <c r="AA391" s="48" t="s">
        <v>10185</v>
      </c>
      <c r="AB391" s="41" t="s">
        <v>11288</v>
      </c>
      <c r="AC391" t="s">
        <v>153</v>
      </c>
      <c r="AD391" t="s">
        <v>4142</v>
      </c>
      <c r="AE391" t="s">
        <v>166</v>
      </c>
      <c r="AF391" t="s">
        <v>4143</v>
      </c>
    </row>
    <row r="392" spans="1:32">
      <c r="A392" t="s">
        <v>5060</v>
      </c>
      <c r="B392" t="s">
        <v>5061</v>
      </c>
      <c r="C392" t="s">
        <v>5062</v>
      </c>
      <c r="D392" t="s">
        <v>295</v>
      </c>
      <c r="E392">
        <v>42.214399999999998</v>
      </c>
      <c r="F392">
        <v>-83.440799999999996</v>
      </c>
      <c r="G392" t="s">
        <v>1582</v>
      </c>
      <c r="H392" t="s">
        <v>459</v>
      </c>
      <c r="I392" t="s">
        <v>5063</v>
      </c>
      <c r="J392" t="s">
        <v>108</v>
      </c>
      <c r="K392">
        <v>50437</v>
      </c>
      <c r="L392" t="s">
        <v>5064</v>
      </c>
      <c r="M392" s="43">
        <v>31902</v>
      </c>
      <c r="N392" s="43">
        <v>46507</v>
      </c>
      <c r="O392" t="s">
        <v>161</v>
      </c>
      <c r="P392" t="s">
        <v>162</v>
      </c>
      <c r="Q392">
        <v>1</v>
      </c>
      <c r="R392">
        <v>1.6</v>
      </c>
      <c r="S392">
        <v>6977.17</v>
      </c>
      <c r="T392">
        <v>49.780037100456603</v>
      </c>
      <c r="U392">
        <v>1988</v>
      </c>
      <c r="V392" t="s">
        <v>10666</v>
      </c>
      <c r="W392" t="s">
        <v>10666</v>
      </c>
      <c r="X392" t="s">
        <v>10666</v>
      </c>
      <c r="Y392" t="s">
        <v>10666</v>
      </c>
      <c r="Z392" t="s">
        <v>3488</v>
      </c>
      <c r="AA392" s="48" t="s">
        <v>5065</v>
      </c>
      <c r="AB392" s="41" t="s">
        <v>10699</v>
      </c>
      <c r="AC392" t="s">
        <v>301</v>
      </c>
      <c r="AD392" t="s">
        <v>302</v>
      </c>
      <c r="AE392" t="s">
        <v>220</v>
      </c>
      <c r="AF392" t="s">
        <v>5066</v>
      </c>
    </row>
    <row r="393" spans="1:32">
      <c r="A393" t="s">
        <v>7037</v>
      </c>
      <c r="B393" t="s">
        <v>7038</v>
      </c>
      <c r="C393" t="s">
        <v>684</v>
      </c>
      <c r="D393" t="s">
        <v>307</v>
      </c>
      <c r="E393">
        <v>42.164999999999999</v>
      </c>
      <c r="F393">
        <v>-72.829400000000007</v>
      </c>
      <c r="G393" t="s">
        <v>1582</v>
      </c>
      <c r="H393" t="s">
        <v>459</v>
      </c>
      <c r="I393" t="s">
        <v>4566</v>
      </c>
      <c r="J393" t="s">
        <v>108</v>
      </c>
      <c r="K393">
        <v>50166</v>
      </c>
      <c r="L393" t="s">
        <v>7039</v>
      </c>
      <c r="M393" s="43">
        <v>37376</v>
      </c>
      <c r="N393" s="43">
        <v>51956</v>
      </c>
      <c r="O393" t="s">
        <v>161</v>
      </c>
      <c r="P393" t="s">
        <v>162</v>
      </c>
      <c r="Q393">
        <v>3</v>
      </c>
      <c r="R393">
        <v>2.8</v>
      </c>
      <c r="S393">
        <v>6982.17</v>
      </c>
      <c r="T393">
        <v>28.466120352250499</v>
      </c>
      <c r="U393">
        <v>1913</v>
      </c>
      <c r="V393" t="s">
        <v>10666</v>
      </c>
      <c r="W393" t="s">
        <v>10666</v>
      </c>
      <c r="X393" t="s">
        <v>10666</v>
      </c>
      <c r="Y393" t="s">
        <v>10666</v>
      </c>
      <c r="Z393" t="s">
        <v>1585</v>
      </c>
      <c r="AA393" s="48" t="s">
        <v>881</v>
      </c>
      <c r="AB393" s="41" t="s">
        <v>10690</v>
      </c>
      <c r="AC393" t="s">
        <v>232</v>
      </c>
      <c r="AD393" t="s">
        <v>314</v>
      </c>
      <c r="AE393" t="s">
        <v>220</v>
      </c>
      <c r="AF393" t="s">
        <v>346</v>
      </c>
    </row>
    <row r="394" spans="1:32">
      <c r="A394" t="s">
        <v>5993</v>
      </c>
      <c r="B394" t="s">
        <v>5994</v>
      </c>
      <c r="C394" t="s">
        <v>1906</v>
      </c>
      <c r="D394" t="s">
        <v>286</v>
      </c>
      <c r="E394">
        <v>43.185200000000002</v>
      </c>
      <c r="F394">
        <v>-75.017899999999997</v>
      </c>
      <c r="G394" t="s">
        <v>1582</v>
      </c>
      <c r="H394" t="s">
        <v>459</v>
      </c>
      <c r="I394" t="s">
        <v>5995</v>
      </c>
      <c r="J394" t="s">
        <v>108</v>
      </c>
      <c r="K394">
        <v>50354</v>
      </c>
      <c r="L394" t="s">
        <v>5996</v>
      </c>
      <c r="M394" s="43">
        <v>31245</v>
      </c>
      <c r="N394" s="43" t="s">
        <v>10666</v>
      </c>
      <c r="O394" t="s">
        <v>161</v>
      </c>
      <c r="P394" t="s">
        <v>150</v>
      </c>
      <c r="Q394">
        <v>3</v>
      </c>
      <c r="R394">
        <v>1.7</v>
      </c>
      <c r="S394">
        <v>6982.59</v>
      </c>
      <c r="T394">
        <v>46.888195004029001</v>
      </c>
      <c r="U394">
        <v>1987</v>
      </c>
      <c r="V394" t="s">
        <v>10666</v>
      </c>
      <c r="W394" t="s">
        <v>10666</v>
      </c>
      <c r="X394" t="s">
        <v>10666</v>
      </c>
      <c r="Y394" t="s">
        <v>10666</v>
      </c>
      <c r="Z394" t="s">
        <v>5094</v>
      </c>
      <c r="AA394" s="48" t="s">
        <v>5997</v>
      </c>
      <c r="AB394" s="41" t="s">
        <v>10760</v>
      </c>
      <c r="AC394" t="s">
        <v>232</v>
      </c>
      <c r="AD394" t="s">
        <v>291</v>
      </c>
      <c r="AE394" t="s">
        <v>220</v>
      </c>
      <c r="AF394" t="s">
        <v>788</v>
      </c>
    </row>
    <row r="395" spans="1:32">
      <c r="A395" t="s">
        <v>8914</v>
      </c>
      <c r="B395" t="s">
        <v>2359</v>
      </c>
      <c r="C395" t="s">
        <v>633</v>
      </c>
      <c r="D395" t="s">
        <v>574</v>
      </c>
      <c r="E395">
        <v>42.725299999999997</v>
      </c>
      <c r="F395">
        <v>-110.9104</v>
      </c>
      <c r="G395" t="s">
        <v>8613</v>
      </c>
      <c r="H395" t="s">
        <v>809</v>
      </c>
      <c r="I395" t="s">
        <v>8613</v>
      </c>
      <c r="J395" t="s">
        <v>108</v>
      </c>
      <c r="K395">
        <v>6394</v>
      </c>
      <c r="L395" t="s">
        <v>3984</v>
      </c>
      <c r="M395" s="43">
        <v>35783</v>
      </c>
      <c r="N395" s="43">
        <v>54026</v>
      </c>
      <c r="O395" t="s">
        <v>161</v>
      </c>
      <c r="P395" t="s">
        <v>162</v>
      </c>
      <c r="Q395">
        <v>3</v>
      </c>
      <c r="R395">
        <v>1.7</v>
      </c>
      <c r="S395">
        <v>7051.53</v>
      </c>
      <c r="T395">
        <v>47.351128122481903</v>
      </c>
      <c r="U395">
        <v>2009</v>
      </c>
      <c r="V395" t="s">
        <v>10666</v>
      </c>
      <c r="W395" t="s">
        <v>10666</v>
      </c>
      <c r="X395" t="s">
        <v>10666</v>
      </c>
      <c r="Y395" t="s">
        <v>10666</v>
      </c>
      <c r="Z395" t="s">
        <v>3985</v>
      </c>
      <c r="AA395" s="48" t="s">
        <v>1488</v>
      </c>
      <c r="AB395" s="41" t="s">
        <v>10881</v>
      </c>
      <c r="AC395" t="s">
        <v>153</v>
      </c>
      <c r="AD395" t="s">
        <v>4142</v>
      </c>
      <c r="AE395" t="s">
        <v>166</v>
      </c>
      <c r="AF395" t="s">
        <v>8613</v>
      </c>
    </row>
    <row r="396" spans="1:32">
      <c r="A396" t="s">
        <v>7729</v>
      </c>
      <c r="B396" t="s">
        <v>7730</v>
      </c>
      <c r="C396" t="s">
        <v>7731</v>
      </c>
      <c r="D396" t="s">
        <v>295</v>
      </c>
      <c r="E396">
        <v>46.724400000000003</v>
      </c>
      <c r="F396">
        <v>-88.668300000000002</v>
      </c>
      <c r="G396" t="s">
        <v>4867</v>
      </c>
      <c r="H396" t="s">
        <v>247</v>
      </c>
      <c r="I396" t="s">
        <v>4861</v>
      </c>
      <c r="J396" t="s">
        <v>108</v>
      </c>
      <c r="K396">
        <v>1773</v>
      </c>
      <c r="L396" t="s">
        <v>7732</v>
      </c>
      <c r="M396" s="43">
        <v>34940</v>
      </c>
      <c r="N396" s="43">
        <v>49521</v>
      </c>
      <c r="O396" t="s">
        <v>161</v>
      </c>
      <c r="P396" t="s">
        <v>162</v>
      </c>
      <c r="Q396">
        <v>2</v>
      </c>
      <c r="R396">
        <v>2.2000000000000002</v>
      </c>
      <c r="S396">
        <v>7060.61</v>
      </c>
      <c r="T396">
        <v>36.636623080116202</v>
      </c>
      <c r="U396">
        <v>1931</v>
      </c>
      <c r="V396" t="s">
        <v>10666</v>
      </c>
      <c r="W396" t="s">
        <v>10666</v>
      </c>
      <c r="X396" t="s">
        <v>10666</v>
      </c>
      <c r="Y396" t="s">
        <v>10666</v>
      </c>
      <c r="Z396" t="s">
        <v>7733</v>
      </c>
      <c r="AA396" s="48" t="s">
        <v>7734</v>
      </c>
      <c r="AB396" s="41" t="s">
        <v>11078</v>
      </c>
      <c r="AC396" t="s">
        <v>301</v>
      </c>
      <c r="AD396" t="s">
        <v>302</v>
      </c>
      <c r="AE396" t="s">
        <v>166</v>
      </c>
      <c r="AF396" t="s">
        <v>4861</v>
      </c>
    </row>
    <row r="397" spans="1:32">
      <c r="A397" t="s">
        <v>5290</v>
      </c>
      <c r="B397" t="s">
        <v>5291</v>
      </c>
      <c r="C397" t="s">
        <v>785</v>
      </c>
      <c r="D397" t="s">
        <v>286</v>
      </c>
      <c r="E397">
        <v>43.095100000000002</v>
      </c>
      <c r="F397">
        <v>-73.585099999999997</v>
      </c>
      <c r="G397" t="s">
        <v>4355</v>
      </c>
      <c r="H397" t="s">
        <v>309</v>
      </c>
      <c r="I397" t="s">
        <v>4355</v>
      </c>
      <c r="J397" t="s">
        <v>108</v>
      </c>
      <c r="K397">
        <v>2607</v>
      </c>
      <c r="L397" t="s">
        <v>5292</v>
      </c>
      <c r="M397" s="43">
        <v>31317</v>
      </c>
      <c r="N397" s="43" t="s">
        <v>10666</v>
      </c>
      <c r="O397" t="s">
        <v>10666</v>
      </c>
      <c r="P397" t="s">
        <v>150</v>
      </c>
      <c r="Q397">
        <v>1</v>
      </c>
      <c r="R397">
        <v>2</v>
      </c>
      <c r="S397">
        <v>7064.16</v>
      </c>
      <c r="T397">
        <v>40.320547945205497</v>
      </c>
      <c r="U397">
        <v>1919</v>
      </c>
      <c r="V397" t="s">
        <v>10666</v>
      </c>
      <c r="W397" t="s">
        <v>10666</v>
      </c>
      <c r="X397" t="s">
        <v>10666</v>
      </c>
      <c r="Y397" t="s">
        <v>10666</v>
      </c>
      <c r="Z397" t="s">
        <v>1297</v>
      </c>
      <c r="AA397" s="48" t="s">
        <v>5293</v>
      </c>
      <c r="AB397" s="41" t="s">
        <v>10684</v>
      </c>
      <c r="AC397" t="s">
        <v>232</v>
      </c>
      <c r="AD397" t="s">
        <v>291</v>
      </c>
      <c r="AE397" t="s">
        <v>220</v>
      </c>
      <c r="AF397" t="s">
        <v>788</v>
      </c>
    </row>
    <row r="398" spans="1:32">
      <c r="A398" t="s">
        <v>7838</v>
      </c>
      <c r="B398" t="s">
        <v>7839</v>
      </c>
      <c r="C398" t="s">
        <v>7821</v>
      </c>
      <c r="D398" t="s">
        <v>873</v>
      </c>
      <c r="E398">
        <v>46.71</v>
      </c>
      <c r="F398">
        <v>-92.421700000000001</v>
      </c>
      <c r="G398" t="s">
        <v>5979</v>
      </c>
      <c r="H398" t="s">
        <v>247</v>
      </c>
      <c r="I398" t="s">
        <v>6980</v>
      </c>
      <c r="J398" t="s">
        <v>108</v>
      </c>
      <c r="K398">
        <v>1899</v>
      </c>
      <c r="L398" t="s">
        <v>7837</v>
      </c>
      <c r="M398" s="43">
        <v>34893</v>
      </c>
      <c r="N398" s="43">
        <v>49490</v>
      </c>
      <c r="O398" t="s">
        <v>161</v>
      </c>
      <c r="P398" t="s">
        <v>162</v>
      </c>
      <c r="Q398">
        <v>4</v>
      </c>
      <c r="R398">
        <v>1.6</v>
      </c>
      <c r="S398">
        <v>7102.78</v>
      </c>
      <c r="T398">
        <v>50.676227168949801</v>
      </c>
      <c r="U398">
        <v>1923</v>
      </c>
      <c r="V398" t="s">
        <v>10666</v>
      </c>
      <c r="W398" t="s">
        <v>10666</v>
      </c>
      <c r="X398" t="s">
        <v>10666</v>
      </c>
      <c r="Y398" t="s">
        <v>10666</v>
      </c>
      <c r="Z398" t="s">
        <v>7824</v>
      </c>
      <c r="AA398" s="48" t="s">
        <v>7825</v>
      </c>
      <c r="AB398" s="41" t="s">
        <v>11024</v>
      </c>
      <c r="AC398" t="s">
        <v>601</v>
      </c>
      <c r="AD398" t="s">
        <v>302</v>
      </c>
      <c r="AE398" t="s">
        <v>166</v>
      </c>
      <c r="AF398" t="s">
        <v>5979</v>
      </c>
    </row>
    <row r="399" spans="1:32">
      <c r="A399" t="s">
        <v>9223</v>
      </c>
      <c r="B399" t="s">
        <v>9224</v>
      </c>
      <c r="C399" t="s">
        <v>2539</v>
      </c>
      <c r="D399" t="s">
        <v>146</v>
      </c>
      <c r="E399">
        <v>36.163200000000003</v>
      </c>
      <c r="F399">
        <v>-118.7072</v>
      </c>
      <c r="G399" t="s">
        <v>397</v>
      </c>
      <c r="H399" t="s">
        <v>247</v>
      </c>
      <c r="I399" t="s">
        <v>397</v>
      </c>
      <c r="J399" t="s">
        <v>108</v>
      </c>
      <c r="K399">
        <v>365</v>
      </c>
      <c r="L399" t="s">
        <v>9225</v>
      </c>
      <c r="M399" s="43">
        <v>38233</v>
      </c>
      <c r="N399" s="43">
        <v>49187</v>
      </c>
      <c r="O399" t="s">
        <v>161</v>
      </c>
      <c r="P399" t="s">
        <v>162</v>
      </c>
      <c r="Q399">
        <v>2</v>
      </c>
      <c r="R399">
        <v>2.6</v>
      </c>
      <c r="S399">
        <v>7160.42</v>
      </c>
      <c r="T399">
        <v>31.438443976115199</v>
      </c>
      <c r="U399">
        <v>1909</v>
      </c>
      <c r="V399" t="s">
        <v>10666</v>
      </c>
      <c r="W399" t="s">
        <v>10666</v>
      </c>
      <c r="X399" t="s">
        <v>10666</v>
      </c>
      <c r="Y399" t="s">
        <v>10666</v>
      </c>
      <c r="Z399" t="s">
        <v>8996</v>
      </c>
      <c r="AA399" s="48" t="s">
        <v>8997</v>
      </c>
      <c r="AB399" s="41" t="s">
        <v>11042</v>
      </c>
      <c r="AC399" t="s">
        <v>153</v>
      </c>
      <c r="AD399" t="s">
        <v>263</v>
      </c>
      <c r="AE399" t="s">
        <v>166</v>
      </c>
      <c r="AF399" t="s">
        <v>397</v>
      </c>
    </row>
    <row r="400" spans="1:32">
      <c r="A400" t="s">
        <v>7504</v>
      </c>
      <c r="B400" t="s">
        <v>382</v>
      </c>
      <c r="C400" t="s">
        <v>7505</v>
      </c>
      <c r="D400" t="s">
        <v>277</v>
      </c>
      <c r="E400">
        <v>37.254899999999999</v>
      </c>
      <c r="F400">
        <v>-79.875</v>
      </c>
      <c r="G400" t="s">
        <v>6608</v>
      </c>
      <c r="H400" t="s">
        <v>247</v>
      </c>
      <c r="I400" t="s">
        <v>6608</v>
      </c>
      <c r="J400" t="s">
        <v>108</v>
      </c>
      <c r="K400">
        <v>3778</v>
      </c>
      <c r="L400" t="s">
        <v>7506</v>
      </c>
      <c r="M400" s="43">
        <v>45778</v>
      </c>
      <c r="N400" s="43">
        <v>60387</v>
      </c>
      <c r="O400" t="s">
        <v>161</v>
      </c>
      <c r="P400" t="s">
        <v>162</v>
      </c>
      <c r="Q400">
        <v>2</v>
      </c>
      <c r="R400">
        <v>3.6</v>
      </c>
      <c r="S400">
        <v>7165.48</v>
      </c>
      <c r="T400">
        <v>22.721588026382499</v>
      </c>
      <c r="U400">
        <v>1954</v>
      </c>
      <c r="V400" t="s">
        <v>10666</v>
      </c>
      <c r="W400" t="s">
        <v>10666</v>
      </c>
      <c r="X400" t="s">
        <v>10666</v>
      </c>
      <c r="Y400" t="s">
        <v>10666</v>
      </c>
      <c r="Z400" t="s">
        <v>7507</v>
      </c>
      <c r="AA400" s="48" t="s">
        <v>7508</v>
      </c>
      <c r="AB400" s="41" t="s">
        <v>11001</v>
      </c>
      <c r="AC400" t="s">
        <v>301</v>
      </c>
      <c r="AD400" t="s">
        <v>282</v>
      </c>
      <c r="AE400" t="s">
        <v>166</v>
      </c>
      <c r="AF400" t="s">
        <v>6608</v>
      </c>
    </row>
    <row r="401" spans="1:32">
      <c r="A401" t="s">
        <v>4264</v>
      </c>
      <c r="B401" t="s">
        <v>4265</v>
      </c>
      <c r="C401" t="s">
        <v>902</v>
      </c>
      <c r="D401" t="s">
        <v>903</v>
      </c>
      <c r="E401">
        <v>43.64951027</v>
      </c>
      <c r="F401">
        <v>-72.953566730000006</v>
      </c>
      <c r="G401" t="s">
        <v>4164</v>
      </c>
      <c r="H401" t="s">
        <v>247</v>
      </c>
      <c r="I401" t="s">
        <v>4254</v>
      </c>
      <c r="J401" t="s">
        <v>108</v>
      </c>
      <c r="K401">
        <v>3714</v>
      </c>
      <c r="L401" t="s">
        <v>10666</v>
      </c>
      <c r="M401" t="s">
        <v>10666</v>
      </c>
      <c r="N401" s="43" t="s">
        <v>10666</v>
      </c>
      <c r="O401" t="s">
        <v>10666</v>
      </c>
      <c r="P401" t="s">
        <v>543</v>
      </c>
      <c r="Q401">
        <v>2</v>
      </c>
      <c r="R401">
        <v>2</v>
      </c>
      <c r="S401">
        <v>7179.57</v>
      </c>
      <c r="T401">
        <v>40.979280821917797</v>
      </c>
      <c r="U401">
        <v>1920</v>
      </c>
      <c r="V401" t="s">
        <v>10666</v>
      </c>
      <c r="W401" t="s">
        <v>10666</v>
      </c>
      <c r="X401" t="s">
        <v>10666</v>
      </c>
      <c r="Y401" t="s">
        <v>10666</v>
      </c>
      <c r="Z401" t="s">
        <v>4263</v>
      </c>
      <c r="AA401" s="48" t="s">
        <v>4260</v>
      </c>
      <c r="AB401" s="41" t="s">
        <v>10742</v>
      </c>
      <c r="AC401" t="s">
        <v>232</v>
      </c>
      <c r="AD401" t="s">
        <v>314</v>
      </c>
      <c r="AE401" t="s">
        <v>166</v>
      </c>
      <c r="AF401" t="s">
        <v>4164</v>
      </c>
    </row>
    <row r="402" spans="1:32">
      <c r="A402" t="s">
        <v>8850</v>
      </c>
      <c r="B402" t="s">
        <v>8851</v>
      </c>
      <c r="C402" t="s">
        <v>897</v>
      </c>
      <c r="D402" t="s">
        <v>469</v>
      </c>
      <c r="E402">
        <v>43.101399999999998</v>
      </c>
      <c r="F402">
        <v>-71.4666</v>
      </c>
      <c r="G402" t="s">
        <v>4382</v>
      </c>
      <c r="H402" t="s">
        <v>247</v>
      </c>
      <c r="I402" t="s">
        <v>315</v>
      </c>
      <c r="J402" t="s">
        <v>108</v>
      </c>
      <c r="K402">
        <v>2359</v>
      </c>
      <c r="L402" t="s">
        <v>8848</v>
      </c>
      <c r="M402" s="43">
        <v>39220</v>
      </c>
      <c r="N402" s="43">
        <v>53812</v>
      </c>
      <c r="O402" t="s">
        <v>161</v>
      </c>
      <c r="P402" t="s">
        <v>162</v>
      </c>
      <c r="Q402">
        <v>1</v>
      </c>
      <c r="R402">
        <v>1.6</v>
      </c>
      <c r="S402">
        <v>7180.35</v>
      </c>
      <c r="T402">
        <v>51.229666095890401</v>
      </c>
      <c r="U402">
        <v>1927</v>
      </c>
      <c r="V402" t="s">
        <v>10666</v>
      </c>
      <c r="W402" t="s">
        <v>10666</v>
      </c>
      <c r="X402" t="s">
        <v>10666</v>
      </c>
      <c r="Y402" t="s">
        <v>10666</v>
      </c>
      <c r="Z402" t="s">
        <v>6735</v>
      </c>
      <c r="AA402" s="48" t="s">
        <v>8852</v>
      </c>
      <c r="AB402" s="41" t="s">
        <v>10693</v>
      </c>
      <c r="AC402" t="s">
        <v>232</v>
      </c>
      <c r="AD402" t="s">
        <v>314</v>
      </c>
      <c r="AE402" t="s">
        <v>220</v>
      </c>
      <c r="AF402" t="s">
        <v>315</v>
      </c>
    </row>
    <row r="403" spans="1:32">
      <c r="A403" t="s">
        <v>10319</v>
      </c>
      <c r="B403" t="s">
        <v>10320</v>
      </c>
      <c r="C403" t="s">
        <v>910</v>
      </c>
      <c r="D403" t="s">
        <v>208</v>
      </c>
      <c r="E403">
        <v>40.788359999999997</v>
      </c>
      <c r="F403">
        <v>-111.4053</v>
      </c>
      <c r="G403" t="s">
        <v>566</v>
      </c>
      <c r="H403" t="s">
        <v>148</v>
      </c>
      <c r="I403" t="s">
        <v>416</v>
      </c>
      <c r="J403" t="s">
        <v>108</v>
      </c>
      <c r="K403">
        <v>3698</v>
      </c>
      <c r="L403" t="s">
        <v>10666</v>
      </c>
      <c r="M403" t="s">
        <v>10666</v>
      </c>
      <c r="N403" s="43" t="s">
        <v>10666</v>
      </c>
      <c r="O403" t="s">
        <v>10666</v>
      </c>
      <c r="P403" t="s">
        <v>171</v>
      </c>
      <c r="Q403">
        <v>1</v>
      </c>
      <c r="R403">
        <v>1.9</v>
      </c>
      <c r="S403">
        <v>7199.13</v>
      </c>
      <c r="T403">
        <v>43.253604902667597</v>
      </c>
      <c r="U403">
        <v>1958</v>
      </c>
      <c r="V403" t="s">
        <v>10666</v>
      </c>
      <c r="W403" t="s">
        <v>10666</v>
      </c>
      <c r="X403" t="s">
        <v>10666</v>
      </c>
      <c r="Y403" t="s">
        <v>10666</v>
      </c>
      <c r="Z403" t="s">
        <v>10321</v>
      </c>
      <c r="AA403" s="48" t="s">
        <v>10322</v>
      </c>
      <c r="AB403" s="41" t="s">
        <v>11290</v>
      </c>
      <c r="AC403" t="s">
        <v>153</v>
      </c>
      <c r="AD403" t="s">
        <v>491</v>
      </c>
      <c r="AE403" t="s">
        <v>166</v>
      </c>
      <c r="AF403" t="s">
        <v>568</v>
      </c>
    </row>
    <row r="404" spans="1:32">
      <c r="A404" t="s">
        <v>4094</v>
      </c>
      <c r="B404" t="s">
        <v>4095</v>
      </c>
      <c r="C404" t="s">
        <v>2454</v>
      </c>
      <c r="D404" t="s">
        <v>551</v>
      </c>
      <c r="E404">
        <v>45.888482930000002</v>
      </c>
      <c r="F404">
        <v>-90.879320770000007</v>
      </c>
      <c r="G404" t="s">
        <v>4096</v>
      </c>
      <c r="H404" t="s">
        <v>459</v>
      </c>
      <c r="I404" t="s">
        <v>4097</v>
      </c>
      <c r="J404" t="s">
        <v>108</v>
      </c>
      <c r="K404">
        <v>10453</v>
      </c>
      <c r="L404" t="s">
        <v>10666</v>
      </c>
      <c r="M404" t="s">
        <v>10666</v>
      </c>
      <c r="N404" s="43" t="s">
        <v>10666</v>
      </c>
      <c r="O404" t="s">
        <v>10666</v>
      </c>
      <c r="P404" t="s">
        <v>543</v>
      </c>
      <c r="Q404">
        <v>3</v>
      </c>
      <c r="R404">
        <v>3.4</v>
      </c>
      <c r="S404">
        <v>7214.39</v>
      </c>
      <c r="T404">
        <v>24.222367714209</v>
      </c>
      <c r="U404">
        <v>1986</v>
      </c>
      <c r="V404" t="s">
        <v>10666</v>
      </c>
      <c r="W404" t="s">
        <v>10666</v>
      </c>
      <c r="X404" t="s">
        <v>10666</v>
      </c>
      <c r="Y404" t="s">
        <v>10666</v>
      </c>
      <c r="Z404" t="s">
        <v>4098</v>
      </c>
      <c r="AA404" s="48" t="s">
        <v>10717</v>
      </c>
      <c r="AB404" s="41" t="s">
        <v>10716</v>
      </c>
      <c r="AC404" t="s">
        <v>601</v>
      </c>
      <c r="AD404" t="s">
        <v>302</v>
      </c>
      <c r="AE404" t="s">
        <v>220</v>
      </c>
      <c r="AF404" t="s">
        <v>3712</v>
      </c>
    </row>
    <row r="405" spans="1:32">
      <c r="A405" t="s">
        <v>4321</v>
      </c>
      <c r="B405" t="s">
        <v>4322</v>
      </c>
      <c r="C405" t="s">
        <v>4323</v>
      </c>
      <c r="D405" t="s">
        <v>245</v>
      </c>
      <c r="E405">
        <v>34.852477950000001</v>
      </c>
      <c r="F405">
        <v>-82.484489980000006</v>
      </c>
      <c r="G405" t="s">
        <v>4324</v>
      </c>
      <c r="H405" t="s">
        <v>459</v>
      </c>
      <c r="I405" t="s">
        <v>4324</v>
      </c>
      <c r="J405" t="s">
        <v>108</v>
      </c>
      <c r="K405">
        <v>3267</v>
      </c>
      <c r="L405" t="s">
        <v>10666</v>
      </c>
      <c r="M405" t="s">
        <v>10666</v>
      </c>
      <c r="N405" s="43" t="s">
        <v>10666</v>
      </c>
      <c r="O405" t="s">
        <v>10666</v>
      </c>
      <c r="P405" t="s">
        <v>4325</v>
      </c>
      <c r="Q405">
        <v>4</v>
      </c>
      <c r="R405">
        <v>2.4</v>
      </c>
      <c r="S405">
        <v>7263.88</v>
      </c>
      <c r="T405">
        <v>34.550418569254198</v>
      </c>
      <c r="U405">
        <v>1996</v>
      </c>
      <c r="V405" t="s">
        <v>10666</v>
      </c>
      <c r="W405" t="s">
        <v>10666</v>
      </c>
      <c r="X405" t="s">
        <v>10666</v>
      </c>
      <c r="Y405" t="s">
        <v>10666</v>
      </c>
      <c r="Z405" t="s">
        <v>4326</v>
      </c>
      <c r="AA405" s="48" t="s">
        <v>4327</v>
      </c>
      <c r="AB405" s="41" t="s">
        <v>10749</v>
      </c>
      <c r="AC405" t="s">
        <v>253</v>
      </c>
      <c r="AD405" t="s">
        <v>254</v>
      </c>
      <c r="AE405" t="s">
        <v>220</v>
      </c>
      <c r="AF405" t="s">
        <v>246</v>
      </c>
    </row>
    <row r="406" spans="1:32">
      <c r="A406" t="s">
        <v>6014</v>
      </c>
      <c r="B406" t="s">
        <v>6015</v>
      </c>
      <c r="C406" t="s">
        <v>1517</v>
      </c>
      <c r="D406" t="s">
        <v>319</v>
      </c>
      <c r="E406">
        <v>41.801400000000001</v>
      </c>
      <c r="F406">
        <v>-71.887799999999999</v>
      </c>
      <c r="G406" t="s">
        <v>6016</v>
      </c>
      <c r="H406" t="s">
        <v>459</v>
      </c>
      <c r="I406" t="s">
        <v>6016</v>
      </c>
      <c r="J406" t="s">
        <v>108</v>
      </c>
      <c r="K406">
        <v>55860</v>
      </c>
      <c r="L406" t="s">
        <v>6017</v>
      </c>
      <c r="M406" s="43">
        <v>31855</v>
      </c>
      <c r="N406" s="43">
        <v>46446</v>
      </c>
      <c r="O406" t="s">
        <v>161</v>
      </c>
      <c r="P406" t="s">
        <v>162</v>
      </c>
      <c r="Q406">
        <v>4</v>
      </c>
      <c r="R406">
        <v>2.5</v>
      </c>
      <c r="S406">
        <v>7303.54</v>
      </c>
      <c r="T406">
        <v>33.349497716895002</v>
      </c>
      <c r="U406">
        <v>1990</v>
      </c>
      <c r="V406" t="s">
        <v>10666</v>
      </c>
      <c r="W406" t="s">
        <v>10666</v>
      </c>
      <c r="X406" t="s">
        <v>10666</v>
      </c>
      <c r="Y406" t="s">
        <v>10666</v>
      </c>
      <c r="Z406" t="s">
        <v>2809</v>
      </c>
      <c r="AA406" s="48" t="s">
        <v>1521</v>
      </c>
      <c r="AB406" s="41" t="s">
        <v>10901</v>
      </c>
      <c r="AC406" t="s">
        <v>232</v>
      </c>
      <c r="AD406" t="s">
        <v>314</v>
      </c>
      <c r="AE406" t="s">
        <v>220</v>
      </c>
      <c r="AF406" t="s">
        <v>323</v>
      </c>
    </row>
    <row r="407" spans="1:32">
      <c r="A407" t="s">
        <v>9212</v>
      </c>
      <c r="B407" t="s">
        <v>9213</v>
      </c>
      <c r="C407" t="s">
        <v>1035</v>
      </c>
      <c r="D407" t="s">
        <v>178</v>
      </c>
      <c r="E407">
        <v>37.828600000000002</v>
      </c>
      <c r="F407">
        <v>-107.88720000000001</v>
      </c>
      <c r="G407" t="s">
        <v>221</v>
      </c>
      <c r="H407" t="s">
        <v>247</v>
      </c>
      <c r="I407" t="s">
        <v>221</v>
      </c>
      <c r="J407" t="s">
        <v>108</v>
      </c>
      <c r="K407">
        <v>6207</v>
      </c>
      <c r="L407" t="s">
        <v>9214</v>
      </c>
      <c r="M407" s="43">
        <v>40317</v>
      </c>
      <c r="N407" s="43">
        <v>54969</v>
      </c>
      <c r="O407" t="s">
        <v>250</v>
      </c>
      <c r="P407" t="s">
        <v>162</v>
      </c>
      <c r="Q407">
        <v>1</v>
      </c>
      <c r="R407">
        <v>3.6</v>
      </c>
      <c r="S407">
        <v>7320</v>
      </c>
      <c r="T407">
        <v>23.2115677321157</v>
      </c>
      <c r="U407">
        <v>1906</v>
      </c>
      <c r="V407" t="s">
        <v>10666</v>
      </c>
      <c r="W407" t="s">
        <v>10666</v>
      </c>
      <c r="X407" t="s">
        <v>10666</v>
      </c>
      <c r="Y407" t="s">
        <v>10666</v>
      </c>
      <c r="Z407" t="s">
        <v>9215</v>
      </c>
      <c r="AA407" s="48" t="s">
        <v>9216</v>
      </c>
      <c r="AB407" s="41" t="s">
        <v>11122</v>
      </c>
      <c r="AC407" t="s">
        <v>153</v>
      </c>
      <c r="AD407" t="s">
        <v>241</v>
      </c>
      <c r="AE407" t="s">
        <v>166</v>
      </c>
      <c r="AF407" t="s">
        <v>518</v>
      </c>
    </row>
    <row r="408" spans="1:32">
      <c r="A408" t="s">
        <v>646</v>
      </c>
      <c r="B408" t="s">
        <v>647</v>
      </c>
      <c r="C408" t="s">
        <v>648</v>
      </c>
      <c r="D408" t="s">
        <v>286</v>
      </c>
      <c r="E408">
        <v>41.6006</v>
      </c>
      <c r="F408">
        <v>-73.92</v>
      </c>
      <c r="G408" t="s">
        <v>649</v>
      </c>
      <c r="H408" t="s">
        <v>650</v>
      </c>
      <c r="I408" t="s">
        <v>649</v>
      </c>
      <c r="J408" t="s">
        <v>108</v>
      </c>
      <c r="K408">
        <v>54573</v>
      </c>
      <c r="L408" t="s">
        <v>651</v>
      </c>
      <c r="M408" s="43">
        <v>30265</v>
      </c>
      <c r="N408" s="43" t="s">
        <v>10666</v>
      </c>
      <c r="O408" t="s">
        <v>10666</v>
      </c>
      <c r="P408" t="s">
        <v>150</v>
      </c>
      <c r="Q408">
        <v>3</v>
      </c>
      <c r="R408">
        <v>2</v>
      </c>
      <c r="S408">
        <v>7335.83</v>
      </c>
      <c r="T408">
        <v>41.3542477028017</v>
      </c>
      <c r="U408">
        <v>1988</v>
      </c>
      <c r="V408" t="s">
        <v>10666</v>
      </c>
      <c r="W408" t="s">
        <v>10666</v>
      </c>
      <c r="X408" t="s">
        <v>10666</v>
      </c>
      <c r="Y408" t="s">
        <v>10666</v>
      </c>
      <c r="Z408" t="s">
        <v>652</v>
      </c>
      <c r="AA408" s="48" t="s">
        <v>653</v>
      </c>
      <c r="AB408" s="41" t="s">
        <v>11313</v>
      </c>
      <c r="AC408" t="s">
        <v>232</v>
      </c>
      <c r="AD408" t="s">
        <v>291</v>
      </c>
      <c r="AE408" t="s">
        <v>1999</v>
      </c>
      <c r="AF408" t="s">
        <v>654</v>
      </c>
    </row>
    <row r="409" spans="1:32">
      <c r="A409" t="s">
        <v>6003</v>
      </c>
      <c r="B409" t="s">
        <v>6004</v>
      </c>
      <c r="C409" t="s">
        <v>3314</v>
      </c>
      <c r="D409" t="s">
        <v>157</v>
      </c>
      <c r="E409">
        <v>48.949800000000003</v>
      </c>
      <c r="F409">
        <v>-117.7946</v>
      </c>
      <c r="G409" t="s">
        <v>6005</v>
      </c>
      <c r="H409" t="s">
        <v>459</v>
      </c>
      <c r="I409" t="s">
        <v>6005</v>
      </c>
      <c r="J409" t="s">
        <v>108</v>
      </c>
      <c r="K409">
        <v>50091</v>
      </c>
      <c r="L409" t="s">
        <v>6006</v>
      </c>
      <c r="M409" s="43">
        <v>30539</v>
      </c>
      <c r="N409" s="43" t="s">
        <v>10666</v>
      </c>
      <c r="O409" t="s">
        <v>10666</v>
      </c>
      <c r="P409" t="s">
        <v>150</v>
      </c>
      <c r="Q409">
        <v>2</v>
      </c>
      <c r="R409">
        <v>1.6</v>
      </c>
      <c r="S409">
        <v>7359.98</v>
      </c>
      <c r="T409">
        <v>52.511272831050199</v>
      </c>
      <c r="U409">
        <v>1986</v>
      </c>
      <c r="V409" t="s">
        <v>10666</v>
      </c>
      <c r="W409" t="s">
        <v>10666</v>
      </c>
      <c r="X409" t="s">
        <v>10666</v>
      </c>
      <c r="Y409" t="s">
        <v>10666</v>
      </c>
      <c r="Z409" t="s">
        <v>6004</v>
      </c>
      <c r="AA409" s="48" t="s">
        <v>6007</v>
      </c>
      <c r="AB409" s="41" t="s">
        <v>10677</v>
      </c>
      <c r="AC409" t="s">
        <v>153</v>
      </c>
      <c r="AD409" t="s">
        <v>4226</v>
      </c>
      <c r="AE409" t="s">
        <v>220</v>
      </c>
      <c r="AF409" t="s">
        <v>4223</v>
      </c>
    </row>
    <row r="410" spans="1:32">
      <c r="A410" t="s">
        <v>9718</v>
      </c>
      <c r="B410" t="s">
        <v>9719</v>
      </c>
      <c r="C410" t="s">
        <v>2385</v>
      </c>
      <c r="D410" t="s">
        <v>146</v>
      </c>
      <c r="E410">
        <v>38.149900000000002</v>
      </c>
      <c r="F410">
        <v>-120.8142</v>
      </c>
      <c r="G410" t="s">
        <v>5738</v>
      </c>
      <c r="H410" t="s">
        <v>148</v>
      </c>
      <c r="I410" t="s">
        <v>9500</v>
      </c>
      <c r="J410" t="s">
        <v>108</v>
      </c>
      <c r="K410">
        <v>50755</v>
      </c>
      <c r="L410" t="s">
        <v>9720</v>
      </c>
      <c r="M410" s="43">
        <v>30277</v>
      </c>
      <c r="N410" s="43">
        <v>48518</v>
      </c>
      <c r="O410" t="s">
        <v>10666</v>
      </c>
      <c r="P410" t="s">
        <v>162</v>
      </c>
      <c r="Q410">
        <v>2</v>
      </c>
      <c r="R410">
        <v>3</v>
      </c>
      <c r="S410">
        <v>7376.77</v>
      </c>
      <c r="T410">
        <v>28.069901065448999</v>
      </c>
      <c r="U410">
        <v>1989</v>
      </c>
      <c r="V410" t="s">
        <v>10666</v>
      </c>
      <c r="W410" t="s">
        <v>10666</v>
      </c>
      <c r="X410" t="s">
        <v>10666</v>
      </c>
      <c r="Y410" t="s">
        <v>10666</v>
      </c>
      <c r="Z410" t="s">
        <v>9721</v>
      </c>
      <c r="AA410" s="48" t="s">
        <v>9722</v>
      </c>
      <c r="AB410" s="41" t="s">
        <v>10956</v>
      </c>
      <c r="AC410" t="s">
        <v>153</v>
      </c>
      <c r="AD410" t="s">
        <v>263</v>
      </c>
      <c r="AE410" t="s">
        <v>166</v>
      </c>
      <c r="AF410" t="s">
        <v>259</v>
      </c>
    </row>
    <row r="411" spans="1:32">
      <c r="A411" t="s">
        <v>7781</v>
      </c>
      <c r="B411" t="s">
        <v>5654</v>
      </c>
      <c r="C411" t="s">
        <v>2147</v>
      </c>
      <c r="D411" t="s">
        <v>527</v>
      </c>
      <c r="E411">
        <v>35.793100000000003</v>
      </c>
      <c r="F411">
        <v>-82.710599999999999</v>
      </c>
      <c r="G411" t="s">
        <v>4080</v>
      </c>
      <c r="H411" t="s">
        <v>247</v>
      </c>
      <c r="I411" t="s">
        <v>7782</v>
      </c>
      <c r="J411" t="s">
        <v>108</v>
      </c>
      <c r="K411">
        <v>2710</v>
      </c>
      <c r="L411" t="s">
        <v>7783</v>
      </c>
      <c r="M411" s="43">
        <v>30365</v>
      </c>
      <c r="N411" s="43" t="s">
        <v>10666</v>
      </c>
      <c r="O411" t="s">
        <v>10666</v>
      </c>
      <c r="P411" t="s">
        <v>150</v>
      </c>
      <c r="Q411">
        <v>2</v>
      </c>
      <c r="R411">
        <v>5</v>
      </c>
      <c r="S411">
        <v>7379.22</v>
      </c>
      <c r="T411">
        <v>16.8475342465753</v>
      </c>
      <c r="U411">
        <v>1985</v>
      </c>
      <c r="V411" t="s">
        <v>10666</v>
      </c>
      <c r="W411" t="s">
        <v>10666</v>
      </c>
      <c r="X411" t="s">
        <v>10666</v>
      </c>
      <c r="Y411" t="s">
        <v>10666</v>
      </c>
      <c r="Z411" t="s">
        <v>3820</v>
      </c>
      <c r="AA411" s="48" t="s">
        <v>3821</v>
      </c>
      <c r="AB411" s="41" t="s">
        <v>10859</v>
      </c>
      <c r="AC411" t="s">
        <v>253</v>
      </c>
      <c r="AD411" t="s">
        <v>4079</v>
      </c>
      <c r="AE411" t="s">
        <v>166</v>
      </c>
      <c r="AF411" t="s">
        <v>4080</v>
      </c>
    </row>
    <row r="412" spans="1:32">
      <c r="A412" t="s">
        <v>6281</v>
      </c>
      <c r="B412" t="s">
        <v>6282</v>
      </c>
      <c r="C412" t="s">
        <v>2252</v>
      </c>
      <c r="D412" t="s">
        <v>146</v>
      </c>
      <c r="E412">
        <v>40.836199999999998</v>
      </c>
      <c r="F412">
        <v>-121.93899999999999</v>
      </c>
      <c r="G412" t="s">
        <v>5034</v>
      </c>
      <c r="H412" t="s">
        <v>459</v>
      </c>
      <c r="I412" t="s">
        <v>6283</v>
      </c>
      <c r="J412" t="s">
        <v>108</v>
      </c>
      <c r="K412">
        <v>55009</v>
      </c>
      <c r="L412" t="s">
        <v>6284</v>
      </c>
      <c r="M412" s="43">
        <v>30125</v>
      </c>
      <c r="N412" s="43" t="s">
        <v>10666</v>
      </c>
      <c r="O412" t="s">
        <v>10666</v>
      </c>
      <c r="P412" t="s">
        <v>150</v>
      </c>
      <c r="Q412">
        <v>1</v>
      </c>
      <c r="R412">
        <v>2.6</v>
      </c>
      <c r="S412">
        <v>7430.34</v>
      </c>
      <c r="T412">
        <v>32.623551106427797</v>
      </c>
      <c r="U412">
        <v>1987</v>
      </c>
      <c r="V412" t="s">
        <v>10666</v>
      </c>
      <c r="W412" t="s">
        <v>10666</v>
      </c>
      <c r="X412" t="s">
        <v>10666</v>
      </c>
      <c r="Y412" t="s">
        <v>10666</v>
      </c>
      <c r="Z412" t="s">
        <v>6285</v>
      </c>
      <c r="AA412" s="48" t="s">
        <v>6286</v>
      </c>
      <c r="AB412" s="41" t="s">
        <v>10831</v>
      </c>
      <c r="AC412" t="s">
        <v>153</v>
      </c>
      <c r="AD412" t="s">
        <v>263</v>
      </c>
      <c r="AE412" t="s">
        <v>220</v>
      </c>
      <c r="AF412" t="s">
        <v>259</v>
      </c>
    </row>
    <row r="413" spans="1:32">
      <c r="A413" t="s">
        <v>5539</v>
      </c>
      <c r="B413" t="s">
        <v>5540</v>
      </c>
      <c r="C413" t="s">
        <v>5541</v>
      </c>
      <c r="D413" t="s">
        <v>4460</v>
      </c>
      <c r="E413">
        <v>41.75</v>
      </c>
      <c r="F413">
        <v>-89.666700000000006</v>
      </c>
      <c r="G413" t="s">
        <v>5542</v>
      </c>
      <c r="H413" t="s">
        <v>148</v>
      </c>
      <c r="I413" t="s">
        <v>5543</v>
      </c>
      <c r="J413" t="s">
        <v>108</v>
      </c>
      <c r="K413">
        <v>7474</v>
      </c>
      <c r="L413" t="s">
        <v>5544</v>
      </c>
      <c r="M413" s="43">
        <v>31289</v>
      </c>
      <c r="N413" s="43" t="s">
        <v>10666</v>
      </c>
      <c r="O413" t="s">
        <v>10666</v>
      </c>
      <c r="P413" t="s">
        <v>150</v>
      </c>
      <c r="Q413">
        <v>2</v>
      </c>
      <c r="R413">
        <v>2.2000000000000002</v>
      </c>
      <c r="S413">
        <v>7438.57</v>
      </c>
      <c r="T413">
        <v>38.597810294728099</v>
      </c>
      <c r="U413">
        <v>1988</v>
      </c>
      <c r="V413" t="s">
        <v>10666</v>
      </c>
      <c r="W413" t="s">
        <v>10666</v>
      </c>
      <c r="X413" t="s">
        <v>10666</v>
      </c>
      <c r="Y413" t="s">
        <v>10666</v>
      </c>
      <c r="Z413" t="s">
        <v>752</v>
      </c>
      <c r="AA413" s="48" t="s">
        <v>5545</v>
      </c>
      <c r="AB413" s="41" t="s">
        <v>10869</v>
      </c>
      <c r="AC413" t="s">
        <v>301</v>
      </c>
      <c r="AD413" t="s">
        <v>302</v>
      </c>
      <c r="AE413" t="s">
        <v>166</v>
      </c>
      <c r="AF413" t="s">
        <v>5542</v>
      </c>
    </row>
    <row r="414" spans="1:32">
      <c r="A414" t="s">
        <v>6474</v>
      </c>
      <c r="B414" t="s">
        <v>6475</v>
      </c>
      <c r="C414" t="s">
        <v>3545</v>
      </c>
      <c r="D414" t="s">
        <v>146</v>
      </c>
      <c r="E414">
        <v>37.477899999999998</v>
      </c>
      <c r="F414">
        <v>-120.4444</v>
      </c>
      <c r="G414" t="s">
        <v>6427</v>
      </c>
      <c r="H414" t="s">
        <v>148</v>
      </c>
      <c r="I414" t="s">
        <v>6427</v>
      </c>
      <c r="J414" t="s">
        <v>108</v>
      </c>
      <c r="K414">
        <v>428</v>
      </c>
      <c r="L414" t="s">
        <v>6476</v>
      </c>
      <c r="M414" s="43">
        <v>29451</v>
      </c>
      <c r="N414" s="43" t="s">
        <v>10666</v>
      </c>
      <c r="O414" t="s">
        <v>149</v>
      </c>
      <c r="P414" t="s">
        <v>150</v>
      </c>
      <c r="Q414">
        <v>1</v>
      </c>
      <c r="R414">
        <v>2.7</v>
      </c>
      <c r="S414">
        <v>7447.17</v>
      </c>
      <c r="T414">
        <v>31.486428209030901</v>
      </c>
      <c r="U414">
        <v>1982</v>
      </c>
      <c r="V414" t="s">
        <v>10666</v>
      </c>
      <c r="W414" t="s">
        <v>10666</v>
      </c>
      <c r="X414" t="s">
        <v>10666</v>
      </c>
      <c r="Y414" t="s">
        <v>10666</v>
      </c>
      <c r="Z414" t="s">
        <v>6477</v>
      </c>
      <c r="AA414" s="48" t="s">
        <v>6435</v>
      </c>
      <c r="AB414" s="41" t="s">
        <v>10932</v>
      </c>
      <c r="AC414" t="s">
        <v>153</v>
      </c>
      <c r="AD414" t="s">
        <v>263</v>
      </c>
      <c r="AE414" t="s">
        <v>220</v>
      </c>
      <c r="AF414" t="s">
        <v>259</v>
      </c>
    </row>
    <row r="415" spans="1:32">
      <c r="A415" t="s">
        <v>10268</v>
      </c>
      <c r="B415" t="s">
        <v>10269</v>
      </c>
      <c r="C415" t="s">
        <v>306</v>
      </c>
      <c r="D415" t="s">
        <v>157</v>
      </c>
      <c r="E415">
        <v>46.501776999999997</v>
      </c>
      <c r="F415">
        <v>-119.098191</v>
      </c>
      <c r="G415" t="s">
        <v>10270</v>
      </c>
      <c r="H415" t="s">
        <v>148</v>
      </c>
      <c r="I415" t="s">
        <v>416</v>
      </c>
      <c r="J415" t="s">
        <v>108</v>
      </c>
      <c r="K415">
        <v>56696</v>
      </c>
      <c r="L415" t="s">
        <v>10271</v>
      </c>
      <c r="M415" s="43">
        <v>29929</v>
      </c>
      <c r="N415" s="43">
        <v>48213</v>
      </c>
      <c r="O415" t="s">
        <v>149</v>
      </c>
      <c r="P415" t="s">
        <v>162</v>
      </c>
      <c r="Q415">
        <v>1</v>
      </c>
      <c r="R415">
        <v>2.2000000000000002</v>
      </c>
      <c r="S415">
        <v>7456.44</v>
      </c>
      <c r="T415">
        <v>38.690535491905401</v>
      </c>
      <c r="U415">
        <v>1983</v>
      </c>
      <c r="V415" t="s">
        <v>10666</v>
      </c>
      <c r="W415" t="s">
        <v>10666</v>
      </c>
      <c r="X415" t="s">
        <v>10666</v>
      </c>
      <c r="Y415" t="s">
        <v>10666</v>
      </c>
      <c r="Z415" t="s">
        <v>10272</v>
      </c>
      <c r="AA415" s="48" t="s">
        <v>10273</v>
      </c>
      <c r="AB415" s="41" t="s">
        <v>11288</v>
      </c>
      <c r="AC415" t="s">
        <v>153</v>
      </c>
      <c r="AD415" t="s">
        <v>4142</v>
      </c>
      <c r="AE415" t="s">
        <v>166</v>
      </c>
      <c r="AF415" t="s">
        <v>4143</v>
      </c>
    </row>
    <row r="416" spans="1:32">
      <c r="A416" t="s">
        <v>8988</v>
      </c>
      <c r="B416" t="s">
        <v>8989</v>
      </c>
      <c r="C416" t="s">
        <v>507</v>
      </c>
      <c r="D416" t="s">
        <v>146</v>
      </c>
      <c r="E416">
        <v>37.253500000000003</v>
      </c>
      <c r="F416">
        <v>-119.5325</v>
      </c>
      <c r="G416" t="s">
        <v>258</v>
      </c>
      <c r="H416" t="s">
        <v>247</v>
      </c>
      <c r="I416" t="s">
        <v>259</v>
      </c>
      <c r="J416" t="s">
        <v>108</v>
      </c>
      <c r="K416">
        <v>277</v>
      </c>
      <c r="L416" t="s">
        <v>8980</v>
      </c>
      <c r="M416" s="43">
        <v>37880</v>
      </c>
      <c r="N416" s="43">
        <v>52474</v>
      </c>
      <c r="O416" t="s">
        <v>250</v>
      </c>
      <c r="P416" t="s">
        <v>162</v>
      </c>
      <c r="Q416">
        <v>1</v>
      </c>
      <c r="R416">
        <v>4</v>
      </c>
      <c r="S416">
        <v>7459.84</v>
      </c>
      <c r="T416">
        <v>21.289497716894999</v>
      </c>
      <c r="U416">
        <v>1923</v>
      </c>
      <c r="V416" t="s">
        <v>10666</v>
      </c>
      <c r="W416" t="s">
        <v>10666</v>
      </c>
      <c r="X416" t="s">
        <v>10666</v>
      </c>
      <c r="Y416" t="s">
        <v>10666</v>
      </c>
      <c r="Z416" t="s">
        <v>8981</v>
      </c>
      <c r="AA416" s="48" t="s">
        <v>8990</v>
      </c>
      <c r="AB416" s="41" t="s">
        <v>11103</v>
      </c>
      <c r="AC416" t="s">
        <v>153</v>
      </c>
      <c r="AD416" t="s">
        <v>263</v>
      </c>
      <c r="AE416" t="s">
        <v>166</v>
      </c>
      <c r="AF416" t="s">
        <v>259</v>
      </c>
    </row>
    <row r="417" spans="1:32">
      <c r="A417" t="s">
        <v>7826</v>
      </c>
      <c r="B417" t="s">
        <v>7624</v>
      </c>
      <c r="C417" t="s">
        <v>7827</v>
      </c>
      <c r="D417" t="s">
        <v>873</v>
      </c>
      <c r="E417">
        <v>47.231699999999996</v>
      </c>
      <c r="F417">
        <v>-93.53</v>
      </c>
      <c r="G417" t="s">
        <v>5979</v>
      </c>
      <c r="H417" t="s">
        <v>247</v>
      </c>
      <c r="I417" t="s">
        <v>6980</v>
      </c>
      <c r="J417" t="s">
        <v>108</v>
      </c>
      <c r="K417">
        <v>10686</v>
      </c>
      <c r="L417" t="s">
        <v>7828</v>
      </c>
      <c r="M417" s="43">
        <v>45919</v>
      </c>
      <c r="N417" s="43">
        <v>60510</v>
      </c>
      <c r="O417" t="s">
        <v>161</v>
      </c>
      <c r="P417" t="s">
        <v>162</v>
      </c>
      <c r="Q417">
        <v>1</v>
      </c>
      <c r="R417">
        <v>1.9</v>
      </c>
      <c r="S417">
        <v>7481.49</v>
      </c>
      <c r="T417">
        <v>44.950072098053397</v>
      </c>
      <c r="U417">
        <v>1943</v>
      </c>
      <c r="V417" t="s">
        <v>10666</v>
      </c>
      <c r="W417" t="s">
        <v>10666</v>
      </c>
      <c r="X417" t="s">
        <v>10666</v>
      </c>
      <c r="Y417" t="s">
        <v>10666</v>
      </c>
      <c r="Z417" t="s">
        <v>3710</v>
      </c>
      <c r="AA417" s="48" t="s">
        <v>7829</v>
      </c>
      <c r="AB417" s="41" t="s">
        <v>11025</v>
      </c>
      <c r="AC417" t="s">
        <v>601</v>
      </c>
      <c r="AD417" t="s">
        <v>302</v>
      </c>
      <c r="AE417" t="s">
        <v>166</v>
      </c>
      <c r="AF417" t="s">
        <v>5979</v>
      </c>
    </row>
    <row r="418" spans="1:32">
      <c r="A418" t="s">
        <v>6025</v>
      </c>
      <c r="B418" t="s">
        <v>6026</v>
      </c>
      <c r="C418" t="s">
        <v>1969</v>
      </c>
      <c r="D418" t="s">
        <v>286</v>
      </c>
      <c r="E418">
        <v>43.981699999999996</v>
      </c>
      <c r="F418">
        <v>-75.615799999999993</v>
      </c>
      <c r="G418" t="s">
        <v>10880</v>
      </c>
      <c r="H418" t="s">
        <v>459</v>
      </c>
      <c r="I418" t="s">
        <v>6027</v>
      </c>
      <c r="J418" t="s">
        <v>108</v>
      </c>
      <c r="K418">
        <v>50416</v>
      </c>
      <c r="L418" t="s">
        <v>6028</v>
      </c>
      <c r="M418" s="43">
        <v>30508</v>
      </c>
      <c r="N418" s="43" t="s">
        <v>10666</v>
      </c>
      <c r="O418" t="s">
        <v>10666</v>
      </c>
      <c r="P418" t="s">
        <v>150</v>
      </c>
      <c r="Q418">
        <v>5</v>
      </c>
      <c r="R418">
        <v>1.5</v>
      </c>
      <c r="S418">
        <v>7504.13</v>
      </c>
      <c r="T418">
        <v>57.109056316590603</v>
      </c>
      <c r="U418">
        <v>1986</v>
      </c>
      <c r="V418" t="s">
        <v>10666</v>
      </c>
      <c r="W418" t="s">
        <v>10666</v>
      </c>
      <c r="X418" t="s">
        <v>10666</v>
      </c>
      <c r="Y418" t="s">
        <v>10666</v>
      </c>
      <c r="Z418" t="s">
        <v>1649</v>
      </c>
      <c r="AA418" s="48" t="s">
        <v>1813</v>
      </c>
      <c r="AB418" s="41" t="s">
        <v>10895</v>
      </c>
      <c r="AC418" t="s">
        <v>232</v>
      </c>
      <c r="AD418" t="s">
        <v>291</v>
      </c>
      <c r="AE418" t="s">
        <v>220</v>
      </c>
      <c r="AF418" t="s">
        <v>788</v>
      </c>
    </row>
    <row r="419" spans="1:32">
      <c r="A419" t="s">
        <v>5470</v>
      </c>
      <c r="B419" t="s">
        <v>5471</v>
      </c>
      <c r="C419" t="s">
        <v>5472</v>
      </c>
      <c r="D419" t="s">
        <v>527</v>
      </c>
      <c r="E419">
        <v>35.633299999999998</v>
      </c>
      <c r="F419">
        <v>-82.6</v>
      </c>
      <c r="G419" t="s">
        <v>5473</v>
      </c>
      <c r="H419" t="s">
        <v>148</v>
      </c>
      <c r="I419" t="s">
        <v>5473</v>
      </c>
      <c r="J419" t="s">
        <v>108</v>
      </c>
      <c r="K419">
        <v>10181</v>
      </c>
      <c r="L419" t="s">
        <v>5474</v>
      </c>
      <c r="M419" s="43">
        <v>30706</v>
      </c>
      <c r="N419" s="43" t="s">
        <v>10666</v>
      </c>
      <c r="O419" t="s">
        <v>10666</v>
      </c>
      <c r="P419" t="s">
        <v>150</v>
      </c>
      <c r="Q419">
        <v>3</v>
      </c>
      <c r="R419">
        <v>2.4</v>
      </c>
      <c r="S419">
        <v>7522.27</v>
      </c>
      <c r="T419">
        <v>35.779442541856902</v>
      </c>
      <c r="U419">
        <v>1988</v>
      </c>
      <c r="V419" t="s">
        <v>10666</v>
      </c>
      <c r="W419" t="s">
        <v>10666</v>
      </c>
      <c r="X419" t="s">
        <v>10666</v>
      </c>
      <c r="Y419" t="s">
        <v>10666</v>
      </c>
      <c r="Z419" t="s">
        <v>3820</v>
      </c>
      <c r="AA419" s="48" t="s">
        <v>10861</v>
      </c>
      <c r="AB419" s="41" t="s">
        <v>10860</v>
      </c>
      <c r="AC419" t="s">
        <v>253</v>
      </c>
      <c r="AD419" t="s">
        <v>4079</v>
      </c>
      <c r="AE419" t="s">
        <v>533</v>
      </c>
      <c r="AF419" t="s">
        <v>4080</v>
      </c>
    </row>
    <row r="420" spans="1:32">
      <c r="A420" t="s">
        <v>7076</v>
      </c>
      <c r="B420" t="s">
        <v>7077</v>
      </c>
      <c r="C420" t="s">
        <v>3443</v>
      </c>
      <c r="D420" t="s">
        <v>286</v>
      </c>
      <c r="E420">
        <v>42.919699999999999</v>
      </c>
      <c r="F420">
        <v>-73.508399999999995</v>
      </c>
      <c r="G420" t="s">
        <v>4355</v>
      </c>
      <c r="H420" t="s">
        <v>309</v>
      </c>
      <c r="I420" t="s">
        <v>4355</v>
      </c>
      <c r="J420" t="s">
        <v>108</v>
      </c>
      <c r="K420">
        <v>2580</v>
      </c>
      <c r="L420" t="s">
        <v>7078</v>
      </c>
      <c r="M420" s="43">
        <v>37566</v>
      </c>
      <c r="N420" s="43">
        <v>52169</v>
      </c>
      <c r="O420" t="s">
        <v>250</v>
      </c>
      <c r="P420" t="s">
        <v>162</v>
      </c>
      <c r="Q420">
        <v>2</v>
      </c>
      <c r="R420">
        <v>4</v>
      </c>
      <c r="S420">
        <v>7589.87</v>
      </c>
      <c r="T420">
        <v>21.660587899543401</v>
      </c>
      <c r="U420">
        <v>1909</v>
      </c>
      <c r="V420" t="s">
        <v>10666</v>
      </c>
      <c r="W420" t="s">
        <v>10666</v>
      </c>
      <c r="X420" t="s">
        <v>10666</v>
      </c>
      <c r="Y420" t="s">
        <v>10666</v>
      </c>
      <c r="Z420" t="s">
        <v>3005</v>
      </c>
      <c r="AA420" s="48" t="s">
        <v>7079</v>
      </c>
      <c r="AB420" s="41" t="s">
        <v>10883</v>
      </c>
      <c r="AC420" t="s">
        <v>232</v>
      </c>
      <c r="AD420" t="s">
        <v>291</v>
      </c>
      <c r="AE420" t="s">
        <v>220</v>
      </c>
      <c r="AF420" t="s">
        <v>788</v>
      </c>
    </row>
    <row r="421" spans="1:32">
      <c r="A421" t="s">
        <v>6879</v>
      </c>
      <c r="B421" t="s">
        <v>6880</v>
      </c>
      <c r="C421" t="s">
        <v>6881</v>
      </c>
      <c r="D421" t="s">
        <v>551</v>
      </c>
      <c r="E421">
        <v>45.948300000000003</v>
      </c>
      <c r="F421">
        <v>-91.887900000000002</v>
      </c>
      <c r="G421" t="s">
        <v>3712</v>
      </c>
      <c r="H421" t="s">
        <v>247</v>
      </c>
      <c r="I421" t="s">
        <v>3712</v>
      </c>
      <c r="J421" t="s">
        <v>108</v>
      </c>
      <c r="K421">
        <v>4012</v>
      </c>
      <c r="L421" t="s">
        <v>6882</v>
      </c>
      <c r="M421" s="43">
        <v>34487</v>
      </c>
      <c r="N421" s="43">
        <v>45991</v>
      </c>
      <c r="O421" t="s">
        <v>161</v>
      </c>
      <c r="P421" t="s">
        <v>162</v>
      </c>
      <c r="Q421">
        <v>2</v>
      </c>
      <c r="R421">
        <v>1.2</v>
      </c>
      <c r="S421">
        <v>7600.91</v>
      </c>
      <c r="T421">
        <v>72.306982496194806</v>
      </c>
      <c r="U421">
        <v>1927</v>
      </c>
      <c r="V421" t="s">
        <v>10666</v>
      </c>
      <c r="W421" t="s">
        <v>10666</v>
      </c>
      <c r="X421" t="s">
        <v>10666</v>
      </c>
      <c r="Y421" t="s">
        <v>10666</v>
      </c>
      <c r="Z421" t="s">
        <v>6883</v>
      </c>
      <c r="AA421" s="48" t="s">
        <v>6884</v>
      </c>
      <c r="AB421" s="41" t="s">
        <v>10955</v>
      </c>
      <c r="AC421" t="s">
        <v>601</v>
      </c>
      <c r="AD421" t="s">
        <v>302</v>
      </c>
      <c r="AE421" t="s">
        <v>166</v>
      </c>
      <c r="AF421" t="s">
        <v>2455</v>
      </c>
    </row>
    <row r="422" spans="1:32">
      <c r="A422" t="s">
        <v>7986</v>
      </c>
      <c r="B422" t="s">
        <v>7987</v>
      </c>
      <c r="C422" t="s">
        <v>3257</v>
      </c>
      <c r="D422" t="s">
        <v>146</v>
      </c>
      <c r="E422">
        <v>39.327100000000002</v>
      </c>
      <c r="F422">
        <v>-120.6431</v>
      </c>
      <c r="G422" t="s">
        <v>258</v>
      </c>
      <c r="H422" t="s">
        <v>247</v>
      </c>
      <c r="I422" t="s">
        <v>259</v>
      </c>
      <c r="J422" t="s">
        <v>108</v>
      </c>
      <c r="K422">
        <v>282</v>
      </c>
      <c r="L422" t="s">
        <v>7967</v>
      </c>
      <c r="M422" s="43">
        <v>23186</v>
      </c>
      <c r="N422" s="43">
        <v>41394</v>
      </c>
      <c r="O422" t="s">
        <v>10666</v>
      </c>
      <c r="P422" t="s">
        <v>162</v>
      </c>
      <c r="Q422">
        <v>1</v>
      </c>
      <c r="R422">
        <v>3.7</v>
      </c>
      <c r="S422">
        <v>7627.7</v>
      </c>
      <c r="T422">
        <v>23.533567814389698</v>
      </c>
      <c r="U422">
        <v>1928</v>
      </c>
      <c r="V422" t="s">
        <v>10666</v>
      </c>
      <c r="W422" t="s">
        <v>10666</v>
      </c>
      <c r="X422" t="s">
        <v>10666</v>
      </c>
      <c r="Y422" t="s">
        <v>10666</v>
      </c>
      <c r="Z422" t="s">
        <v>7988</v>
      </c>
      <c r="AA422" s="48" t="s">
        <v>7989</v>
      </c>
      <c r="AB422" s="41" t="s">
        <v>10892</v>
      </c>
      <c r="AC422" t="s">
        <v>153</v>
      </c>
      <c r="AD422" t="s">
        <v>263</v>
      </c>
      <c r="AE422" t="s">
        <v>166</v>
      </c>
      <c r="AF422" t="s">
        <v>259</v>
      </c>
    </row>
    <row r="423" spans="1:32">
      <c r="A423" t="s">
        <v>7474</v>
      </c>
      <c r="B423" t="s">
        <v>7475</v>
      </c>
      <c r="C423" t="s">
        <v>7476</v>
      </c>
      <c r="D423" t="s">
        <v>551</v>
      </c>
      <c r="E423">
        <v>45.410699999999999</v>
      </c>
      <c r="F423">
        <v>-91.216700000000003</v>
      </c>
      <c r="G423" t="s">
        <v>3712</v>
      </c>
      <c r="H423" t="s">
        <v>247</v>
      </c>
      <c r="I423" t="s">
        <v>3712</v>
      </c>
      <c r="J423" t="s">
        <v>108</v>
      </c>
      <c r="K423">
        <v>3988</v>
      </c>
      <c r="L423" t="s">
        <v>7477</v>
      </c>
      <c r="M423" s="43">
        <v>35466</v>
      </c>
      <c r="N423" s="43">
        <v>50071</v>
      </c>
      <c r="O423" t="s">
        <v>161</v>
      </c>
      <c r="P423" t="s">
        <v>162</v>
      </c>
      <c r="Q423">
        <v>2</v>
      </c>
      <c r="R423">
        <v>1.4</v>
      </c>
      <c r="S423">
        <v>7630.43</v>
      </c>
      <c r="T423">
        <v>62.218118069145497</v>
      </c>
      <c r="U423">
        <v>1927</v>
      </c>
      <c r="V423" t="s">
        <v>10666</v>
      </c>
      <c r="W423" t="s">
        <v>10666</v>
      </c>
      <c r="X423" t="s">
        <v>10666</v>
      </c>
      <c r="Y423" t="s">
        <v>10666</v>
      </c>
      <c r="Z423" t="s">
        <v>7478</v>
      </c>
      <c r="AA423" s="48" t="s">
        <v>7479</v>
      </c>
      <c r="AB423" s="41" t="s">
        <v>10999</v>
      </c>
      <c r="AC423" t="s">
        <v>601</v>
      </c>
      <c r="AD423" t="s">
        <v>302</v>
      </c>
      <c r="AE423" t="s">
        <v>166</v>
      </c>
      <c r="AF423" t="s">
        <v>2455</v>
      </c>
    </row>
    <row r="424" spans="1:32">
      <c r="A424" t="s">
        <v>4247</v>
      </c>
      <c r="B424" t="s">
        <v>4248</v>
      </c>
      <c r="C424" t="s">
        <v>194</v>
      </c>
      <c r="D424" t="s">
        <v>903</v>
      </c>
      <c r="E424">
        <v>44.360655059999999</v>
      </c>
      <c r="F424">
        <v>-72.303364729999998</v>
      </c>
      <c r="G424" t="s">
        <v>4164</v>
      </c>
      <c r="H424" t="s">
        <v>247</v>
      </c>
      <c r="I424" t="s">
        <v>4164</v>
      </c>
      <c r="J424" t="s">
        <v>108</v>
      </c>
      <c r="K424">
        <v>3739</v>
      </c>
      <c r="L424" t="s">
        <v>10666</v>
      </c>
      <c r="M424" t="s">
        <v>10666</v>
      </c>
      <c r="N424" s="43" t="s">
        <v>10666</v>
      </c>
      <c r="O424" t="s">
        <v>10666</v>
      </c>
      <c r="P424" t="s">
        <v>543</v>
      </c>
      <c r="Q424">
        <v>1</v>
      </c>
      <c r="R424">
        <v>5</v>
      </c>
      <c r="S424">
        <v>7636.65</v>
      </c>
      <c r="T424">
        <v>17.435273972602701</v>
      </c>
      <c r="U424">
        <v>1927</v>
      </c>
      <c r="V424" t="s">
        <v>10666</v>
      </c>
      <c r="W424" t="s">
        <v>10666</v>
      </c>
      <c r="X424" t="s">
        <v>10666</v>
      </c>
      <c r="Y424" t="s">
        <v>10666</v>
      </c>
      <c r="Z424" t="s">
        <v>4249</v>
      </c>
      <c r="AA424" s="48" t="s">
        <v>4250</v>
      </c>
      <c r="AB424" s="41" t="s">
        <v>10740</v>
      </c>
      <c r="AC424" t="s">
        <v>232</v>
      </c>
      <c r="AD424" t="s">
        <v>314</v>
      </c>
      <c r="AE424" t="s">
        <v>166</v>
      </c>
      <c r="AF424" t="s">
        <v>4164</v>
      </c>
    </row>
    <row r="425" spans="1:32">
      <c r="A425" t="s">
        <v>4880</v>
      </c>
      <c r="B425" t="s">
        <v>4881</v>
      </c>
      <c r="C425" t="s">
        <v>4882</v>
      </c>
      <c r="D425" t="s">
        <v>873</v>
      </c>
      <c r="E425">
        <v>46.231699999999996</v>
      </c>
      <c r="F425">
        <v>-96.116699999999994</v>
      </c>
      <c r="G425" t="s">
        <v>4410</v>
      </c>
      <c r="H425" t="s">
        <v>247</v>
      </c>
      <c r="I425" t="s">
        <v>4410</v>
      </c>
      <c r="J425" t="s">
        <v>108</v>
      </c>
      <c r="K425">
        <v>1941</v>
      </c>
      <c r="L425" t="s">
        <v>4883</v>
      </c>
      <c r="M425" s="43">
        <v>44609</v>
      </c>
      <c r="N425" s="43">
        <v>59202</v>
      </c>
      <c r="O425" t="s">
        <v>161</v>
      </c>
      <c r="P425" t="s">
        <v>162</v>
      </c>
      <c r="Q425">
        <v>2</v>
      </c>
      <c r="R425">
        <v>0.98</v>
      </c>
      <c r="S425">
        <v>7665</v>
      </c>
      <c r="T425">
        <v>89.285714285714306</v>
      </c>
      <c r="U425">
        <v>1909</v>
      </c>
      <c r="V425" t="s">
        <v>10666</v>
      </c>
      <c r="W425" t="s">
        <v>10666</v>
      </c>
      <c r="X425" t="s">
        <v>10666</v>
      </c>
      <c r="Y425" t="s">
        <v>10666</v>
      </c>
      <c r="Z425" t="s">
        <v>4884</v>
      </c>
      <c r="AA425" s="48" t="s">
        <v>4885</v>
      </c>
      <c r="AB425" s="41" t="s">
        <v>10666</v>
      </c>
      <c r="AC425" t="s">
        <v>601</v>
      </c>
      <c r="AD425" t="s">
        <v>10666</v>
      </c>
      <c r="AE425" t="s">
        <v>10666</v>
      </c>
      <c r="AF425" t="s">
        <v>10666</v>
      </c>
    </row>
    <row r="426" spans="1:32">
      <c r="A426" t="s">
        <v>9252</v>
      </c>
      <c r="B426" t="s">
        <v>9253</v>
      </c>
      <c r="C426" t="s">
        <v>2539</v>
      </c>
      <c r="D426" t="s">
        <v>146</v>
      </c>
      <c r="E426">
        <v>36.461469999999998</v>
      </c>
      <c r="F426">
        <v>-118.87975</v>
      </c>
      <c r="G426" t="s">
        <v>397</v>
      </c>
      <c r="H426" t="s">
        <v>247</v>
      </c>
      <c r="I426" t="s">
        <v>397</v>
      </c>
      <c r="J426" t="s">
        <v>108</v>
      </c>
      <c r="K426">
        <v>336</v>
      </c>
      <c r="L426" t="s">
        <v>9250</v>
      </c>
      <c r="M426" s="43">
        <v>33634</v>
      </c>
      <c r="N426" s="43">
        <v>44561</v>
      </c>
      <c r="O426" t="s">
        <v>161</v>
      </c>
      <c r="P426" t="s">
        <v>162</v>
      </c>
      <c r="Q426">
        <v>1</v>
      </c>
      <c r="R426">
        <v>1.8</v>
      </c>
      <c r="S426">
        <v>7668.26</v>
      </c>
      <c r="T426">
        <v>48.631785895484498</v>
      </c>
      <c r="U426">
        <v>1929</v>
      </c>
      <c r="V426" t="s">
        <v>10666</v>
      </c>
      <c r="W426" t="s">
        <v>10666</v>
      </c>
      <c r="X426" t="s">
        <v>10666</v>
      </c>
      <c r="Y426" t="s">
        <v>10666</v>
      </c>
      <c r="Z426" t="s">
        <v>9251</v>
      </c>
      <c r="AA426" s="48" t="s">
        <v>11495</v>
      </c>
      <c r="AB426" s="41" t="s">
        <v>11042</v>
      </c>
      <c r="AC426" t="s">
        <v>153</v>
      </c>
      <c r="AD426" t="s">
        <v>263</v>
      </c>
      <c r="AE426" t="s">
        <v>166</v>
      </c>
      <c r="AF426" t="s">
        <v>397</v>
      </c>
    </row>
    <row r="427" spans="1:32">
      <c r="A427" t="s">
        <v>8743</v>
      </c>
      <c r="B427" t="s">
        <v>8744</v>
      </c>
      <c r="C427" t="s">
        <v>3561</v>
      </c>
      <c r="D427" t="s">
        <v>551</v>
      </c>
      <c r="E427">
        <v>45.5717</v>
      </c>
      <c r="F427">
        <v>-89.48</v>
      </c>
      <c r="G427" t="s">
        <v>6792</v>
      </c>
      <c r="H427" t="s">
        <v>247</v>
      </c>
      <c r="I427" t="s">
        <v>6792</v>
      </c>
      <c r="J427" t="s">
        <v>108</v>
      </c>
      <c r="K427">
        <v>4064</v>
      </c>
      <c r="L427" t="s">
        <v>8745</v>
      </c>
      <c r="M427" s="43">
        <v>30176</v>
      </c>
      <c r="N427" s="43" t="s">
        <v>10666</v>
      </c>
      <c r="O427" t="s">
        <v>10666</v>
      </c>
      <c r="P427" t="s">
        <v>150</v>
      </c>
      <c r="Q427">
        <v>3</v>
      </c>
      <c r="R427">
        <v>1.7</v>
      </c>
      <c r="S427">
        <v>7694.57</v>
      </c>
      <c r="T427">
        <v>51.669151222132697</v>
      </c>
      <c r="U427">
        <v>1923</v>
      </c>
      <c r="V427" t="s">
        <v>10666</v>
      </c>
      <c r="W427" t="s">
        <v>10666</v>
      </c>
      <c r="X427" t="s">
        <v>10666</v>
      </c>
      <c r="Y427" t="s">
        <v>10666</v>
      </c>
      <c r="Z427" t="s">
        <v>599</v>
      </c>
      <c r="AA427" s="48" t="s">
        <v>8746</v>
      </c>
      <c r="AB427" s="41" t="s">
        <v>11070</v>
      </c>
      <c r="AC427" t="s">
        <v>301</v>
      </c>
      <c r="AD427" t="s">
        <v>302</v>
      </c>
      <c r="AE427" t="s">
        <v>166</v>
      </c>
      <c r="AF427" t="s">
        <v>6792</v>
      </c>
    </row>
    <row r="428" spans="1:32">
      <c r="A428" t="s">
        <v>4681</v>
      </c>
      <c r="B428" t="s">
        <v>4682</v>
      </c>
      <c r="C428" t="s">
        <v>4683</v>
      </c>
      <c r="D428" t="s">
        <v>186</v>
      </c>
      <c r="E428">
        <v>59.404494</v>
      </c>
      <c r="F428">
        <v>-135.338774</v>
      </c>
      <c r="G428" t="s">
        <v>795</v>
      </c>
      <c r="H428" t="s">
        <v>247</v>
      </c>
      <c r="I428" t="s">
        <v>4031</v>
      </c>
      <c r="J428" t="s">
        <v>108</v>
      </c>
      <c r="K428">
        <v>56542</v>
      </c>
      <c r="L428" t="s">
        <v>4684</v>
      </c>
      <c r="M428" s="43">
        <v>37544</v>
      </c>
      <c r="N428" s="43">
        <v>55792</v>
      </c>
      <c r="O428" t="s">
        <v>161</v>
      </c>
      <c r="P428" t="s">
        <v>162</v>
      </c>
      <c r="Q428">
        <v>1</v>
      </c>
      <c r="R428">
        <v>3</v>
      </c>
      <c r="S428">
        <v>7702.94</v>
      </c>
      <c r="T428">
        <v>29.3110350076103</v>
      </c>
      <c r="U428">
        <v>2008</v>
      </c>
      <c r="V428" t="s">
        <v>10666</v>
      </c>
      <c r="W428" t="s">
        <v>10666</v>
      </c>
      <c r="X428" t="s">
        <v>10666</v>
      </c>
      <c r="Y428" t="s">
        <v>10666</v>
      </c>
      <c r="Z428" t="s">
        <v>4685</v>
      </c>
      <c r="AA428" s="48" t="s">
        <v>4686</v>
      </c>
      <c r="AB428" s="41" t="s">
        <v>10666</v>
      </c>
      <c r="AC428" t="s">
        <v>10666</v>
      </c>
      <c r="AD428" t="s">
        <v>10666</v>
      </c>
      <c r="AE428" t="s">
        <v>166</v>
      </c>
      <c r="AF428" t="s">
        <v>795</v>
      </c>
    </row>
    <row r="429" spans="1:32">
      <c r="A429" t="s">
        <v>9047</v>
      </c>
      <c r="B429" t="s">
        <v>9048</v>
      </c>
      <c r="C429" t="s">
        <v>1721</v>
      </c>
      <c r="D429" t="s">
        <v>146</v>
      </c>
      <c r="E429">
        <v>38.093600000000002</v>
      </c>
      <c r="F429">
        <v>-120.1682</v>
      </c>
      <c r="G429" t="s">
        <v>258</v>
      </c>
      <c r="H429" t="s">
        <v>247</v>
      </c>
      <c r="I429" t="s">
        <v>259</v>
      </c>
      <c r="J429" t="s">
        <v>108</v>
      </c>
      <c r="K429">
        <v>264</v>
      </c>
      <c r="L429" t="s">
        <v>9049</v>
      </c>
      <c r="M429" s="43">
        <v>33877</v>
      </c>
      <c r="N429" s="43">
        <v>44804</v>
      </c>
      <c r="O429" t="s">
        <v>250</v>
      </c>
      <c r="P429" t="s">
        <v>162</v>
      </c>
      <c r="Q429">
        <v>1</v>
      </c>
      <c r="R429">
        <v>1.6</v>
      </c>
      <c r="S429">
        <v>7719.22</v>
      </c>
      <c r="T429">
        <v>55.074343607305899</v>
      </c>
      <c r="U429">
        <v>1940</v>
      </c>
      <c r="V429" t="s">
        <v>10666</v>
      </c>
      <c r="W429" t="s">
        <v>10666</v>
      </c>
      <c r="X429" t="s">
        <v>10666</v>
      </c>
      <c r="Y429" t="s">
        <v>10666</v>
      </c>
      <c r="Z429" t="s">
        <v>8419</v>
      </c>
      <c r="AA429" s="48" t="s">
        <v>9050</v>
      </c>
      <c r="AB429" s="41" t="s">
        <v>10675</v>
      </c>
      <c r="AC429" t="s">
        <v>153</v>
      </c>
      <c r="AD429" t="s">
        <v>263</v>
      </c>
      <c r="AE429" t="s">
        <v>166</v>
      </c>
      <c r="AF429" t="s">
        <v>259</v>
      </c>
    </row>
    <row r="430" spans="1:32">
      <c r="A430" t="s">
        <v>9641</v>
      </c>
      <c r="B430" t="s">
        <v>3263</v>
      </c>
      <c r="C430" t="s">
        <v>9642</v>
      </c>
      <c r="D430" t="s">
        <v>807</v>
      </c>
      <c r="E430">
        <v>29.870100000000001</v>
      </c>
      <c r="F430">
        <v>-98.194800000000001</v>
      </c>
      <c r="G430" t="s">
        <v>4303</v>
      </c>
      <c r="H430" t="s">
        <v>5</v>
      </c>
      <c r="I430" t="s">
        <v>9637</v>
      </c>
      <c r="J430" t="s">
        <v>108</v>
      </c>
      <c r="K430">
        <v>791</v>
      </c>
      <c r="L430" t="s">
        <v>9643</v>
      </c>
      <c r="M430" s="43">
        <v>31750</v>
      </c>
      <c r="N430" s="43">
        <v>50009</v>
      </c>
      <c r="O430" t="s">
        <v>10666</v>
      </c>
      <c r="P430" t="s">
        <v>162</v>
      </c>
      <c r="Q430">
        <v>2</v>
      </c>
      <c r="R430">
        <v>6</v>
      </c>
      <c r="S430">
        <v>7721.71</v>
      </c>
      <c r="T430">
        <v>14.6912290715373</v>
      </c>
      <c r="U430">
        <v>1989</v>
      </c>
      <c r="V430" t="s">
        <v>10666</v>
      </c>
      <c r="W430" t="s">
        <v>10666</v>
      </c>
      <c r="X430" t="s">
        <v>10666</v>
      </c>
      <c r="Y430" t="s">
        <v>10666</v>
      </c>
      <c r="Z430" t="s">
        <v>4273</v>
      </c>
      <c r="AA430" s="48" t="s">
        <v>9644</v>
      </c>
      <c r="AB430" s="41" t="s">
        <v>11195</v>
      </c>
      <c r="AC430" t="s">
        <v>1352</v>
      </c>
      <c r="AD430" t="s">
        <v>1353</v>
      </c>
      <c r="AE430" t="s">
        <v>166</v>
      </c>
      <c r="AF430" t="s">
        <v>9645</v>
      </c>
    </row>
    <row r="431" spans="1:32">
      <c r="A431" t="s">
        <v>6857</v>
      </c>
      <c r="B431" t="s">
        <v>749</v>
      </c>
      <c r="C431" t="s">
        <v>746</v>
      </c>
      <c r="D431" t="s">
        <v>286</v>
      </c>
      <c r="E431">
        <v>44.269799999999996</v>
      </c>
      <c r="F431">
        <v>-75.198899999999995</v>
      </c>
      <c r="G431" t="s">
        <v>4355</v>
      </c>
      <c r="H431" t="s">
        <v>309</v>
      </c>
      <c r="I431" t="s">
        <v>4355</v>
      </c>
      <c r="J431" t="s">
        <v>108</v>
      </c>
      <c r="K431">
        <v>58678</v>
      </c>
      <c r="L431" t="s">
        <v>6858</v>
      </c>
      <c r="M431" s="43">
        <v>41239</v>
      </c>
      <c r="N431" s="43">
        <v>55884</v>
      </c>
      <c r="O431" t="s">
        <v>250</v>
      </c>
      <c r="P431" t="s">
        <v>162</v>
      </c>
      <c r="Q431">
        <v>2</v>
      </c>
      <c r="R431">
        <v>1.8</v>
      </c>
      <c r="S431">
        <v>7736.42</v>
      </c>
      <c r="T431">
        <v>49.064053779807203</v>
      </c>
      <c r="U431">
        <v>2002</v>
      </c>
      <c r="V431" t="s">
        <v>10666</v>
      </c>
      <c r="W431" t="s">
        <v>10666</v>
      </c>
      <c r="X431" t="s">
        <v>10666</v>
      </c>
      <c r="Y431" t="s">
        <v>10666</v>
      </c>
      <c r="Z431" t="s">
        <v>6146</v>
      </c>
      <c r="AA431" s="48" t="s">
        <v>6859</v>
      </c>
      <c r="AB431" s="41" t="s">
        <v>10789</v>
      </c>
      <c r="AC431" t="s">
        <v>232</v>
      </c>
      <c r="AD431" t="s">
        <v>291</v>
      </c>
      <c r="AE431" t="s">
        <v>220</v>
      </c>
      <c r="AF431" t="s">
        <v>788</v>
      </c>
    </row>
    <row r="432" spans="1:32">
      <c r="A432" t="s">
        <v>8237</v>
      </c>
      <c r="B432" t="s">
        <v>8238</v>
      </c>
      <c r="C432" t="s">
        <v>8239</v>
      </c>
      <c r="D432" t="s">
        <v>178</v>
      </c>
      <c r="E432">
        <v>40.035299999999999</v>
      </c>
      <c r="F432">
        <v>-106.205</v>
      </c>
      <c r="G432" t="s">
        <v>215</v>
      </c>
      <c r="H432" t="s">
        <v>148</v>
      </c>
      <c r="I432" t="s">
        <v>215</v>
      </c>
      <c r="J432" t="s">
        <v>108</v>
      </c>
      <c r="K432">
        <v>10422</v>
      </c>
      <c r="L432" t="s">
        <v>8240</v>
      </c>
      <c r="M432" s="43">
        <v>38989</v>
      </c>
      <c r="N432" s="43" t="s">
        <v>10666</v>
      </c>
      <c r="O432" t="s">
        <v>10666</v>
      </c>
      <c r="P432" t="s">
        <v>150</v>
      </c>
      <c r="Q432">
        <v>2</v>
      </c>
      <c r="R432">
        <v>3.5</v>
      </c>
      <c r="S432">
        <v>7808.89</v>
      </c>
      <c r="T432">
        <v>25.469308545335899</v>
      </c>
      <c r="U432">
        <v>1959</v>
      </c>
      <c r="V432" t="s">
        <v>10666</v>
      </c>
      <c r="W432" t="s">
        <v>10666</v>
      </c>
      <c r="X432" t="s">
        <v>10666</v>
      </c>
      <c r="Y432" t="s">
        <v>10666</v>
      </c>
      <c r="Z432" t="s">
        <v>8241</v>
      </c>
      <c r="AA432" s="48" t="s">
        <v>8242</v>
      </c>
      <c r="AB432" s="41" t="s">
        <v>11060</v>
      </c>
      <c r="AC432" t="s">
        <v>153</v>
      </c>
      <c r="AD432" t="s">
        <v>241</v>
      </c>
      <c r="AE432" t="s">
        <v>220</v>
      </c>
      <c r="AF432" t="s">
        <v>8243</v>
      </c>
    </row>
    <row r="433" spans="1:32">
      <c r="A433" t="s">
        <v>5829</v>
      </c>
      <c r="B433" t="s">
        <v>5830</v>
      </c>
      <c r="C433" t="s">
        <v>4640</v>
      </c>
      <c r="D433" t="s">
        <v>208</v>
      </c>
      <c r="E433">
        <v>40.582999999999998</v>
      </c>
      <c r="F433">
        <v>-111.8013</v>
      </c>
      <c r="G433" t="s">
        <v>5831</v>
      </c>
      <c r="H433" t="s">
        <v>148</v>
      </c>
      <c r="I433" t="s">
        <v>5832</v>
      </c>
      <c r="J433" t="s">
        <v>108</v>
      </c>
      <c r="K433">
        <v>6537</v>
      </c>
      <c r="L433" t="s">
        <v>5833</v>
      </c>
      <c r="M433" s="43">
        <v>30096</v>
      </c>
      <c r="N433" s="43" t="s">
        <v>10666</v>
      </c>
      <c r="O433" t="s">
        <v>10666</v>
      </c>
      <c r="P433" t="s">
        <v>150</v>
      </c>
      <c r="Q433">
        <v>2</v>
      </c>
      <c r="R433">
        <v>4.8</v>
      </c>
      <c r="S433">
        <v>7844.57</v>
      </c>
      <c r="T433">
        <v>18.656226217655998</v>
      </c>
      <c r="U433">
        <v>1983</v>
      </c>
      <c r="V433" t="s">
        <v>10666</v>
      </c>
      <c r="W433" t="s">
        <v>10666</v>
      </c>
      <c r="X433" t="s">
        <v>10666</v>
      </c>
      <c r="Y433" t="s">
        <v>10666</v>
      </c>
      <c r="Z433" t="s">
        <v>5834</v>
      </c>
      <c r="AA433" s="48" t="s">
        <v>5835</v>
      </c>
      <c r="AB433" s="41" t="s">
        <v>10793</v>
      </c>
      <c r="AC433" t="s">
        <v>153</v>
      </c>
      <c r="AD433" t="s">
        <v>491</v>
      </c>
      <c r="AE433" t="s">
        <v>166</v>
      </c>
      <c r="AF433" t="s">
        <v>5831</v>
      </c>
    </row>
    <row r="434" spans="1:32">
      <c r="A434" t="s">
        <v>8965</v>
      </c>
      <c r="B434" t="s">
        <v>8966</v>
      </c>
      <c r="C434" t="s">
        <v>2975</v>
      </c>
      <c r="D434" t="s">
        <v>146</v>
      </c>
      <c r="E434">
        <v>38.0319</v>
      </c>
      <c r="F434">
        <v>-119.2208</v>
      </c>
      <c r="G434" t="s">
        <v>397</v>
      </c>
      <c r="H434" t="s">
        <v>247</v>
      </c>
      <c r="I434" t="s">
        <v>397</v>
      </c>
      <c r="J434" t="s">
        <v>108</v>
      </c>
      <c r="K434">
        <v>342</v>
      </c>
      <c r="L434" t="s">
        <v>8967</v>
      </c>
      <c r="M434" s="43">
        <v>36222</v>
      </c>
      <c r="N434" s="43">
        <v>47177</v>
      </c>
      <c r="O434" t="s">
        <v>250</v>
      </c>
      <c r="P434" t="s">
        <v>162</v>
      </c>
      <c r="Q434">
        <v>2</v>
      </c>
      <c r="R434">
        <v>3</v>
      </c>
      <c r="S434">
        <v>7892.87</v>
      </c>
      <c r="T434">
        <v>30.0337519025875</v>
      </c>
      <c r="U434">
        <v>1911</v>
      </c>
      <c r="V434" t="s">
        <v>10666</v>
      </c>
      <c r="W434" t="s">
        <v>10666</v>
      </c>
      <c r="X434" t="s">
        <v>10666</v>
      </c>
      <c r="Y434" t="s">
        <v>10666</v>
      </c>
      <c r="Z434" t="s">
        <v>2649</v>
      </c>
      <c r="AA434" s="48" t="s">
        <v>8968</v>
      </c>
      <c r="AB434" s="41" t="s">
        <v>10783</v>
      </c>
      <c r="AC434" t="s">
        <v>153</v>
      </c>
      <c r="AD434" t="s">
        <v>263</v>
      </c>
      <c r="AE434" t="s">
        <v>166</v>
      </c>
      <c r="AF434" t="s">
        <v>397</v>
      </c>
    </row>
    <row r="435" spans="1:32">
      <c r="A435" t="s">
        <v>6937</v>
      </c>
      <c r="B435" t="s">
        <v>6938</v>
      </c>
      <c r="C435" t="s">
        <v>6939</v>
      </c>
      <c r="D435" t="s">
        <v>551</v>
      </c>
      <c r="E435">
        <v>44.87</v>
      </c>
      <c r="F435">
        <v>-88.143299999999996</v>
      </c>
      <c r="G435" t="s">
        <v>1582</v>
      </c>
      <c r="H435" t="s">
        <v>459</v>
      </c>
      <c r="I435" t="s">
        <v>6789</v>
      </c>
      <c r="J435" t="s">
        <v>108</v>
      </c>
      <c r="K435">
        <v>50439</v>
      </c>
      <c r="L435" t="s">
        <v>6940</v>
      </c>
      <c r="M435" s="43">
        <v>34465</v>
      </c>
      <c r="N435" s="43">
        <v>48610</v>
      </c>
      <c r="O435" t="s">
        <v>161</v>
      </c>
      <c r="P435" t="s">
        <v>162</v>
      </c>
      <c r="Q435">
        <v>2</v>
      </c>
      <c r="R435">
        <v>2</v>
      </c>
      <c r="S435">
        <v>7908.26</v>
      </c>
      <c r="T435">
        <v>45.138470319634699</v>
      </c>
      <c r="U435">
        <v>1971</v>
      </c>
      <c r="V435" t="s">
        <v>10666</v>
      </c>
      <c r="W435" t="s">
        <v>10666</v>
      </c>
      <c r="X435" t="s">
        <v>10666</v>
      </c>
      <c r="Y435" t="s">
        <v>10666</v>
      </c>
      <c r="Z435" t="s">
        <v>6941</v>
      </c>
      <c r="AA435" s="48" t="s">
        <v>6942</v>
      </c>
      <c r="AB435" s="41" t="s">
        <v>10961</v>
      </c>
      <c r="AC435" t="s">
        <v>301</v>
      </c>
      <c r="AD435" t="s">
        <v>302</v>
      </c>
      <c r="AE435" t="s">
        <v>220</v>
      </c>
      <c r="AF435" t="s">
        <v>552</v>
      </c>
    </row>
    <row r="436" spans="1:32">
      <c r="A436" t="s">
        <v>7070</v>
      </c>
      <c r="B436" t="s">
        <v>7071</v>
      </c>
      <c r="C436" t="s">
        <v>6638</v>
      </c>
      <c r="D436" t="s">
        <v>527</v>
      </c>
      <c r="E436">
        <v>35.064599999999999</v>
      </c>
      <c r="F436">
        <v>-83.925899999999999</v>
      </c>
      <c r="G436" t="s">
        <v>7072</v>
      </c>
      <c r="H436" t="s">
        <v>247</v>
      </c>
      <c r="I436" t="s">
        <v>246</v>
      </c>
      <c r="J436" t="s">
        <v>108</v>
      </c>
      <c r="K436">
        <v>2746</v>
      </c>
      <c r="L436" t="s">
        <v>7073</v>
      </c>
      <c r="M436" s="43">
        <v>40841</v>
      </c>
      <c r="N436" s="43">
        <v>51774</v>
      </c>
      <c r="O436" t="s">
        <v>450</v>
      </c>
      <c r="P436" t="s">
        <v>162</v>
      </c>
      <c r="Q436">
        <v>3</v>
      </c>
      <c r="R436">
        <v>1.8</v>
      </c>
      <c r="S436">
        <v>7933.33</v>
      </c>
      <c r="T436">
        <v>50.312848807711802</v>
      </c>
      <c r="U436">
        <v>1924</v>
      </c>
      <c r="V436" t="s">
        <v>10666</v>
      </c>
      <c r="W436" t="s">
        <v>10666</v>
      </c>
      <c r="X436" t="s">
        <v>10666</v>
      </c>
      <c r="Y436" t="s">
        <v>10666</v>
      </c>
      <c r="Z436" t="s">
        <v>7074</v>
      </c>
      <c r="AA436" s="48" t="s">
        <v>7075</v>
      </c>
      <c r="AB436" s="41" t="s">
        <v>10973</v>
      </c>
      <c r="AC436" t="s">
        <v>253</v>
      </c>
      <c r="AD436" t="s">
        <v>254</v>
      </c>
      <c r="AE436" t="s">
        <v>220</v>
      </c>
      <c r="AF436" t="s">
        <v>246</v>
      </c>
    </row>
    <row r="437" spans="1:32">
      <c r="A437" t="s">
        <v>6244</v>
      </c>
      <c r="B437" t="s">
        <v>3178</v>
      </c>
      <c r="C437" t="s">
        <v>2252</v>
      </c>
      <c r="D437" t="s">
        <v>146</v>
      </c>
      <c r="E437">
        <v>40.988199999999999</v>
      </c>
      <c r="F437">
        <v>-122.4855</v>
      </c>
      <c r="G437" t="s">
        <v>5034</v>
      </c>
      <c r="H437" t="s">
        <v>459</v>
      </c>
      <c r="I437" t="s">
        <v>6245</v>
      </c>
      <c r="J437" t="s">
        <v>108</v>
      </c>
      <c r="K437">
        <v>50961</v>
      </c>
      <c r="L437" t="s">
        <v>6246</v>
      </c>
      <c r="M437" s="43">
        <v>30096</v>
      </c>
      <c r="N437" s="43" t="s">
        <v>10666</v>
      </c>
      <c r="O437" t="s">
        <v>10666</v>
      </c>
      <c r="P437" t="s">
        <v>150</v>
      </c>
      <c r="Q437">
        <v>1</v>
      </c>
      <c r="R437">
        <v>4.2</v>
      </c>
      <c r="S437">
        <v>7944.44</v>
      </c>
      <c r="T437">
        <v>21.592846270928501</v>
      </c>
      <c r="U437">
        <v>1990</v>
      </c>
      <c r="V437" t="s">
        <v>10666</v>
      </c>
      <c r="W437" t="s">
        <v>10666</v>
      </c>
      <c r="X437" t="s">
        <v>10666</v>
      </c>
      <c r="Y437" t="s">
        <v>10666</v>
      </c>
      <c r="Z437" t="s">
        <v>3178</v>
      </c>
      <c r="AA437" s="48" t="s">
        <v>6247</v>
      </c>
      <c r="AB437" s="41" t="s">
        <v>10831</v>
      </c>
      <c r="AC437" t="s">
        <v>153</v>
      </c>
      <c r="AD437" t="s">
        <v>587</v>
      </c>
      <c r="AE437" t="s">
        <v>220</v>
      </c>
      <c r="AF437" t="s">
        <v>568</v>
      </c>
    </row>
    <row r="438" spans="1:32">
      <c r="A438" t="s">
        <v>10526</v>
      </c>
      <c r="B438" t="s">
        <v>10527</v>
      </c>
      <c r="C438" t="s">
        <v>6039</v>
      </c>
      <c r="D438" t="s">
        <v>483</v>
      </c>
      <c r="E438">
        <v>43.537685250000003</v>
      </c>
      <c r="F438">
        <v>-116.0937557</v>
      </c>
      <c r="G438" t="s">
        <v>416</v>
      </c>
      <c r="H438" t="s">
        <v>37</v>
      </c>
      <c r="I438" t="s">
        <v>10391</v>
      </c>
      <c r="J438" t="s">
        <v>108</v>
      </c>
      <c r="K438">
        <v>6397</v>
      </c>
      <c r="L438" t="s">
        <v>10666</v>
      </c>
      <c r="M438" t="s">
        <v>10666</v>
      </c>
      <c r="N438" s="43" t="s">
        <v>10666</v>
      </c>
      <c r="O438" t="s">
        <v>250</v>
      </c>
      <c r="P438" t="s">
        <v>37</v>
      </c>
      <c r="Q438">
        <v>3</v>
      </c>
      <c r="R438">
        <v>3.3</v>
      </c>
      <c r="S438">
        <v>7971.78</v>
      </c>
      <c r="T438">
        <v>27.5763802407638</v>
      </c>
      <c r="U438">
        <v>2004</v>
      </c>
      <c r="V438" t="s">
        <v>10666</v>
      </c>
      <c r="W438" t="s">
        <v>10666</v>
      </c>
      <c r="X438" t="s">
        <v>10666</v>
      </c>
      <c r="Y438" t="s">
        <v>10666</v>
      </c>
      <c r="Z438" t="s">
        <v>6042</v>
      </c>
      <c r="AA438" s="48" t="s">
        <v>6043</v>
      </c>
      <c r="AB438" s="41" t="s">
        <v>10904</v>
      </c>
      <c r="AC438" t="s">
        <v>153</v>
      </c>
      <c r="AD438" t="s">
        <v>434</v>
      </c>
      <c r="AE438" t="s">
        <v>166</v>
      </c>
      <c r="AF438" t="s">
        <v>430</v>
      </c>
    </row>
    <row r="439" spans="1:32">
      <c r="A439" t="s">
        <v>6316</v>
      </c>
      <c r="B439" t="s">
        <v>6317</v>
      </c>
      <c r="C439" t="s">
        <v>573</v>
      </c>
      <c r="D439" t="s">
        <v>178</v>
      </c>
      <c r="E439">
        <v>39.460900000000002</v>
      </c>
      <c r="F439">
        <v>-105.6709</v>
      </c>
      <c r="G439" t="s">
        <v>215</v>
      </c>
      <c r="H439" t="s">
        <v>148</v>
      </c>
      <c r="I439" t="s">
        <v>215</v>
      </c>
      <c r="J439" t="s">
        <v>108</v>
      </c>
      <c r="K439">
        <v>10423</v>
      </c>
      <c r="L439" t="s">
        <v>6318</v>
      </c>
      <c r="M439" s="43">
        <v>30953</v>
      </c>
      <c r="N439" s="43" t="s">
        <v>10666</v>
      </c>
      <c r="O439" t="s">
        <v>149</v>
      </c>
      <c r="P439" t="s">
        <v>150</v>
      </c>
      <c r="Q439">
        <v>1</v>
      </c>
      <c r="R439">
        <v>5.5</v>
      </c>
      <c r="S439">
        <v>8010.05</v>
      </c>
      <c r="T439">
        <v>16.625259443752601</v>
      </c>
      <c r="U439">
        <v>1988</v>
      </c>
      <c r="V439" t="s">
        <v>10666</v>
      </c>
      <c r="W439" t="s">
        <v>10666</v>
      </c>
      <c r="X439" t="s">
        <v>10666</v>
      </c>
      <c r="Y439" t="s">
        <v>10666</v>
      </c>
      <c r="Z439" t="s">
        <v>6319</v>
      </c>
      <c r="AA439" s="48" t="s">
        <v>6320</v>
      </c>
      <c r="AB439" s="41" t="s">
        <v>10926</v>
      </c>
      <c r="AC439" t="s">
        <v>153</v>
      </c>
      <c r="AD439" t="s">
        <v>241</v>
      </c>
      <c r="AE439" t="s">
        <v>220</v>
      </c>
      <c r="AF439" t="s">
        <v>5865</v>
      </c>
    </row>
    <row r="440" spans="1:32">
      <c r="A440" t="s">
        <v>6693</v>
      </c>
      <c r="B440" t="s">
        <v>6694</v>
      </c>
      <c r="C440" t="s">
        <v>2159</v>
      </c>
      <c r="D440" t="s">
        <v>286</v>
      </c>
      <c r="E440">
        <v>44.523299999999999</v>
      </c>
      <c r="F440">
        <v>-73.459599999999995</v>
      </c>
      <c r="G440" t="s">
        <v>5849</v>
      </c>
      <c r="H440" t="s">
        <v>247</v>
      </c>
      <c r="I440" t="s">
        <v>5849</v>
      </c>
      <c r="J440" t="s">
        <v>108</v>
      </c>
      <c r="K440">
        <v>6526</v>
      </c>
      <c r="L440" t="s">
        <v>6695</v>
      </c>
      <c r="M440" s="43">
        <v>38217</v>
      </c>
      <c r="N440" s="43">
        <v>52809</v>
      </c>
      <c r="O440" t="s">
        <v>161</v>
      </c>
      <c r="P440" t="s">
        <v>162</v>
      </c>
      <c r="Q440">
        <v>2</v>
      </c>
      <c r="R440">
        <v>2.6</v>
      </c>
      <c r="S440">
        <v>8023.26</v>
      </c>
      <c r="T440">
        <v>35.226817702845103</v>
      </c>
      <c r="U440">
        <v>1926</v>
      </c>
      <c r="V440" t="s">
        <v>10666</v>
      </c>
      <c r="W440" t="s">
        <v>10666</v>
      </c>
      <c r="X440" t="s">
        <v>10666</v>
      </c>
      <c r="Y440" t="s">
        <v>10666</v>
      </c>
      <c r="Z440" t="s">
        <v>5847</v>
      </c>
      <c r="AA440" s="48" t="s">
        <v>5848</v>
      </c>
      <c r="AB440" s="41" t="s">
        <v>10913</v>
      </c>
      <c r="AC440" t="s">
        <v>232</v>
      </c>
      <c r="AD440" t="s">
        <v>291</v>
      </c>
      <c r="AE440" t="s">
        <v>166</v>
      </c>
      <c r="AF440" t="s">
        <v>5849</v>
      </c>
    </row>
    <row r="441" spans="1:32">
      <c r="A441" t="s">
        <v>5709</v>
      </c>
      <c r="B441" t="s">
        <v>5710</v>
      </c>
      <c r="C441" t="s">
        <v>711</v>
      </c>
      <c r="D441" t="s">
        <v>178</v>
      </c>
      <c r="E441">
        <v>40.183300000000003</v>
      </c>
      <c r="F441">
        <v>-105.13330000000001</v>
      </c>
      <c r="G441" t="s">
        <v>4752</v>
      </c>
      <c r="H441" t="s">
        <v>148</v>
      </c>
      <c r="I441" t="s">
        <v>4752</v>
      </c>
      <c r="J441" t="s">
        <v>108</v>
      </c>
      <c r="K441">
        <v>54680</v>
      </c>
      <c r="L441" t="s">
        <v>5711</v>
      </c>
      <c r="M441" s="43">
        <v>30914</v>
      </c>
      <c r="N441" s="43" t="s">
        <v>10666</v>
      </c>
      <c r="O441" t="s">
        <v>149</v>
      </c>
      <c r="P441" t="s">
        <v>150</v>
      </c>
      <c r="Q441">
        <v>1</v>
      </c>
      <c r="R441">
        <v>3</v>
      </c>
      <c r="S441">
        <v>8064.35</v>
      </c>
      <c r="T441">
        <v>30.686263318112601</v>
      </c>
      <c r="U441">
        <v>1987</v>
      </c>
      <c r="V441" t="s">
        <v>10666</v>
      </c>
      <c r="W441" t="s">
        <v>10666</v>
      </c>
      <c r="X441" t="s">
        <v>10666</v>
      </c>
      <c r="Y441" t="s">
        <v>10666</v>
      </c>
      <c r="Z441" t="s">
        <v>5712</v>
      </c>
      <c r="AA441" s="48" t="s">
        <v>2047</v>
      </c>
      <c r="AB441" s="41" t="s">
        <v>10802</v>
      </c>
      <c r="AC441" t="s">
        <v>153</v>
      </c>
      <c r="AD441" t="s">
        <v>219</v>
      </c>
      <c r="AE441" t="s">
        <v>220</v>
      </c>
      <c r="AF441" t="s">
        <v>221</v>
      </c>
    </row>
    <row r="442" spans="1:32">
      <c r="A442" t="s">
        <v>5518</v>
      </c>
      <c r="B442" t="s">
        <v>1645</v>
      </c>
      <c r="C442" t="s">
        <v>1645</v>
      </c>
      <c r="D442" t="s">
        <v>295</v>
      </c>
      <c r="E442">
        <v>45.65</v>
      </c>
      <c r="F442">
        <v>-84.45</v>
      </c>
      <c r="G442" t="s">
        <v>5519</v>
      </c>
      <c r="H442" t="s">
        <v>650</v>
      </c>
      <c r="I442" t="s">
        <v>5519</v>
      </c>
      <c r="J442" t="s">
        <v>108</v>
      </c>
      <c r="K442">
        <v>50461</v>
      </c>
      <c r="L442" t="s">
        <v>5520</v>
      </c>
      <c r="M442" s="43">
        <v>30410</v>
      </c>
      <c r="N442" s="43" t="s">
        <v>10666</v>
      </c>
      <c r="O442" t="s">
        <v>10666</v>
      </c>
      <c r="P442" t="s">
        <v>150</v>
      </c>
      <c r="Q442">
        <v>1</v>
      </c>
      <c r="R442">
        <v>1.5</v>
      </c>
      <c r="S442">
        <v>8077.08</v>
      </c>
      <c r="T442">
        <v>61.469406392694097</v>
      </c>
      <c r="U442">
        <v>1984</v>
      </c>
      <c r="V442" t="s">
        <v>10666</v>
      </c>
      <c r="W442" t="s">
        <v>10666</v>
      </c>
      <c r="X442" t="s">
        <v>10666</v>
      </c>
      <c r="Y442" t="s">
        <v>10666</v>
      </c>
      <c r="Z442" t="s">
        <v>5521</v>
      </c>
      <c r="AA442" s="48" t="s">
        <v>11013</v>
      </c>
      <c r="AB442" s="41" t="s">
        <v>11012</v>
      </c>
      <c r="AC442" t="s">
        <v>301</v>
      </c>
      <c r="AD442" t="s">
        <v>302</v>
      </c>
      <c r="AE442" t="s">
        <v>1999</v>
      </c>
      <c r="AF442" t="s">
        <v>297</v>
      </c>
    </row>
    <row r="443" spans="1:32">
      <c r="A443" t="s">
        <v>5239</v>
      </c>
      <c r="B443" t="s">
        <v>5240</v>
      </c>
      <c r="C443" t="s">
        <v>1602</v>
      </c>
      <c r="D443" t="s">
        <v>483</v>
      </c>
      <c r="E443">
        <v>42.4818</v>
      </c>
      <c r="F443">
        <v>-114.3677</v>
      </c>
      <c r="G443" t="s">
        <v>5241</v>
      </c>
      <c r="H443" t="s">
        <v>459</v>
      </c>
      <c r="I443" t="s">
        <v>5242</v>
      </c>
      <c r="J443" t="s">
        <v>108</v>
      </c>
      <c r="K443">
        <v>10808</v>
      </c>
      <c r="L443" t="s">
        <v>5243</v>
      </c>
      <c r="M443" s="43">
        <v>31518</v>
      </c>
      <c r="N443" s="43" t="s">
        <v>10666</v>
      </c>
      <c r="O443" t="s">
        <v>149</v>
      </c>
      <c r="P443" t="s">
        <v>150</v>
      </c>
      <c r="Q443">
        <v>1</v>
      </c>
      <c r="R443">
        <v>2.8</v>
      </c>
      <c r="S443">
        <v>8126.11</v>
      </c>
      <c r="T443">
        <v>33.129933137638602</v>
      </c>
      <c r="U443">
        <v>1990</v>
      </c>
      <c r="V443" t="s">
        <v>10666</v>
      </c>
      <c r="W443" t="s">
        <v>10666</v>
      </c>
      <c r="X443" t="s">
        <v>10666</v>
      </c>
      <c r="Y443" t="s">
        <v>10666</v>
      </c>
      <c r="Z443" t="s">
        <v>5244</v>
      </c>
      <c r="AA443" s="48" t="s">
        <v>5245</v>
      </c>
      <c r="AB443" s="41" t="s">
        <v>10840</v>
      </c>
      <c r="AC443" t="s">
        <v>153</v>
      </c>
      <c r="AD443" t="s">
        <v>434</v>
      </c>
      <c r="AE443" t="s">
        <v>220</v>
      </c>
      <c r="AF443" t="s">
        <v>430</v>
      </c>
    </row>
    <row r="444" spans="1:32">
      <c r="A444" t="s">
        <v>5038</v>
      </c>
      <c r="B444" t="s">
        <v>5039</v>
      </c>
      <c r="C444" t="s">
        <v>3373</v>
      </c>
      <c r="D444" t="s">
        <v>245</v>
      </c>
      <c r="E444">
        <v>34.616300000000003</v>
      </c>
      <c r="F444">
        <v>-82.447800000000001</v>
      </c>
      <c r="G444" t="s">
        <v>5034</v>
      </c>
      <c r="H444" t="s">
        <v>459</v>
      </c>
      <c r="I444" t="s">
        <v>5040</v>
      </c>
      <c r="J444" t="s">
        <v>108</v>
      </c>
      <c r="K444">
        <v>10800</v>
      </c>
      <c r="L444" t="s">
        <v>5041</v>
      </c>
      <c r="M444" s="43">
        <v>44049</v>
      </c>
      <c r="N444" s="43">
        <v>58652</v>
      </c>
      <c r="O444" t="s">
        <v>161</v>
      </c>
      <c r="P444" t="s">
        <v>162</v>
      </c>
      <c r="Q444">
        <v>1</v>
      </c>
      <c r="R444">
        <v>3.3</v>
      </c>
      <c r="S444">
        <v>8133.6</v>
      </c>
      <c r="T444">
        <v>28.136156081361602</v>
      </c>
      <c r="U444">
        <v>1989</v>
      </c>
      <c r="V444" t="s">
        <v>10666</v>
      </c>
      <c r="W444" t="s">
        <v>10666</v>
      </c>
      <c r="X444" t="s">
        <v>10666</v>
      </c>
      <c r="Y444" t="s">
        <v>10666</v>
      </c>
      <c r="Z444" t="s">
        <v>4326</v>
      </c>
      <c r="AA444" s="48" t="s">
        <v>5037</v>
      </c>
      <c r="AB444" s="41" t="s">
        <v>10750</v>
      </c>
      <c r="AC444" t="s">
        <v>253</v>
      </c>
      <c r="AD444" t="s">
        <v>254</v>
      </c>
      <c r="AE444" t="s">
        <v>220</v>
      </c>
      <c r="AF444" t="s">
        <v>246</v>
      </c>
    </row>
    <row r="445" spans="1:32">
      <c r="A445" t="s">
        <v>8698</v>
      </c>
      <c r="B445" t="s">
        <v>8699</v>
      </c>
      <c r="C445" t="s">
        <v>633</v>
      </c>
      <c r="D445" t="s">
        <v>551</v>
      </c>
      <c r="E445">
        <v>45.1783</v>
      </c>
      <c r="F445">
        <v>-89.686700000000002</v>
      </c>
      <c r="G445" t="s">
        <v>6792</v>
      </c>
      <c r="H445" t="s">
        <v>247</v>
      </c>
      <c r="I445" t="s">
        <v>6792</v>
      </c>
      <c r="J445" t="s">
        <v>108</v>
      </c>
      <c r="K445">
        <v>4068</v>
      </c>
      <c r="L445" t="s">
        <v>8700</v>
      </c>
      <c r="M445" s="43">
        <v>29929</v>
      </c>
      <c r="N445" s="43" t="s">
        <v>10666</v>
      </c>
      <c r="O445" t="s">
        <v>10666</v>
      </c>
      <c r="P445" t="s">
        <v>150</v>
      </c>
      <c r="Q445">
        <v>3</v>
      </c>
      <c r="R445">
        <v>2.2999999999999998</v>
      </c>
      <c r="S445">
        <v>8137.61</v>
      </c>
      <c r="T445">
        <v>40.3891701409569</v>
      </c>
      <c r="U445">
        <v>1917</v>
      </c>
      <c r="V445" t="s">
        <v>10666</v>
      </c>
      <c r="W445" t="s">
        <v>10666</v>
      </c>
      <c r="X445" t="s">
        <v>10666</v>
      </c>
      <c r="Y445" t="s">
        <v>10666</v>
      </c>
      <c r="Z445" t="s">
        <v>599</v>
      </c>
      <c r="AA445" s="48" t="s">
        <v>8701</v>
      </c>
      <c r="AB445" s="41" t="s">
        <v>10998</v>
      </c>
      <c r="AC445" t="s">
        <v>301</v>
      </c>
      <c r="AD445" t="s">
        <v>302</v>
      </c>
      <c r="AE445" t="s">
        <v>166</v>
      </c>
      <c r="AF445" t="s">
        <v>6792</v>
      </c>
    </row>
    <row r="446" spans="1:32">
      <c r="A446" t="s">
        <v>10587</v>
      </c>
      <c r="B446" t="s">
        <v>10588</v>
      </c>
      <c r="C446" t="s">
        <v>910</v>
      </c>
      <c r="D446" t="s">
        <v>208</v>
      </c>
      <c r="E446">
        <v>40.964599999999997</v>
      </c>
      <c r="F446">
        <v>-111.43340000000001</v>
      </c>
      <c r="G446" t="s">
        <v>10266</v>
      </c>
      <c r="H446" t="s">
        <v>148</v>
      </c>
      <c r="I446" t="s">
        <v>416</v>
      </c>
      <c r="J446" t="s">
        <v>108</v>
      </c>
      <c r="K446">
        <v>4263</v>
      </c>
      <c r="L446" t="s">
        <v>10589</v>
      </c>
      <c r="M446" s="43">
        <v>31023</v>
      </c>
      <c r="N446" s="43">
        <v>49278</v>
      </c>
      <c r="O446" t="s">
        <v>10666</v>
      </c>
      <c r="P446" t="s">
        <v>162</v>
      </c>
      <c r="Q446">
        <v>3</v>
      </c>
      <c r="R446">
        <v>4.4000000000000004</v>
      </c>
      <c r="S446">
        <v>8147.04</v>
      </c>
      <c r="T446">
        <v>21.136986301369902</v>
      </c>
      <c r="U446">
        <v>1987</v>
      </c>
      <c r="V446" t="s">
        <v>10666</v>
      </c>
      <c r="W446" t="s">
        <v>10666</v>
      </c>
      <c r="X446" t="s">
        <v>10666</v>
      </c>
      <c r="Y446" t="s">
        <v>10666</v>
      </c>
      <c r="Z446" t="s">
        <v>8908</v>
      </c>
      <c r="AA446" s="48" t="s">
        <v>10590</v>
      </c>
      <c r="AB446" s="41" t="s">
        <v>11290</v>
      </c>
      <c r="AC446" t="s">
        <v>153</v>
      </c>
      <c r="AD446" t="s">
        <v>491</v>
      </c>
      <c r="AE446" t="s">
        <v>166</v>
      </c>
      <c r="AF446" t="s">
        <v>10266</v>
      </c>
    </row>
    <row r="447" spans="1:32">
      <c r="A447" t="s">
        <v>5099</v>
      </c>
      <c r="B447" t="s">
        <v>5100</v>
      </c>
      <c r="C447" t="s">
        <v>711</v>
      </c>
      <c r="D447" t="s">
        <v>178</v>
      </c>
      <c r="E447">
        <v>39.991100000000003</v>
      </c>
      <c r="F447">
        <v>-105.4999</v>
      </c>
      <c r="G447" t="s">
        <v>4752</v>
      </c>
      <c r="H447" t="s">
        <v>148</v>
      </c>
      <c r="I447" t="s">
        <v>4752</v>
      </c>
      <c r="J447" t="s">
        <v>108</v>
      </c>
      <c r="K447">
        <v>54679</v>
      </c>
      <c r="L447" t="s">
        <v>5101</v>
      </c>
      <c r="M447" s="43">
        <v>31817</v>
      </c>
      <c r="N447" s="43" t="s">
        <v>10666</v>
      </c>
      <c r="O447" t="s">
        <v>149</v>
      </c>
      <c r="P447" t="s">
        <v>150</v>
      </c>
      <c r="Q447">
        <v>1</v>
      </c>
      <c r="R447">
        <v>3.5</v>
      </c>
      <c r="S447">
        <v>8220.1</v>
      </c>
      <c r="T447">
        <v>26.810502283104999</v>
      </c>
      <c r="U447">
        <v>2004</v>
      </c>
      <c r="V447" t="s">
        <v>10666</v>
      </c>
      <c r="W447" t="s">
        <v>10666</v>
      </c>
      <c r="X447" t="s">
        <v>10666</v>
      </c>
      <c r="Y447" t="s">
        <v>10666</v>
      </c>
      <c r="Z447" t="s">
        <v>4754</v>
      </c>
      <c r="AA447" s="48" t="s">
        <v>4755</v>
      </c>
      <c r="AB447" s="41" t="s">
        <v>10802</v>
      </c>
      <c r="AC447" t="s">
        <v>153</v>
      </c>
      <c r="AD447" t="s">
        <v>219</v>
      </c>
      <c r="AE447" t="s">
        <v>220</v>
      </c>
      <c r="AF447" t="s">
        <v>221</v>
      </c>
    </row>
    <row r="448" spans="1:32">
      <c r="A448" t="s">
        <v>5322</v>
      </c>
      <c r="B448" t="s">
        <v>5323</v>
      </c>
      <c r="C448" t="s">
        <v>2252</v>
      </c>
      <c r="D448" t="s">
        <v>146</v>
      </c>
      <c r="E448">
        <v>40.669499999999999</v>
      </c>
      <c r="F448">
        <v>-121.8913</v>
      </c>
      <c r="G448" t="s">
        <v>5324</v>
      </c>
      <c r="H448" t="s">
        <v>459</v>
      </c>
      <c r="I448" t="s">
        <v>5325</v>
      </c>
      <c r="J448" t="s">
        <v>108</v>
      </c>
      <c r="K448">
        <v>50180</v>
      </c>
      <c r="L448" t="s">
        <v>5326</v>
      </c>
      <c r="M448" s="43">
        <v>31874</v>
      </c>
      <c r="N448" s="43">
        <v>50130</v>
      </c>
      <c r="O448" t="s">
        <v>161</v>
      </c>
      <c r="P448" t="s">
        <v>162</v>
      </c>
      <c r="Q448">
        <v>1</v>
      </c>
      <c r="R448">
        <v>5</v>
      </c>
      <c r="S448">
        <v>8289.61</v>
      </c>
      <c r="T448">
        <v>18.926050228310501</v>
      </c>
      <c r="U448">
        <v>1990</v>
      </c>
      <c r="V448" t="s">
        <v>10666</v>
      </c>
      <c r="W448" t="s">
        <v>10666</v>
      </c>
      <c r="X448" t="s">
        <v>10666</v>
      </c>
      <c r="Y448" t="s">
        <v>10666</v>
      </c>
      <c r="Z448" t="s">
        <v>5327</v>
      </c>
      <c r="AA448" s="48" t="s">
        <v>2972</v>
      </c>
      <c r="AB448" s="41" t="s">
        <v>10831</v>
      </c>
      <c r="AC448" t="s">
        <v>153</v>
      </c>
      <c r="AD448" t="s">
        <v>263</v>
      </c>
      <c r="AE448" t="s">
        <v>220</v>
      </c>
      <c r="AF448" t="s">
        <v>259</v>
      </c>
    </row>
    <row r="449" spans="1:32">
      <c r="A449" t="s">
        <v>8950</v>
      </c>
      <c r="B449" t="s">
        <v>8951</v>
      </c>
      <c r="C449" t="s">
        <v>1510</v>
      </c>
      <c r="D449" t="s">
        <v>146</v>
      </c>
      <c r="E449">
        <v>37.335299999999997</v>
      </c>
      <c r="F449">
        <v>-118.479</v>
      </c>
      <c r="G449" t="s">
        <v>397</v>
      </c>
      <c r="H449" t="s">
        <v>247</v>
      </c>
      <c r="I449" t="s">
        <v>397</v>
      </c>
      <c r="J449" t="s">
        <v>108</v>
      </c>
      <c r="K449">
        <v>327</v>
      </c>
      <c r="L449" t="s">
        <v>8952</v>
      </c>
      <c r="M449" s="43">
        <v>34534</v>
      </c>
      <c r="N449" s="43">
        <v>45473</v>
      </c>
      <c r="O449" t="s">
        <v>10666</v>
      </c>
      <c r="P449" t="s">
        <v>162</v>
      </c>
      <c r="Q449">
        <v>1</v>
      </c>
      <c r="R449">
        <v>1.6</v>
      </c>
      <c r="S449">
        <v>8352.91</v>
      </c>
      <c r="T449">
        <v>59.595533675799103</v>
      </c>
      <c r="U449">
        <v>1913</v>
      </c>
      <c r="V449" t="s">
        <v>10666</v>
      </c>
      <c r="W449" t="s">
        <v>10666</v>
      </c>
      <c r="X449" t="s">
        <v>10666</v>
      </c>
      <c r="Y449" t="s">
        <v>10666</v>
      </c>
      <c r="Z449" t="s">
        <v>8953</v>
      </c>
      <c r="AA449" s="48" t="s">
        <v>8954</v>
      </c>
      <c r="AB449" s="41" t="s">
        <v>10782</v>
      </c>
      <c r="AC449" t="s">
        <v>153</v>
      </c>
      <c r="AD449" t="s">
        <v>263</v>
      </c>
      <c r="AE449" t="s">
        <v>166</v>
      </c>
      <c r="AF449" t="s">
        <v>397</v>
      </c>
    </row>
    <row r="450" spans="1:32">
      <c r="A450" t="s">
        <v>4477</v>
      </c>
      <c r="B450" t="s">
        <v>4478</v>
      </c>
      <c r="C450" t="s">
        <v>3801</v>
      </c>
      <c r="D450" t="s">
        <v>319</v>
      </c>
      <c r="E450">
        <v>41.555874799999998</v>
      </c>
      <c r="F450">
        <v>-72.041617459999998</v>
      </c>
      <c r="G450" t="s">
        <v>320</v>
      </c>
      <c r="H450" t="s">
        <v>309</v>
      </c>
      <c r="I450" t="s">
        <v>320</v>
      </c>
      <c r="J450" t="s">
        <v>108</v>
      </c>
      <c r="K450">
        <v>557</v>
      </c>
      <c r="L450" t="s">
        <v>10666</v>
      </c>
      <c r="M450" t="s">
        <v>10666</v>
      </c>
      <c r="N450" s="43" t="s">
        <v>10666</v>
      </c>
      <c r="O450" t="s">
        <v>10666</v>
      </c>
      <c r="P450" t="s">
        <v>543</v>
      </c>
      <c r="Q450">
        <v>2</v>
      </c>
      <c r="R450">
        <v>2</v>
      </c>
      <c r="S450">
        <v>8368.92</v>
      </c>
      <c r="T450">
        <v>47.7678082191781</v>
      </c>
      <c r="U450">
        <v>1919</v>
      </c>
      <c r="V450" t="s">
        <v>10666</v>
      </c>
      <c r="W450" t="s">
        <v>10666</v>
      </c>
      <c r="X450" t="s">
        <v>10666</v>
      </c>
      <c r="Y450" t="s">
        <v>10666</v>
      </c>
      <c r="Z450" t="s">
        <v>4479</v>
      </c>
      <c r="AA450" s="48" t="s">
        <v>3804</v>
      </c>
      <c r="AB450" s="41" t="s">
        <v>10778</v>
      </c>
      <c r="AC450" t="s">
        <v>232</v>
      </c>
      <c r="AD450" t="s">
        <v>314</v>
      </c>
      <c r="AE450" t="s">
        <v>220</v>
      </c>
      <c r="AF450" t="s">
        <v>323</v>
      </c>
    </row>
    <row r="451" spans="1:32">
      <c r="A451" t="s">
        <v>10200</v>
      </c>
      <c r="B451" t="s">
        <v>10201</v>
      </c>
      <c r="C451" t="s">
        <v>975</v>
      </c>
      <c r="D451" t="s">
        <v>178</v>
      </c>
      <c r="E451">
        <v>40.324167000000003</v>
      </c>
      <c r="F451">
        <v>-105.208889</v>
      </c>
      <c r="G451" t="s">
        <v>10202</v>
      </c>
      <c r="H451" t="s">
        <v>148</v>
      </c>
      <c r="I451" t="s">
        <v>416</v>
      </c>
      <c r="J451" t="s">
        <v>108</v>
      </c>
      <c r="K451">
        <v>58622</v>
      </c>
      <c r="L451" t="s">
        <v>10666</v>
      </c>
      <c r="M451" t="s">
        <v>10666</v>
      </c>
      <c r="N451" s="43" t="s">
        <v>10666</v>
      </c>
      <c r="O451" t="s">
        <v>10666</v>
      </c>
      <c r="P451" t="s">
        <v>489</v>
      </c>
      <c r="Q451">
        <v>2</v>
      </c>
      <c r="R451">
        <v>2.6</v>
      </c>
      <c r="S451">
        <v>8378.67</v>
      </c>
      <c r="T451">
        <v>36.787276080084297</v>
      </c>
      <c r="U451">
        <v>2012</v>
      </c>
      <c r="V451" t="s">
        <v>10666</v>
      </c>
      <c r="W451" t="s">
        <v>10666</v>
      </c>
      <c r="X451" t="s">
        <v>10666</v>
      </c>
      <c r="Y451" t="s">
        <v>10666</v>
      </c>
      <c r="Z451" t="s">
        <v>10203</v>
      </c>
      <c r="AA451" s="48" t="s">
        <v>10490</v>
      </c>
      <c r="AB451" s="41" t="s">
        <v>11283</v>
      </c>
      <c r="AC451" t="s">
        <v>153</v>
      </c>
      <c r="AD451" t="s">
        <v>241</v>
      </c>
      <c r="AE451" t="s">
        <v>533</v>
      </c>
      <c r="AF451" t="s">
        <v>10204</v>
      </c>
    </row>
    <row r="452" spans="1:32">
      <c r="A452" t="s">
        <v>7142</v>
      </c>
      <c r="B452" t="s">
        <v>7143</v>
      </c>
      <c r="C452" t="s">
        <v>2294</v>
      </c>
      <c r="D452" t="s">
        <v>286</v>
      </c>
      <c r="E452">
        <v>43.883499999999998</v>
      </c>
      <c r="F452">
        <v>-75.428399999999996</v>
      </c>
      <c r="G452" t="s">
        <v>1582</v>
      </c>
      <c r="H452" t="s">
        <v>459</v>
      </c>
      <c r="I452" t="s">
        <v>6703</v>
      </c>
      <c r="J452" t="s">
        <v>108</v>
      </c>
      <c r="K452">
        <v>10490</v>
      </c>
      <c r="L452" t="s">
        <v>7144</v>
      </c>
      <c r="M452" s="43">
        <v>43791</v>
      </c>
      <c r="N452" s="43">
        <v>58379</v>
      </c>
      <c r="O452" t="s">
        <v>161</v>
      </c>
      <c r="P452" t="s">
        <v>162</v>
      </c>
      <c r="Q452">
        <v>1</v>
      </c>
      <c r="R452">
        <v>1.5</v>
      </c>
      <c r="S452">
        <v>8465.33</v>
      </c>
      <c r="T452">
        <v>64.424124809741201</v>
      </c>
      <c r="U452">
        <v>1985</v>
      </c>
      <c r="V452" t="s">
        <v>10666</v>
      </c>
      <c r="W452" t="s">
        <v>10666</v>
      </c>
      <c r="X452" t="s">
        <v>10666</v>
      </c>
      <c r="Y452" t="s">
        <v>10666</v>
      </c>
      <c r="Z452" t="s">
        <v>5058</v>
      </c>
      <c r="AA452" s="48" t="s">
        <v>6705</v>
      </c>
      <c r="AB452" s="41" t="s">
        <v>10862</v>
      </c>
      <c r="AC452" t="s">
        <v>232</v>
      </c>
      <c r="AD452" t="s">
        <v>291</v>
      </c>
      <c r="AE452" t="s">
        <v>220</v>
      </c>
      <c r="AF452" t="s">
        <v>788</v>
      </c>
    </row>
    <row r="453" spans="1:32">
      <c r="A453" t="s">
        <v>9077</v>
      </c>
      <c r="B453" t="s">
        <v>9078</v>
      </c>
      <c r="C453" t="s">
        <v>9079</v>
      </c>
      <c r="D453" t="s">
        <v>799</v>
      </c>
      <c r="E453">
        <v>41.01</v>
      </c>
      <c r="F453">
        <v>-92.406700000000001</v>
      </c>
      <c r="G453" t="s">
        <v>9080</v>
      </c>
      <c r="H453" t="s">
        <v>148</v>
      </c>
      <c r="I453" t="s">
        <v>9080</v>
      </c>
      <c r="J453" t="s">
        <v>108</v>
      </c>
      <c r="K453">
        <v>1173</v>
      </c>
      <c r="L453" t="s">
        <v>9081</v>
      </c>
      <c r="M453" s="43">
        <v>39568</v>
      </c>
      <c r="N453" s="43">
        <v>50525</v>
      </c>
      <c r="O453" t="s">
        <v>161</v>
      </c>
      <c r="P453" t="s">
        <v>162</v>
      </c>
      <c r="Q453">
        <v>3</v>
      </c>
      <c r="R453">
        <v>3.2</v>
      </c>
      <c r="S453">
        <v>8538.52</v>
      </c>
      <c r="T453">
        <v>30.459902968036499</v>
      </c>
      <c r="U453">
        <v>1931</v>
      </c>
      <c r="V453" t="s">
        <v>10666</v>
      </c>
      <c r="W453" t="s">
        <v>10666</v>
      </c>
      <c r="X453" t="s">
        <v>10666</v>
      </c>
      <c r="Y453" t="s">
        <v>10666</v>
      </c>
      <c r="Z453" t="s">
        <v>803</v>
      </c>
      <c r="AA453" s="48" t="s">
        <v>9082</v>
      </c>
      <c r="AB453" s="41" t="s">
        <v>11108</v>
      </c>
      <c r="AC453" t="s">
        <v>601</v>
      </c>
      <c r="AD453" t="s">
        <v>302</v>
      </c>
      <c r="AE453" t="s">
        <v>166</v>
      </c>
      <c r="AF453" t="s">
        <v>4450</v>
      </c>
    </row>
    <row r="454" spans="1:32">
      <c r="A454" t="s">
        <v>6863</v>
      </c>
      <c r="B454" t="s">
        <v>6864</v>
      </c>
      <c r="C454" t="s">
        <v>746</v>
      </c>
      <c r="D454" t="s">
        <v>286</v>
      </c>
      <c r="E454">
        <v>44.638300000000001</v>
      </c>
      <c r="F454">
        <v>-75.491100000000003</v>
      </c>
      <c r="G454" t="s">
        <v>4355</v>
      </c>
      <c r="H454" t="s">
        <v>309</v>
      </c>
      <c r="I454" t="s">
        <v>4355</v>
      </c>
      <c r="J454" t="s">
        <v>108</v>
      </c>
      <c r="K454">
        <v>2556</v>
      </c>
      <c r="L454" t="s">
        <v>6858</v>
      </c>
      <c r="M454" s="43">
        <v>41239</v>
      </c>
      <c r="N454" s="43">
        <v>55884</v>
      </c>
      <c r="O454" t="s">
        <v>161</v>
      </c>
      <c r="P454" t="s">
        <v>162</v>
      </c>
      <c r="Q454">
        <v>3</v>
      </c>
      <c r="R454">
        <v>2.5</v>
      </c>
      <c r="S454">
        <v>8569.69</v>
      </c>
      <c r="T454">
        <v>39.131004566210002</v>
      </c>
      <c r="U454">
        <v>1928</v>
      </c>
      <c r="V454" t="s">
        <v>10666</v>
      </c>
      <c r="W454" t="s">
        <v>10666</v>
      </c>
      <c r="X454" t="s">
        <v>10666</v>
      </c>
      <c r="Y454" t="s">
        <v>10666</v>
      </c>
      <c r="Z454" t="s">
        <v>2102</v>
      </c>
      <c r="AA454" s="48" t="s">
        <v>5090</v>
      </c>
      <c r="AB454" s="41" t="s">
        <v>10789</v>
      </c>
      <c r="AC454" t="s">
        <v>232</v>
      </c>
      <c r="AD454" t="s">
        <v>291</v>
      </c>
      <c r="AE454" t="s">
        <v>220</v>
      </c>
      <c r="AF454" t="s">
        <v>788</v>
      </c>
    </row>
    <row r="455" spans="1:32">
      <c r="A455" t="s">
        <v>8778</v>
      </c>
      <c r="B455" t="s">
        <v>8779</v>
      </c>
      <c r="C455" t="s">
        <v>817</v>
      </c>
      <c r="D455" t="s">
        <v>146</v>
      </c>
      <c r="E455">
        <v>34.089188999999998</v>
      </c>
      <c r="F455">
        <v>-117.039175</v>
      </c>
      <c r="G455" t="s">
        <v>397</v>
      </c>
      <c r="H455" t="s">
        <v>247</v>
      </c>
      <c r="I455" t="s">
        <v>397</v>
      </c>
      <c r="J455" t="s">
        <v>108</v>
      </c>
      <c r="K455">
        <v>7147</v>
      </c>
      <c r="L455" t="s">
        <v>8780</v>
      </c>
      <c r="M455" s="43">
        <v>37824</v>
      </c>
      <c r="N455" s="43">
        <v>48760</v>
      </c>
      <c r="O455" t="s">
        <v>161</v>
      </c>
      <c r="P455" t="s">
        <v>162</v>
      </c>
      <c r="Q455">
        <v>3</v>
      </c>
      <c r="R455">
        <v>3</v>
      </c>
      <c r="S455">
        <v>8593.26</v>
      </c>
      <c r="T455">
        <v>32.698858447488597</v>
      </c>
      <c r="U455">
        <v>1903</v>
      </c>
      <c r="V455" t="s">
        <v>10666</v>
      </c>
      <c r="W455" t="s">
        <v>10666</v>
      </c>
      <c r="X455" t="s">
        <v>10666</v>
      </c>
      <c r="Y455" t="s">
        <v>10666</v>
      </c>
      <c r="Z455" t="s">
        <v>2649</v>
      </c>
      <c r="AA455" s="48" t="s">
        <v>8781</v>
      </c>
      <c r="AB455" s="41" t="s">
        <v>10678</v>
      </c>
      <c r="AC455" t="s">
        <v>153</v>
      </c>
      <c r="AD455" t="s">
        <v>263</v>
      </c>
      <c r="AE455" t="s">
        <v>166</v>
      </c>
      <c r="AF455" t="s">
        <v>397</v>
      </c>
    </row>
    <row r="456" spans="1:32">
      <c r="A456" t="s">
        <v>5683</v>
      </c>
      <c r="B456" t="s">
        <v>5684</v>
      </c>
      <c r="C456" t="s">
        <v>3443</v>
      </c>
      <c r="D456" t="s">
        <v>286</v>
      </c>
      <c r="E456">
        <v>42.904499999999999</v>
      </c>
      <c r="F456">
        <v>-73.562200000000004</v>
      </c>
      <c r="G456" t="s">
        <v>5685</v>
      </c>
      <c r="H456" t="s">
        <v>459</v>
      </c>
      <c r="I456" t="s">
        <v>5685</v>
      </c>
      <c r="J456" t="s">
        <v>108</v>
      </c>
      <c r="K456">
        <v>50034</v>
      </c>
      <c r="L456" t="s">
        <v>5686</v>
      </c>
      <c r="M456" s="43">
        <v>30746</v>
      </c>
      <c r="N456" s="43" t="s">
        <v>10666</v>
      </c>
      <c r="O456" t="s">
        <v>161</v>
      </c>
      <c r="P456" t="s">
        <v>150</v>
      </c>
      <c r="Q456">
        <v>1</v>
      </c>
      <c r="R456">
        <v>2.5</v>
      </c>
      <c r="S456">
        <v>8599.0400000000009</v>
      </c>
      <c r="T456">
        <v>39.265022831050203</v>
      </c>
      <c r="U456">
        <v>1985</v>
      </c>
      <c r="V456" t="s">
        <v>10666</v>
      </c>
      <c r="W456" t="s">
        <v>10666</v>
      </c>
      <c r="X456" t="s">
        <v>10666</v>
      </c>
      <c r="Y456" t="s">
        <v>10666</v>
      </c>
      <c r="Z456" t="s">
        <v>3005</v>
      </c>
      <c r="AA456" s="48" t="s">
        <v>5687</v>
      </c>
      <c r="AB456" s="41" t="s">
        <v>10883</v>
      </c>
      <c r="AC456" t="s">
        <v>232</v>
      </c>
      <c r="AD456" t="s">
        <v>291</v>
      </c>
      <c r="AE456" t="s">
        <v>220</v>
      </c>
      <c r="AF456" t="s">
        <v>788</v>
      </c>
    </row>
    <row r="457" spans="1:32">
      <c r="A457" t="s">
        <v>9660</v>
      </c>
      <c r="B457" t="s">
        <v>9661</v>
      </c>
      <c r="C457" t="s">
        <v>2166</v>
      </c>
      <c r="D457" t="s">
        <v>146</v>
      </c>
      <c r="E457">
        <v>38.718200000000003</v>
      </c>
      <c r="F457">
        <v>-123.0087</v>
      </c>
      <c r="G457" t="s">
        <v>9662</v>
      </c>
      <c r="H457" t="s">
        <v>148</v>
      </c>
      <c r="I457" t="s">
        <v>9663</v>
      </c>
      <c r="J457" t="s">
        <v>108</v>
      </c>
      <c r="K457">
        <v>54261</v>
      </c>
      <c r="L457" t="s">
        <v>9664</v>
      </c>
      <c r="M457" s="43">
        <v>31034</v>
      </c>
      <c r="N457" s="43">
        <v>49278</v>
      </c>
      <c r="O457" t="s">
        <v>10666</v>
      </c>
      <c r="P457" t="s">
        <v>162</v>
      </c>
      <c r="Q457">
        <v>1</v>
      </c>
      <c r="R457">
        <v>2.7</v>
      </c>
      <c r="S457">
        <v>8608.91</v>
      </c>
      <c r="T457">
        <v>36.398232707593401</v>
      </c>
      <c r="U457">
        <v>1988</v>
      </c>
      <c r="V457" t="s">
        <v>10666</v>
      </c>
      <c r="W457" t="s">
        <v>10666</v>
      </c>
      <c r="X457" t="s">
        <v>10666</v>
      </c>
      <c r="Y457" t="s">
        <v>10666</v>
      </c>
      <c r="Z457" t="s">
        <v>5180</v>
      </c>
      <c r="AA457" s="48" t="s">
        <v>11490</v>
      </c>
      <c r="AB457" s="41" t="s">
        <v>11197</v>
      </c>
      <c r="AC457" t="s">
        <v>153</v>
      </c>
      <c r="AD457" t="s">
        <v>263</v>
      </c>
      <c r="AE457" t="s">
        <v>220</v>
      </c>
      <c r="AF457" t="s">
        <v>259</v>
      </c>
    </row>
    <row r="458" spans="1:32">
      <c r="A458" t="s">
        <v>8558</v>
      </c>
      <c r="B458" t="s">
        <v>8559</v>
      </c>
      <c r="C458" t="s">
        <v>4672</v>
      </c>
      <c r="D458" t="s">
        <v>295</v>
      </c>
      <c r="E458">
        <v>46.133299999999998</v>
      </c>
      <c r="F458">
        <v>-88.224999999999994</v>
      </c>
      <c r="G458" t="s">
        <v>552</v>
      </c>
      <c r="H458" t="s">
        <v>247</v>
      </c>
      <c r="I458" t="s">
        <v>552</v>
      </c>
      <c r="J458" t="s">
        <v>108</v>
      </c>
      <c r="K458">
        <v>1777</v>
      </c>
      <c r="L458" t="s">
        <v>8560</v>
      </c>
      <c r="M458" s="43">
        <v>36903</v>
      </c>
      <c r="N458" s="43">
        <v>51348</v>
      </c>
      <c r="O458" t="s">
        <v>450</v>
      </c>
      <c r="P458" t="s">
        <v>162</v>
      </c>
      <c r="Q458">
        <v>1</v>
      </c>
      <c r="R458">
        <v>2.8</v>
      </c>
      <c r="S458">
        <v>8609.0400000000009</v>
      </c>
      <c r="T458">
        <v>35.098825831702499</v>
      </c>
      <c r="U458">
        <v>1953</v>
      </c>
      <c r="V458" t="s">
        <v>10666</v>
      </c>
      <c r="W458" t="s">
        <v>10666</v>
      </c>
      <c r="X458" t="s">
        <v>10666</v>
      </c>
      <c r="Y458" t="s">
        <v>10666</v>
      </c>
      <c r="Z458" t="s">
        <v>4674</v>
      </c>
      <c r="AA458" s="48" t="s">
        <v>8561</v>
      </c>
      <c r="AB458" s="41" t="s">
        <v>10823</v>
      </c>
      <c r="AC458" t="s">
        <v>301</v>
      </c>
      <c r="AD458" t="s">
        <v>302</v>
      </c>
      <c r="AE458" t="s">
        <v>166</v>
      </c>
      <c r="AF458" t="s">
        <v>552</v>
      </c>
    </row>
    <row r="459" spans="1:32">
      <c r="A459" t="s">
        <v>5728</v>
      </c>
      <c r="B459" t="s">
        <v>2345</v>
      </c>
      <c r="C459" t="s">
        <v>4168</v>
      </c>
      <c r="D459" t="s">
        <v>157</v>
      </c>
      <c r="E459">
        <v>47.5349</v>
      </c>
      <c r="F459">
        <v>-121.7034</v>
      </c>
      <c r="G459" t="s">
        <v>5729</v>
      </c>
      <c r="H459" t="s">
        <v>459</v>
      </c>
      <c r="I459" t="s">
        <v>5729</v>
      </c>
      <c r="J459" t="s">
        <v>108</v>
      </c>
      <c r="K459">
        <v>54860</v>
      </c>
      <c r="L459" t="s">
        <v>5730</v>
      </c>
      <c r="M459" s="43">
        <v>32353</v>
      </c>
      <c r="N459" s="43">
        <v>50586</v>
      </c>
      <c r="O459" t="s">
        <v>161</v>
      </c>
      <c r="P459" t="s">
        <v>162</v>
      </c>
      <c r="Q459">
        <v>1</v>
      </c>
      <c r="R459">
        <v>3.7</v>
      </c>
      <c r="S459">
        <v>8705.2099999999991</v>
      </c>
      <c r="T459">
        <v>26.857984697025799</v>
      </c>
      <c r="U459">
        <v>1994</v>
      </c>
      <c r="V459" t="s">
        <v>10666</v>
      </c>
      <c r="W459" t="s">
        <v>10666</v>
      </c>
      <c r="X459" t="s">
        <v>10666</v>
      </c>
      <c r="Y459" t="s">
        <v>10666</v>
      </c>
      <c r="Z459" t="s">
        <v>5731</v>
      </c>
      <c r="AA459" s="48" t="s">
        <v>5732</v>
      </c>
      <c r="AB459" s="41" t="s">
        <v>10727</v>
      </c>
      <c r="AC459" t="s">
        <v>153</v>
      </c>
      <c r="AD459" t="s">
        <v>1142</v>
      </c>
      <c r="AE459" t="s">
        <v>220</v>
      </c>
      <c r="AF459" t="s">
        <v>1143</v>
      </c>
    </row>
    <row r="460" spans="1:32">
      <c r="A460" t="s">
        <v>7894</v>
      </c>
      <c r="B460" t="s">
        <v>7895</v>
      </c>
      <c r="C460" t="s">
        <v>306</v>
      </c>
      <c r="D460" t="s">
        <v>307</v>
      </c>
      <c r="E460">
        <v>42.591299999999997</v>
      </c>
      <c r="F460">
        <v>-72.730699999999999</v>
      </c>
      <c r="G460" t="s">
        <v>4937</v>
      </c>
      <c r="H460" t="s">
        <v>309</v>
      </c>
      <c r="I460" t="s">
        <v>7896</v>
      </c>
      <c r="J460" t="s">
        <v>108</v>
      </c>
      <c r="K460">
        <v>1634</v>
      </c>
      <c r="L460" t="s">
        <v>7897</v>
      </c>
      <c r="M460" s="43">
        <v>35524</v>
      </c>
      <c r="N460" s="43">
        <v>50130</v>
      </c>
      <c r="O460" t="s">
        <v>250</v>
      </c>
      <c r="P460" t="s">
        <v>162</v>
      </c>
      <c r="Q460">
        <v>4</v>
      </c>
      <c r="R460">
        <v>3.5</v>
      </c>
      <c r="S460">
        <v>8708.33</v>
      </c>
      <c r="T460">
        <v>28.402902804957598</v>
      </c>
      <c r="U460">
        <v>1914</v>
      </c>
      <c r="V460" t="s">
        <v>10666</v>
      </c>
      <c r="W460" t="s">
        <v>10666</v>
      </c>
      <c r="X460" t="s">
        <v>10666</v>
      </c>
      <c r="Y460" t="s">
        <v>10666</v>
      </c>
      <c r="Z460" t="s">
        <v>312</v>
      </c>
      <c r="AA460" s="48" t="s">
        <v>7898</v>
      </c>
      <c r="AB460" s="41" t="s">
        <v>10963</v>
      </c>
      <c r="AC460" t="s">
        <v>232</v>
      </c>
      <c r="AD460" t="s">
        <v>314</v>
      </c>
      <c r="AE460" t="s">
        <v>220</v>
      </c>
      <c r="AF460" t="s">
        <v>346</v>
      </c>
    </row>
    <row r="461" spans="1:32">
      <c r="A461" t="s">
        <v>4319</v>
      </c>
      <c r="B461" t="s">
        <v>4320</v>
      </c>
      <c r="C461" t="s">
        <v>4271</v>
      </c>
      <c r="D461" t="s">
        <v>807</v>
      </c>
      <c r="E461">
        <v>29.594383619999999</v>
      </c>
      <c r="F461">
        <v>-98.040834619999998</v>
      </c>
      <c r="G461" t="s">
        <v>4303</v>
      </c>
      <c r="H461" t="s">
        <v>5</v>
      </c>
      <c r="I461" t="s">
        <v>4304</v>
      </c>
      <c r="J461" t="s">
        <v>108</v>
      </c>
      <c r="K461">
        <v>3581</v>
      </c>
      <c r="L461" t="s">
        <v>10666</v>
      </c>
      <c r="M461" t="s">
        <v>10666</v>
      </c>
      <c r="N461" s="43" t="s">
        <v>10666</v>
      </c>
      <c r="O461" t="s">
        <v>10666</v>
      </c>
      <c r="P461" t="s">
        <v>543</v>
      </c>
      <c r="Q461">
        <v>2</v>
      </c>
      <c r="R461">
        <v>2.8</v>
      </c>
      <c r="S461">
        <v>8711.8700000000008</v>
      </c>
      <c r="T461">
        <v>35.518060991519903</v>
      </c>
      <c r="U461">
        <v>1927</v>
      </c>
      <c r="V461" t="s">
        <v>10666</v>
      </c>
      <c r="W461" t="s">
        <v>10666</v>
      </c>
      <c r="X461" t="s">
        <v>10666</v>
      </c>
      <c r="Y461" t="s">
        <v>10666</v>
      </c>
      <c r="Z461" t="s">
        <v>4273</v>
      </c>
      <c r="AA461" s="48" t="s">
        <v>4318</v>
      </c>
      <c r="AB461" s="41" t="s">
        <v>10744</v>
      </c>
      <c r="AC461" t="s">
        <v>1352</v>
      </c>
      <c r="AD461" t="s">
        <v>1353</v>
      </c>
      <c r="AE461" t="s">
        <v>166</v>
      </c>
      <c r="AF461" t="s">
        <v>4305</v>
      </c>
    </row>
    <row r="462" spans="1:32">
      <c r="A462" t="s">
        <v>5912</v>
      </c>
      <c r="B462" t="s">
        <v>5913</v>
      </c>
      <c r="C462" t="s">
        <v>3443</v>
      </c>
      <c r="D462" t="s">
        <v>286</v>
      </c>
      <c r="E462">
        <v>42.721200000000003</v>
      </c>
      <c r="F462">
        <v>-73.676900000000003</v>
      </c>
      <c r="G462" t="s">
        <v>5914</v>
      </c>
      <c r="H462" t="s">
        <v>459</v>
      </c>
      <c r="I462" t="s">
        <v>5915</v>
      </c>
      <c r="J462" t="s">
        <v>108</v>
      </c>
      <c r="K462">
        <v>50031</v>
      </c>
      <c r="L462" t="s">
        <v>5916</v>
      </c>
      <c r="M462" s="43">
        <v>30244</v>
      </c>
      <c r="N462" s="43" t="s">
        <v>10666</v>
      </c>
      <c r="O462" t="s">
        <v>10666</v>
      </c>
      <c r="P462" t="s">
        <v>150</v>
      </c>
      <c r="Q462">
        <v>2</v>
      </c>
      <c r="R462">
        <v>3</v>
      </c>
      <c r="S462">
        <v>8718.2000000000007</v>
      </c>
      <c r="T462">
        <v>33.174277016742799</v>
      </c>
      <c r="U462">
        <v>1992</v>
      </c>
      <c r="V462" t="s">
        <v>10666</v>
      </c>
      <c r="W462" t="s">
        <v>10666</v>
      </c>
      <c r="X462" t="s">
        <v>10666</v>
      </c>
      <c r="Y462" t="s">
        <v>10666</v>
      </c>
      <c r="Z462" t="s">
        <v>3446</v>
      </c>
      <c r="AA462" s="48" t="s">
        <v>3447</v>
      </c>
      <c r="AB462" s="41" t="s">
        <v>10883</v>
      </c>
      <c r="AC462" t="s">
        <v>232</v>
      </c>
      <c r="AD462" t="s">
        <v>291</v>
      </c>
      <c r="AE462" t="s">
        <v>220</v>
      </c>
      <c r="AF462" t="s">
        <v>788</v>
      </c>
    </row>
    <row r="463" spans="1:32">
      <c r="A463" t="s">
        <v>882</v>
      </c>
      <c r="B463" t="s">
        <v>168</v>
      </c>
      <c r="C463" t="s">
        <v>883</v>
      </c>
      <c r="D463" t="s">
        <v>178</v>
      </c>
      <c r="E463">
        <v>38.404376999999997</v>
      </c>
      <c r="F463">
        <v>-107.810213</v>
      </c>
      <c r="G463" t="s">
        <v>884</v>
      </c>
      <c r="H463" t="s">
        <v>180</v>
      </c>
      <c r="I463" t="s">
        <v>10666</v>
      </c>
      <c r="J463" t="s">
        <v>108</v>
      </c>
      <c r="K463">
        <v>61191</v>
      </c>
      <c r="L463" t="s">
        <v>10666</v>
      </c>
      <c r="M463" t="s">
        <v>10666</v>
      </c>
      <c r="N463" s="43" t="s">
        <v>10666</v>
      </c>
      <c r="O463" t="s">
        <v>149</v>
      </c>
      <c r="P463" t="s">
        <v>171</v>
      </c>
      <c r="Q463">
        <v>1</v>
      </c>
      <c r="R463">
        <v>2.4</v>
      </c>
      <c r="S463">
        <v>8777.8799999999992</v>
      </c>
      <c r="T463">
        <v>41.751712328767098</v>
      </c>
      <c r="U463">
        <v>2017</v>
      </c>
      <c r="V463" t="s">
        <v>10666</v>
      </c>
      <c r="W463" t="s">
        <v>10666</v>
      </c>
      <c r="X463" t="s">
        <v>10666</v>
      </c>
      <c r="Y463" t="s">
        <v>10666</v>
      </c>
      <c r="Z463" t="s">
        <v>10666</v>
      </c>
      <c r="AA463" s="48" t="s">
        <v>885</v>
      </c>
      <c r="AB463" s="41" t="s">
        <v>10691</v>
      </c>
      <c r="AC463" t="s">
        <v>153</v>
      </c>
      <c r="AD463" t="s">
        <v>241</v>
      </c>
      <c r="AE463" t="s">
        <v>220</v>
      </c>
      <c r="AF463" t="s">
        <v>886</v>
      </c>
    </row>
    <row r="464" spans="1:32">
      <c r="A464" t="s">
        <v>7305</v>
      </c>
      <c r="B464" t="s">
        <v>7306</v>
      </c>
      <c r="C464" t="s">
        <v>3314</v>
      </c>
      <c r="D464" t="s">
        <v>157</v>
      </c>
      <c r="E464">
        <v>48.594673</v>
      </c>
      <c r="F464">
        <v>-118.061336</v>
      </c>
      <c r="G464" t="s">
        <v>7307</v>
      </c>
      <c r="H464" t="s">
        <v>650</v>
      </c>
      <c r="I464" t="s">
        <v>7307</v>
      </c>
      <c r="J464" t="s">
        <v>108</v>
      </c>
      <c r="K464">
        <v>3868</v>
      </c>
      <c r="L464" t="s">
        <v>7308</v>
      </c>
      <c r="M464" s="43">
        <v>45755</v>
      </c>
      <c r="N464" s="43">
        <v>60357</v>
      </c>
      <c r="O464" t="s">
        <v>161</v>
      </c>
      <c r="P464" t="s">
        <v>162</v>
      </c>
      <c r="Q464">
        <v>4</v>
      </c>
      <c r="R464">
        <v>1.8</v>
      </c>
      <c r="S464">
        <v>8821</v>
      </c>
      <c r="T464">
        <v>62.935216894977202</v>
      </c>
      <c r="U464">
        <v>1915</v>
      </c>
      <c r="V464" t="s">
        <v>10666</v>
      </c>
      <c r="W464" t="s">
        <v>10666</v>
      </c>
      <c r="X464" t="s">
        <v>10666</v>
      </c>
      <c r="Y464" t="s">
        <v>10666</v>
      </c>
      <c r="Z464" t="s">
        <v>7309</v>
      </c>
      <c r="AA464" s="48" t="s">
        <v>7310</v>
      </c>
      <c r="AB464" s="41" t="s">
        <v>10677</v>
      </c>
      <c r="AC464" t="s">
        <v>153</v>
      </c>
      <c r="AD464" t="s">
        <v>4226</v>
      </c>
      <c r="AE464" t="s">
        <v>220</v>
      </c>
      <c r="AF464" t="s">
        <v>4223</v>
      </c>
    </row>
    <row r="465" spans="1:32">
      <c r="A465" t="s">
        <v>6682</v>
      </c>
      <c r="B465" t="s">
        <v>6683</v>
      </c>
      <c r="C465" t="s">
        <v>3063</v>
      </c>
      <c r="D465" t="s">
        <v>483</v>
      </c>
      <c r="E465">
        <v>43.469000000000001</v>
      </c>
      <c r="F465">
        <v>-112.0607</v>
      </c>
      <c r="G465" t="s">
        <v>6552</v>
      </c>
      <c r="H465" t="s">
        <v>148</v>
      </c>
      <c r="I465" t="s">
        <v>6553</v>
      </c>
      <c r="J465" t="s">
        <v>108</v>
      </c>
      <c r="K465">
        <v>843</v>
      </c>
      <c r="L465" t="s">
        <v>6681</v>
      </c>
      <c r="M465" s="43">
        <v>28894</v>
      </c>
      <c r="N465" s="43">
        <v>47149</v>
      </c>
      <c r="O465" t="s">
        <v>10666</v>
      </c>
      <c r="P465" t="s">
        <v>162</v>
      </c>
      <c r="Q465">
        <v>1</v>
      </c>
      <c r="R465">
        <v>3</v>
      </c>
      <c r="S465">
        <v>8855.43</v>
      </c>
      <c r="T465">
        <v>33.696461187214602</v>
      </c>
      <c r="U465">
        <v>1940</v>
      </c>
      <c r="V465" t="s">
        <v>10666</v>
      </c>
      <c r="W465" t="s">
        <v>10666</v>
      </c>
      <c r="X465" t="s">
        <v>10666</v>
      </c>
      <c r="Y465" t="s">
        <v>10666</v>
      </c>
      <c r="Z465" t="s">
        <v>432</v>
      </c>
      <c r="AA465" s="48" t="s">
        <v>6555</v>
      </c>
      <c r="AB465" s="41" t="s">
        <v>10938</v>
      </c>
      <c r="AC465" t="s">
        <v>153</v>
      </c>
      <c r="AD465" t="s">
        <v>491</v>
      </c>
      <c r="AE465" t="s">
        <v>166</v>
      </c>
      <c r="AF465" t="s">
        <v>6552</v>
      </c>
    </row>
    <row r="466" spans="1:32">
      <c r="A466" t="s">
        <v>6100</v>
      </c>
      <c r="B466" t="s">
        <v>6101</v>
      </c>
      <c r="C466" t="s">
        <v>910</v>
      </c>
      <c r="D466" t="s">
        <v>178</v>
      </c>
      <c r="E466">
        <v>39.620699999999999</v>
      </c>
      <c r="F466">
        <v>-106.06619999999999</v>
      </c>
      <c r="G466" t="s">
        <v>215</v>
      </c>
      <c r="H466" t="s">
        <v>148</v>
      </c>
      <c r="I466" t="s">
        <v>215</v>
      </c>
      <c r="J466" t="s">
        <v>108</v>
      </c>
      <c r="K466">
        <v>10421</v>
      </c>
      <c r="L466" t="s">
        <v>6102</v>
      </c>
      <c r="M466" s="43">
        <v>30914</v>
      </c>
      <c r="N466" s="43" t="s">
        <v>10666</v>
      </c>
      <c r="O466" t="s">
        <v>10666</v>
      </c>
      <c r="P466" t="s">
        <v>150</v>
      </c>
      <c r="Q466">
        <v>1</v>
      </c>
      <c r="R466">
        <v>1.8</v>
      </c>
      <c r="S466">
        <v>8874.33</v>
      </c>
      <c r="T466">
        <v>56.280631659056297</v>
      </c>
      <c r="U466">
        <v>1987</v>
      </c>
      <c r="V466" t="s">
        <v>10666</v>
      </c>
      <c r="W466" t="s">
        <v>10666</v>
      </c>
      <c r="X466" t="s">
        <v>10666</v>
      </c>
      <c r="Y466" t="s">
        <v>10666</v>
      </c>
      <c r="Z466" t="s">
        <v>6103</v>
      </c>
      <c r="AA466" s="48" t="s">
        <v>6104</v>
      </c>
      <c r="AB466" s="41" t="s">
        <v>10911</v>
      </c>
      <c r="AC466" t="s">
        <v>153</v>
      </c>
      <c r="AD466" t="s">
        <v>219</v>
      </c>
      <c r="AE466" t="s">
        <v>220</v>
      </c>
      <c r="AF466" t="s">
        <v>221</v>
      </c>
    </row>
    <row r="467" spans="1:32">
      <c r="A467" t="s">
        <v>7276</v>
      </c>
      <c r="B467" t="s">
        <v>7277</v>
      </c>
      <c r="C467" t="s">
        <v>2294</v>
      </c>
      <c r="D467" t="s">
        <v>286</v>
      </c>
      <c r="E467">
        <v>43.612499999999997</v>
      </c>
      <c r="F467">
        <v>-75.3386</v>
      </c>
      <c r="G467" t="s">
        <v>7273</v>
      </c>
      <c r="H467" t="s">
        <v>459</v>
      </c>
      <c r="I467" t="s">
        <v>7273</v>
      </c>
      <c r="J467" t="s">
        <v>108</v>
      </c>
      <c r="K467">
        <v>56704</v>
      </c>
      <c r="L467" t="s">
        <v>7274</v>
      </c>
      <c r="M467" s="43">
        <v>31538</v>
      </c>
      <c r="N467" s="43">
        <v>46173</v>
      </c>
      <c r="O467" t="s">
        <v>161</v>
      </c>
      <c r="P467" t="s">
        <v>162</v>
      </c>
      <c r="Q467">
        <v>1</v>
      </c>
      <c r="R467">
        <v>2</v>
      </c>
      <c r="S467">
        <v>8901.91</v>
      </c>
      <c r="T467">
        <v>50.809988584474901</v>
      </c>
      <c r="U467">
        <v>1953</v>
      </c>
      <c r="V467" t="s">
        <v>10666</v>
      </c>
      <c r="W467" t="s">
        <v>10666</v>
      </c>
      <c r="X467" t="s">
        <v>10666</v>
      </c>
      <c r="Y467" t="s">
        <v>10666</v>
      </c>
      <c r="Z467" t="s">
        <v>6149</v>
      </c>
      <c r="AA467" s="48" t="s">
        <v>6153</v>
      </c>
      <c r="AB467" s="41" t="s">
        <v>10862</v>
      </c>
      <c r="AC467" t="s">
        <v>232</v>
      </c>
      <c r="AD467" t="s">
        <v>291</v>
      </c>
      <c r="AE467" t="s">
        <v>220</v>
      </c>
      <c r="AF467" t="s">
        <v>788</v>
      </c>
    </row>
    <row r="468" spans="1:32">
      <c r="A468" t="s">
        <v>6961</v>
      </c>
      <c r="B468" t="s">
        <v>6962</v>
      </c>
      <c r="C468" t="s">
        <v>4253</v>
      </c>
      <c r="D468" t="s">
        <v>903</v>
      </c>
      <c r="E468">
        <v>44.166200000000003</v>
      </c>
      <c r="F468">
        <v>-73.256299999999996</v>
      </c>
      <c r="G468" t="s">
        <v>4164</v>
      </c>
      <c r="H468" t="s">
        <v>247</v>
      </c>
      <c r="I468" t="s">
        <v>4164</v>
      </c>
      <c r="J468" t="s">
        <v>108</v>
      </c>
      <c r="K468">
        <v>6519</v>
      </c>
      <c r="L468" t="s">
        <v>6963</v>
      </c>
      <c r="M468" s="43">
        <v>36371</v>
      </c>
      <c r="N468" s="43">
        <v>47269</v>
      </c>
      <c r="O468" t="s">
        <v>161</v>
      </c>
      <c r="P468" t="s">
        <v>162</v>
      </c>
      <c r="Q468">
        <v>3</v>
      </c>
      <c r="R468">
        <v>2.4</v>
      </c>
      <c r="S468">
        <v>8920.6200000000008</v>
      </c>
      <c r="T468">
        <v>42.4306506849315</v>
      </c>
      <c r="U468">
        <v>1912</v>
      </c>
      <c r="V468" t="s">
        <v>10666</v>
      </c>
      <c r="W468" t="s">
        <v>10666</v>
      </c>
      <c r="X468" t="s">
        <v>10666</v>
      </c>
      <c r="Y468" t="s">
        <v>10666</v>
      </c>
      <c r="Z468" t="s">
        <v>2293</v>
      </c>
      <c r="AA468" s="48" t="s">
        <v>6964</v>
      </c>
      <c r="AB468" s="41" t="s">
        <v>10741</v>
      </c>
      <c r="AC468" t="s">
        <v>232</v>
      </c>
      <c r="AD468" t="s">
        <v>314</v>
      </c>
      <c r="AE468" t="s">
        <v>166</v>
      </c>
      <c r="AF468" t="s">
        <v>4164</v>
      </c>
    </row>
    <row r="469" spans="1:32">
      <c r="A469" t="s">
        <v>6154</v>
      </c>
      <c r="B469" t="s">
        <v>6155</v>
      </c>
      <c r="C469" t="s">
        <v>1969</v>
      </c>
      <c r="D469" t="s">
        <v>286</v>
      </c>
      <c r="E469">
        <v>44.158099999999997</v>
      </c>
      <c r="F469">
        <v>-75.708399999999997</v>
      </c>
      <c r="G469" t="s">
        <v>6150</v>
      </c>
      <c r="H469" t="s">
        <v>309</v>
      </c>
      <c r="I469" t="s">
        <v>6151</v>
      </c>
      <c r="J469" t="s">
        <v>108</v>
      </c>
      <c r="K469">
        <v>10197</v>
      </c>
      <c r="L469" t="s">
        <v>6156</v>
      </c>
      <c r="M469" s="43">
        <v>45615</v>
      </c>
      <c r="N469" s="43">
        <v>60206</v>
      </c>
      <c r="O469" t="s">
        <v>161</v>
      </c>
      <c r="P469" t="s">
        <v>162</v>
      </c>
      <c r="Q469">
        <v>1</v>
      </c>
      <c r="R469">
        <v>3.6</v>
      </c>
      <c r="S469">
        <v>8955.91</v>
      </c>
      <c r="T469">
        <v>28.399004312531702</v>
      </c>
      <c r="U469">
        <v>1986</v>
      </c>
      <c r="V469" t="s">
        <v>10666</v>
      </c>
      <c r="W469" t="s">
        <v>10666</v>
      </c>
      <c r="X469" t="s">
        <v>10666</v>
      </c>
      <c r="Y469" t="s">
        <v>10666</v>
      </c>
      <c r="Z469" t="s">
        <v>3125</v>
      </c>
      <c r="AA469" s="48" t="s">
        <v>3382</v>
      </c>
      <c r="AB469" s="41" t="s">
        <v>10895</v>
      </c>
      <c r="AC469" t="s">
        <v>232</v>
      </c>
      <c r="AD469" t="s">
        <v>291</v>
      </c>
      <c r="AE469" t="s">
        <v>220</v>
      </c>
      <c r="AF469" t="s">
        <v>788</v>
      </c>
    </row>
    <row r="470" spans="1:32">
      <c r="A470" t="s">
        <v>5267</v>
      </c>
      <c r="B470" t="s">
        <v>5268</v>
      </c>
      <c r="C470" t="s">
        <v>306</v>
      </c>
      <c r="D470" t="s">
        <v>483</v>
      </c>
      <c r="E470">
        <v>42.279000000000003</v>
      </c>
      <c r="F470">
        <v>-111.6317</v>
      </c>
      <c r="G470" t="s">
        <v>5269</v>
      </c>
      <c r="H470" t="s">
        <v>459</v>
      </c>
      <c r="I470" t="s">
        <v>5270</v>
      </c>
      <c r="J470" t="s">
        <v>108</v>
      </c>
      <c r="K470">
        <v>10325</v>
      </c>
      <c r="L470" t="s">
        <v>5271</v>
      </c>
      <c r="M470" s="43">
        <v>31593</v>
      </c>
      <c r="N470" s="43">
        <v>49826</v>
      </c>
      <c r="O470" t="s">
        <v>161</v>
      </c>
      <c r="P470" t="s">
        <v>162</v>
      </c>
      <c r="Q470">
        <v>1</v>
      </c>
      <c r="R470">
        <v>3.1</v>
      </c>
      <c r="S470">
        <v>8959.73</v>
      </c>
      <c r="T470">
        <v>32.993555751951703</v>
      </c>
      <c r="U470">
        <v>1986</v>
      </c>
      <c r="V470" t="s">
        <v>10666</v>
      </c>
      <c r="W470" t="s">
        <v>10666</v>
      </c>
      <c r="X470" t="s">
        <v>10666</v>
      </c>
      <c r="Y470" t="s">
        <v>10666</v>
      </c>
      <c r="Z470" t="s">
        <v>5272</v>
      </c>
      <c r="AA470" s="48" t="s">
        <v>5273</v>
      </c>
      <c r="AB470" s="41" t="s">
        <v>10843</v>
      </c>
      <c r="AC470" t="s">
        <v>153</v>
      </c>
      <c r="AD470" t="s">
        <v>491</v>
      </c>
      <c r="AE470" t="s">
        <v>220</v>
      </c>
      <c r="AF470" t="s">
        <v>568</v>
      </c>
    </row>
    <row r="471" spans="1:32">
      <c r="A471" t="s">
        <v>8837</v>
      </c>
      <c r="B471" t="s">
        <v>8838</v>
      </c>
      <c r="C471" t="s">
        <v>4189</v>
      </c>
      <c r="D471" t="s">
        <v>245</v>
      </c>
      <c r="E471">
        <v>34.033299999999997</v>
      </c>
      <c r="F471">
        <v>-81.066699999999997</v>
      </c>
      <c r="G471" t="s">
        <v>8839</v>
      </c>
      <c r="H471" t="s">
        <v>148</v>
      </c>
      <c r="I471" t="s">
        <v>8839</v>
      </c>
      <c r="J471" t="s">
        <v>108</v>
      </c>
      <c r="K471">
        <v>3283</v>
      </c>
      <c r="L471" t="s">
        <v>8840</v>
      </c>
      <c r="M471" s="43">
        <v>37406</v>
      </c>
      <c r="N471" s="43">
        <v>51986</v>
      </c>
      <c r="O471" t="s">
        <v>161</v>
      </c>
      <c r="P471" t="s">
        <v>162</v>
      </c>
      <c r="Q471">
        <v>7</v>
      </c>
      <c r="R471">
        <v>10.6</v>
      </c>
      <c r="S471">
        <v>8972.0714289999996</v>
      </c>
      <c r="T471">
        <v>9.6623496909192692</v>
      </c>
      <c r="U471">
        <v>1927</v>
      </c>
      <c r="V471" t="s">
        <v>10666</v>
      </c>
      <c r="W471" t="s">
        <v>10666</v>
      </c>
      <c r="X471" t="s">
        <v>10666</v>
      </c>
      <c r="Y471" t="s">
        <v>10666</v>
      </c>
      <c r="Z471" t="s">
        <v>6641</v>
      </c>
      <c r="AA471" s="48" t="s">
        <v>8841</v>
      </c>
      <c r="AB471" s="41" t="s">
        <v>11095</v>
      </c>
      <c r="AC471" t="s">
        <v>253</v>
      </c>
      <c r="AD471" t="s">
        <v>393</v>
      </c>
      <c r="AE471" t="s">
        <v>166</v>
      </c>
      <c r="AF471" t="s">
        <v>394</v>
      </c>
    </row>
    <row r="472" spans="1:32">
      <c r="A472" t="s">
        <v>5629</v>
      </c>
      <c r="B472" t="s">
        <v>5630</v>
      </c>
      <c r="C472" t="s">
        <v>5631</v>
      </c>
      <c r="D472" t="s">
        <v>1654</v>
      </c>
      <c r="E472">
        <v>41.237400000000001</v>
      </c>
      <c r="F472">
        <v>-84.4</v>
      </c>
      <c r="G472" t="s">
        <v>5632</v>
      </c>
      <c r="H472" t="s">
        <v>148</v>
      </c>
      <c r="I472" t="s">
        <v>5633</v>
      </c>
      <c r="J472" t="s">
        <v>108</v>
      </c>
      <c r="K472">
        <v>7657</v>
      </c>
      <c r="L472" t="s">
        <v>5634</v>
      </c>
      <c r="M472" s="43">
        <v>30628</v>
      </c>
      <c r="N472" s="43" t="s">
        <v>10666</v>
      </c>
      <c r="O472" t="s">
        <v>10666</v>
      </c>
      <c r="P472" t="s">
        <v>150</v>
      </c>
      <c r="Q472">
        <v>6</v>
      </c>
      <c r="R472">
        <v>3.6</v>
      </c>
      <c r="S472">
        <v>8988.9699999999993</v>
      </c>
      <c r="T472">
        <v>28.503836884830001</v>
      </c>
      <c r="U472">
        <v>1986</v>
      </c>
      <c r="V472" t="s">
        <v>10666</v>
      </c>
      <c r="W472" t="s">
        <v>10666</v>
      </c>
      <c r="X472" t="s">
        <v>10666</v>
      </c>
      <c r="Y472" t="s">
        <v>10666</v>
      </c>
      <c r="Z472" t="s">
        <v>5635</v>
      </c>
      <c r="AA472" s="48" t="s">
        <v>5636</v>
      </c>
      <c r="AB472" s="41" t="s">
        <v>10878</v>
      </c>
      <c r="AC472" t="s">
        <v>301</v>
      </c>
      <c r="AD472" t="s">
        <v>282</v>
      </c>
      <c r="AE472" t="s">
        <v>166</v>
      </c>
      <c r="AF472" t="s">
        <v>5637</v>
      </c>
    </row>
    <row r="473" spans="1:32">
      <c r="A473" t="s">
        <v>6977</v>
      </c>
      <c r="B473" t="s">
        <v>6978</v>
      </c>
      <c r="C473" t="s">
        <v>6979</v>
      </c>
      <c r="D473" t="s">
        <v>873</v>
      </c>
      <c r="E473">
        <v>46.314999999999998</v>
      </c>
      <c r="F473">
        <v>-94.484999999999999</v>
      </c>
      <c r="G473" t="s">
        <v>5979</v>
      </c>
      <c r="H473" t="s">
        <v>247</v>
      </c>
      <c r="I473" t="s">
        <v>6980</v>
      </c>
      <c r="J473" t="s">
        <v>108</v>
      </c>
      <c r="K473">
        <v>1898</v>
      </c>
      <c r="L473" t="s">
        <v>6981</v>
      </c>
      <c r="M473" s="43">
        <v>35912</v>
      </c>
      <c r="N473" s="43">
        <v>46843</v>
      </c>
      <c r="O473" t="s">
        <v>161</v>
      </c>
      <c r="P473" t="s">
        <v>162</v>
      </c>
      <c r="Q473">
        <v>2</v>
      </c>
      <c r="R473">
        <v>1.6</v>
      </c>
      <c r="S473">
        <v>9005.9599999999991</v>
      </c>
      <c r="T473">
        <v>64.254851598173502</v>
      </c>
      <c r="U473">
        <v>1917</v>
      </c>
      <c r="V473" t="s">
        <v>10666</v>
      </c>
      <c r="W473" t="s">
        <v>10666</v>
      </c>
      <c r="X473" t="s">
        <v>10666</v>
      </c>
      <c r="Y473" t="s">
        <v>10666</v>
      </c>
      <c r="Z473" t="s">
        <v>6982</v>
      </c>
      <c r="AA473" s="48" t="s">
        <v>6983</v>
      </c>
      <c r="AB473" s="41" t="s">
        <v>10964</v>
      </c>
      <c r="AC473" t="s">
        <v>601</v>
      </c>
      <c r="AD473" t="s">
        <v>302</v>
      </c>
      <c r="AE473" t="s">
        <v>166</v>
      </c>
      <c r="AF473" t="s">
        <v>5979</v>
      </c>
    </row>
    <row r="474" spans="1:32">
      <c r="A474" t="s">
        <v>9092</v>
      </c>
      <c r="B474" t="s">
        <v>9093</v>
      </c>
      <c r="C474" t="s">
        <v>5055</v>
      </c>
      <c r="D474" t="s">
        <v>208</v>
      </c>
      <c r="E474">
        <v>38.285800000000002</v>
      </c>
      <c r="F474">
        <v>-112.44329999999999</v>
      </c>
      <c r="G474" t="s">
        <v>5056</v>
      </c>
      <c r="H474" t="s">
        <v>148</v>
      </c>
      <c r="I474" t="s">
        <v>5056</v>
      </c>
      <c r="J474" t="s">
        <v>108</v>
      </c>
      <c r="K474">
        <v>3643</v>
      </c>
      <c r="L474" t="s">
        <v>9094</v>
      </c>
      <c r="M474" s="43">
        <v>30977</v>
      </c>
      <c r="N474" s="43" t="s">
        <v>10666</v>
      </c>
      <c r="O474" t="s">
        <v>10666</v>
      </c>
      <c r="P474" t="s">
        <v>150</v>
      </c>
      <c r="Q474">
        <v>2</v>
      </c>
      <c r="R474">
        <v>2.5</v>
      </c>
      <c r="S474">
        <v>9043.83</v>
      </c>
      <c r="T474">
        <v>41.296027397260303</v>
      </c>
      <c r="U474">
        <v>1907</v>
      </c>
      <c r="V474" t="s">
        <v>10666</v>
      </c>
      <c r="W474" t="s">
        <v>10666</v>
      </c>
      <c r="X474" t="s">
        <v>10666</v>
      </c>
      <c r="Y474" t="s">
        <v>10666</v>
      </c>
      <c r="Z474" t="s">
        <v>5058</v>
      </c>
      <c r="AA474" s="48" t="s">
        <v>5059</v>
      </c>
      <c r="AB474" s="41" t="s">
        <v>10830</v>
      </c>
      <c r="AC474" t="s">
        <v>153</v>
      </c>
      <c r="AD474" t="s">
        <v>491</v>
      </c>
      <c r="AE474" t="s">
        <v>166</v>
      </c>
      <c r="AF474" t="s">
        <v>568</v>
      </c>
    </row>
    <row r="475" spans="1:32">
      <c r="A475" t="s">
        <v>5990</v>
      </c>
      <c r="B475" t="s">
        <v>5991</v>
      </c>
      <c r="C475" t="s">
        <v>765</v>
      </c>
      <c r="D475" t="s">
        <v>146</v>
      </c>
      <c r="E475">
        <v>34.011200000000002</v>
      </c>
      <c r="F475">
        <v>-118.41670000000001</v>
      </c>
      <c r="G475" t="s">
        <v>4694</v>
      </c>
      <c r="H475" t="s">
        <v>5</v>
      </c>
      <c r="I475" t="s">
        <v>4694</v>
      </c>
      <c r="J475" t="s">
        <v>108</v>
      </c>
      <c r="K475">
        <v>72</v>
      </c>
      <c r="L475" t="s">
        <v>5992</v>
      </c>
      <c r="M475" s="43">
        <v>29915</v>
      </c>
      <c r="N475" s="43" t="s">
        <v>10666</v>
      </c>
      <c r="O475" t="s">
        <v>149</v>
      </c>
      <c r="P475" t="s">
        <v>150</v>
      </c>
      <c r="Q475">
        <v>1</v>
      </c>
      <c r="R475">
        <v>10.1</v>
      </c>
      <c r="S475">
        <v>9142.52</v>
      </c>
      <c r="T475">
        <v>10.3333333333333</v>
      </c>
      <c r="U475">
        <v>1982</v>
      </c>
      <c r="V475" t="s">
        <v>10666</v>
      </c>
      <c r="W475" t="s">
        <v>10666</v>
      </c>
      <c r="X475" t="s">
        <v>10666</v>
      </c>
      <c r="Y475" t="s">
        <v>10666</v>
      </c>
      <c r="Z475" t="s">
        <v>4411</v>
      </c>
      <c r="AA475" s="48" t="s">
        <v>4131</v>
      </c>
      <c r="AB475" s="41" t="s">
        <v>10721</v>
      </c>
      <c r="AC475" t="s">
        <v>153</v>
      </c>
      <c r="AD475" t="s">
        <v>263</v>
      </c>
      <c r="AE475" t="s">
        <v>166</v>
      </c>
      <c r="AF475" t="s">
        <v>397</v>
      </c>
    </row>
    <row r="476" spans="1:32">
      <c r="A476" t="s">
        <v>4257</v>
      </c>
      <c r="B476" t="s">
        <v>4258</v>
      </c>
      <c r="C476" t="s">
        <v>902</v>
      </c>
      <c r="D476" t="s">
        <v>903</v>
      </c>
      <c r="E476">
        <v>43.723121130000003</v>
      </c>
      <c r="F476">
        <v>-72.923256929999994</v>
      </c>
      <c r="G476" t="s">
        <v>4164</v>
      </c>
      <c r="H476" t="s">
        <v>247</v>
      </c>
      <c r="I476" t="s">
        <v>4254</v>
      </c>
      <c r="J476" t="s">
        <v>108</v>
      </c>
      <c r="K476">
        <v>3722</v>
      </c>
      <c r="L476" t="s">
        <v>10666</v>
      </c>
      <c r="M476" t="s">
        <v>10666</v>
      </c>
      <c r="N476" s="43" t="s">
        <v>10666</v>
      </c>
      <c r="O476" t="s">
        <v>10666</v>
      </c>
      <c r="P476" t="s">
        <v>543</v>
      </c>
      <c r="Q476">
        <v>3</v>
      </c>
      <c r="R476">
        <v>3.6</v>
      </c>
      <c r="S476">
        <v>9145.2999999999993</v>
      </c>
      <c r="T476">
        <v>28.999556062912198</v>
      </c>
      <c r="U476">
        <v>1914</v>
      </c>
      <c r="V476" t="s">
        <v>10666</v>
      </c>
      <c r="W476" t="s">
        <v>10666</v>
      </c>
      <c r="X476" t="s">
        <v>10666</v>
      </c>
      <c r="Y476" t="s">
        <v>10666</v>
      </c>
      <c r="Z476" t="s">
        <v>4259</v>
      </c>
      <c r="AA476" s="48" t="s">
        <v>4260</v>
      </c>
      <c r="AB476" s="41" t="s">
        <v>10742</v>
      </c>
      <c r="AC476" t="s">
        <v>232</v>
      </c>
      <c r="AD476" t="s">
        <v>314</v>
      </c>
      <c r="AE476" t="s">
        <v>166</v>
      </c>
      <c r="AF476" t="s">
        <v>4164</v>
      </c>
    </row>
    <row r="477" spans="1:32">
      <c r="A477" t="s">
        <v>5176</v>
      </c>
      <c r="B477" t="s">
        <v>5177</v>
      </c>
      <c r="C477" t="s">
        <v>2342</v>
      </c>
      <c r="D477" t="s">
        <v>483</v>
      </c>
      <c r="E477">
        <v>44.157499999999999</v>
      </c>
      <c r="F477">
        <v>-113.3152</v>
      </c>
      <c r="G477" t="s">
        <v>5178</v>
      </c>
      <c r="H477" t="s">
        <v>459</v>
      </c>
      <c r="I477" t="s">
        <v>5178</v>
      </c>
      <c r="J477" t="s">
        <v>108</v>
      </c>
      <c r="K477">
        <v>54394</v>
      </c>
      <c r="L477" t="s">
        <v>5179</v>
      </c>
      <c r="M477" s="43">
        <v>31471</v>
      </c>
      <c r="N477" s="43" t="s">
        <v>10666</v>
      </c>
      <c r="O477" t="s">
        <v>149</v>
      </c>
      <c r="P477" t="s">
        <v>150</v>
      </c>
      <c r="Q477">
        <v>1</v>
      </c>
      <c r="R477">
        <v>3.6</v>
      </c>
      <c r="S477">
        <v>9227.4599999999991</v>
      </c>
      <c r="T477">
        <v>29.260083713850801</v>
      </c>
      <c r="U477">
        <v>1987</v>
      </c>
      <c r="V477" t="s">
        <v>10666</v>
      </c>
      <c r="W477" t="s">
        <v>10666</v>
      </c>
      <c r="X477" t="s">
        <v>10666</v>
      </c>
      <c r="Y477" t="s">
        <v>10666</v>
      </c>
      <c r="Z477" t="s">
        <v>5180</v>
      </c>
      <c r="AA477" s="48" t="s">
        <v>5181</v>
      </c>
      <c r="AB477" s="41" t="s">
        <v>10836</v>
      </c>
      <c r="AC477" t="s">
        <v>153</v>
      </c>
      <c r="AD477" t="s">
        <v>491</v>
      </c>
      <c r="AE477" t="s">
        <v>220</v>
      </c>
      <c r="AF477" t="s">
        <v>568</v>
      </c>
    </row>
    <row r="478" spans="1:32">
      <c r="A478" t="s">
        <v>4569</v>
      </c>
      <c r="B478" t="s">
        <v>4570</v>
      </c>
      <c r="C478" t="s">
        <v>4571</v>
      </c>
      <c r="D478" t="s">
        <v>186</v>
      </c>
      <c r="E478">
        <v>55.333047000000001</v>
      </c>
      <c r="F478">
        <v>-131.53196800000001</v>
      </c>
      <c r="G478" t="s">
        <v>4572</v>
      </c>
      <c r="H478" t="s">
        <v>148</v>
      </c>
      <c r="I478" t="s">
        <v>4572</v>
      </c>
      <c r="J478" t="s">
        <v>108</v>
      </c>
      <c r="K478">
        <v>58977</v>
      </c>
      <c r="L478" t="s">
        <v>4573</v>
      </c>
      <c r="M478" s="43">
        <v>39889</v>
      </c>
      <c r="N478" s="43">
        <v>58134</v>
      </c>
      <c r="O478" t="s">
        <v>161</v>
      </c>
      <c r="P478" t="s">
        <v>162</v>
      </c>
      <c r="Q478">
        <v>2</v>
      </c>
      <c r="R478">
        <v>4.8</v>
      </c>
      <c r="S478">
        <v>9239.9</v>
      </c>
      <c r="T478">
        <v>21.974648021309001</v>
      </c>
      <c r="U478">
        <v>2015</v>
      </c>
      <c r="V478" t="s">
        <v>10666</v>
      </c>
      <c r="W478" t="s">
        <v>10666</v>
      </c>
      <c r="X478" t="s">
        <v>10666</v>
      </c>
      <c r="Y478" t="s">
        <v>10666</v>
      </c>
      <c r="Z478" t="s">
        <v>4574</v>
      </c>
      <c r="AA478" s="48" t="s">
        <v>4575</v>
      </c>
      <c r="AB478" s="41" t="s">
        <v>10666</v>
      </c>
      <c r="AC478" t="s">
        <v>10666</v>
      </c>
      <c r="AD478" t="s">
        <v>10666</v>
      </c>
      <c r="AE478" t="s">
        <v>166</v>
      </c>
      <c r="AF478" t="s">
        <v>4572</v>
      </c>
    </row>
    <row r="479" spans="1:32">
      <c r="A479" t="s">
        <v>571</v>
      </c>
      <c r="B479" t="s">
        <v>572</v>
      </c>
      <c r="C479" t="s">
        <v>573</v>
      </c>
      <c r="D479" t="s">
        <v>574</v>
      </c>
      <c r="E479">
        <v>44.719700000000003</v>
      </c>
      <c r="F479">
        <v>-108.8699</v>
      </c>
      <c r="G479" t="s">
        <v>575</v>
      </c>
      <c r="H479" t="s">
        <v>148</v>
      </c>
      <c r="I479" t="s">
        <v>416</v>
      </c>
      <c r="J479" t="s">
        <v>108</v>
      </c>
      <c r="K479">
        <v>57551</v>
      </c>
      <c r="L479" t="s">
        <v>576</v>
      </c>
      <c r="M479" s="43">
        <v>29868</v>
      </c>
      <c r="N479" s="43">
        <v>48121</v>
      </c>
      <c r="O479" t="s">
        <v>149</v>
      </c>
      <c r="P479" t="s">
        <v>162</v>
      </c>
      <c r="Q479">
        <v>1</v>
      </c>
      <c r="R479">
        <v>2.9</v>
      </c>
      <c r="S479">
        <v>9396.25</v>
      </c>
      <c r="T479">
        <v>36.987285466855603</v>
      </c>
      <c r="U479">
        <v>1983</v>
      </c>
      <c r="V479" t="s">
        <v>10666</v>
      </c>
      <c r="W479" t="s">
        <v>10666</v>
      </c>
      <c r="X479" t="s">
        <v>10666</v>
      </c>
      <c r="Y479" t="s">
        <v>10666</v>
      </c>
      <c r="Z479" t="s">
        <v>577</v>
      </c>
      <c r="AA479" s="48" t="s">
        <v>578</v>
      </c>
      <c r="AB479" s="41" t="s">
        <v>11293</v>
      </c>
      <c r="AC479" t="s">
        <v>153</v>
      </c>
      <c r="AD479" t="s">
        <v>491</v>
      </c>
      <c r="AE479" t="s">
        <v>220</v>
      </c>
      <c r="AF479" t="s">
        <v>579</v>
      </c>
    </row>
    <row r="480" spans="1:32">
      <c r="A480" t="s">
        <v>4025</v>
      </c>
      <c r="B480" t="s">
        <v>4026</v>
      </c>
      <c r="C480" t="s">
        <v>4027</v>
      </c>
      <c r="D480" t="s">
        <v>1047</v>
      </c>
      <c r="E480">
        <v>20.888705559999998</v>
      </c>
      <c r="F480">
        <v>-156.3566386</v>
      </c>
      <c r="G480" t="s">
        <v>4019</v>
      </c>
      <c r="H480" t="s">
        <v>650</v>
      </c>
      <c r="I480" t="s">
        <v>4020</v>
      </c>
      <c r="J480" t="s">
        <v>108</v>
      </c>
      <c r="K480">
        <v>55864</v>
      </c>
      <c r="L480" t="s">
        <v>10666</v>
      </c>
      <c r="M480" t="s">
        <v>10666</v>
      </c>
      <c r="N480" s="43" t="s">
        <v>10666</v>
      </c>
      <c r="O480" t="s">
        <v>10666</v>
      </c>
      <c r="P480" t="s">
        <v>543</v>
      </c>
      <c r="Q480">
        <v>3</v>
      </c>
      <c r="R480">
        <v>4.5</v>
      </c>
      <c r="S480">
        <v>9430.99</v>
      </c>
      <c r="T480">
        <v>23.9243784880771</v>
      </c>
      <c r="U480">
        <v>1925</v>
      </c>
      <c r="V480" t="s">
        <v>10666</v>
      </c>
      <c r="W480" t="s">
        <v>10666</v>
      </c>
      <c r="X480" t="s">
        <v>10666</v>
      </c>
      <c r="Y480" t="s">
        <v>10666</v>
      </c>
      <c r="Z480" t="s">
        <v>4028</v>
      </c>
      <c r="AA480" s="48" t="s">
        <v>4022</v>
      </c>
      <c r="AB480" s="41" t="s">
        <v>10666</v>
      </c>
      <c r="AC480" t="s">
        <v>10666</v>
      </c>
      <c r="AD480" t="s">
        <v>4023</v>
      </c>
      <c r="AE480" t="s">
        <v>1999</v>
      </c>
      <c r="AF480" t="s">
        <v>4024</v>
      </c>
    </row>
    <row r="481" spans="1:32">
      <c r="A481" t="s">
        <v>5664</v>
      </c>
      <c r="B481" t="s">
        <v>5665</v>
      </c>
      <c r="C481" t="s">
        <v>194</v>
      </c>
      <c r="D481" t="s">
        <v>208</v>
      </c>
      <c r="E481">
        <v>37.185450000000003</v>
      </c>
      <c r="F481">
        <v>-113.358383</v>
      </c>
      <c r="G481" t="s">
        <v>5666</v>
      </c>
      <c r="H481" t="s">
        <v>148</v>
      </c>
      <c r="I481" t="s">
        <v>5666</v>
      </c>
      <c r="J481" t="s">
        <v>108</v>
      </c>
      <c r="K481">
        <v>52039</v>
      </c>
      <c r="L481" t="s">
        <v>5667</v>
      </c>
      <c r="M481" s="43">
        <v>30806</v>
      </c>
      <c r="N481" s="43" t="s">
        <v>10666</v>
      </c>
      <c r="O481" t="s">
        <v>149</v>
      </c>
      <c r="P481" t="s">
        <v>150</v>
      </c>
      <c r="Q481">
        <v>1</v>
      </c>
      <c r="R481">
        <v>2.2999999999999998</v>
      </c>
      <c r="S481">
        <v>9456.61</v>
      </c>
      <c r="T481">
        <v>46.935725630335497</v>
      </c>
      <c r="U481">
        <v>1985</v>
      </c>
      <c r="V481" t="s">
        <v>10666</v>
      </c>
      <c r="W481" t="s">
        <v>10666</v>
      </c>
      <c r="X481" t="s">
        <v>10666</v>
      </c>
      <c r="Y481" t="s">
        <v>10666</v>
      </c>
      <c r="Z481" t="s">
        <v>2307</v>
      </c>
      <c r="AA481" s="48" t="s">
        <v>11517</v>
      </c>
      <c r="AB481" s="41" t="s">
        <v>10809</v>
      </c>
      <c r="AC481" t="s">
        <v>153</v>
      </c>
      <c r="AD481" t="s">
        <v>491</v>
      </c>
      <c r="AE481" t="s">
        <v>220</v>
      </c>
      <c r="AF481" t="s">
        <v>5668</v>
      </c>
    </row>
    <row r="482" spans="1:32">
      <c r="A482" t="s">
        <v>5343</v>
      </c>
      <c r="B482" t="s">
        <v>5344</v>
      </c>
      <c r="C482" t="s">
        <v>1602</v>
      </c>
      <c r="D482" t="s">
        <v>483</v>
      </c>
      <c r="E482">
        <v>42.648606999999998</v>
      </c>
      <c r="F482">
        <v>-114.659689</v>
      </c>
      <c r="G482" t="s">
        <v>5345</v>
      </c>
      <c r="H482" t="s">
        <v>459</v>
      </c>
      <c r="I482" t="s">
        <v>5345</v>
      </c>
      <c r="J482" t="s">
        <v>108</v>
      </c>
      <c r="K482">
        <v>10806</v>
      </c>
      <c r="L482" t="s">
        <v>5346</v>
      </c>
      <c r="M482" s="43">
        <v>31191</v>
      </c>
      <c r="N482" s="43">
        <v>49429</v>
      </c>
      <c r="O482" t="s">
        <v>161</v>
      </c>
      <c r="P482" t="s">
        <v>162</v>
      </c>
      <c r="Q482">
        <v>1</v>
      </c>
      <c r="R482">
        <v>2.2999999999999998</v>
      </c>
      <c r="S482">
        <v>9501.7800000000007</v>
      </c>
      <c r="T482">
        <v>47.159916617034</v>
      </c>
      <c r="U482">
        <v>1988</v>
      </c>
      <c r="V482" t="s">
        <v>10666</v>
      </c>
      <c r="W482" t="s">
        <v>10666</v>
      </c>
      <c r="X482" t="s">
        <v>10666</v>
      </c>
      <c r="Y482" t="s">
        <v>10666</v>
      </c>
      <c r="Z482" t="s">
        <v>5347</v>
      </c>
      <c r="AA482" s="48" t="s">
        <v>5348</v>
      </c>
      <c r="AB482" s="41" t="s">
        <v>10840</v>
      </c>
      <c r="AC482" t="s">
        <v>153</v>
      </c>
      <c r="AD482" t="s">
        <v>434</v>
      </c>
      <c r="AE482" t="s">
        <v>220</v>
      </c>
      <c r="AF482" t="s">
        <v>430</v>
      </c>
    </row>
    <row r="483" spans="1:32">
      <c r="A483" t="s">
        <v>5226</v>
      </c>
      <c r="B483" t="s">
        <v>5227</v>
      </c>
      <c r="C483" t="s">
        <v>675</v>
      </c>
      <c r="D483" t="s">
        <v>178</v>
      </c>
      <c r="E483">
        <v>40.107500000000002</v>
      </c>
      <c r="F483">
        <v>-108.7132</v>
      </c>
      <c r="G483" t="s">
        <v>5228</v>
      </c>
      <c r="H483" t="s">
        <v>148</v>
      </c>
      <c r="I483" t="s">
        <v>5228</v>
      </c>
      <c r="J483" t="s">
        <v>108</v>
      </c>
      <c r="K483">
        <v>54729</v>
      </c>
      <c r="L483" t="s">
        <v>5229</v>
      </c>
      <c r="M483" s="43">
        <v>31964</v>
      </c>
      <c r="N483" s="43">
        <v>50221</v>
      </c>
      <c r="O483" t="s">
        <v>161</v>
      </c>
      <c r="P483" t="s">
        <v>162</v>
      </c>
      <c r="Q483">
        <v>1</v>
      </c>
      <c r="R483">
        <v>2.2999999999999998</v>
      </c>
      <c r="S483">
        <v>9518.39</v>
      </c>
      <c r="T483">
        <v>47.242356561445298</v>
      </c>
      <c r="U483">
        <v>1993</v>
      </c>
      <c r="V483" t="s">
        <v>10666</v>
      </c>
      <c r="W483" t="s">
        <v>10666</v>
      </c>
      <c r="X483" t="s">
        <v>10666</v>
      </c>
      <c r="Y483" t="s">
        <v>10666</v>
      </c>
      <c r="Z483" t="s">
        <v>5230</v>
      </c>
      <c r="AA483" s="48" t="s">
        <v>5231</v>
      </c>
      <c r="AB483" s="41" t="s">
        <v>10841</v>
      </c>
      <c r="AC483" t="s">
        <v>153</v>
      </c>
      <c r="AD483" t="s">
        <v>241</v>
      </c>
      <c r="AE483" t="s">
        <v>220</v>
      </c>
      <c r="AF483" t="s">
        <v>5232</v>
      </c>
    </row>
    <row r="484" spans="1:32">
      <c r="A484" t="s">
        <v>4526</v>
      </c>
      <c r="B484" t="s">
        <v>4527</v>
      </c>
      <c r="C484" t="s">
        <v>1510</v>
      </c>
      <c r="D484" t="s">
        <v>146</v>
      </c>
      <c r="E484">
        <v>37.124498410000001</v>
      </c>
      <c r="F484">
        <v>-118.4852909</v>
      </c>
      <c r="G484" t="s">
        <v>4014</v>
      </c>
      <c r="H484" t="s">
        <v>148</v>
      </c>
      <c r="I484" t="s">
        <v>4014</v>
      </c>
      <c r="J484" t="s">
        <v>108</v>
      </c>
      <c r="K484">
        <v>391</v>
      </c>
      <c r="L484" t="s">
        <v>10666</v>
      </c>
      <c r="M484" t="s">
        <v>10666</v>
      </c>
      <c r="N484" s="43" t="s">
        <v>10666</v>
      </c>
      <c r="O484" t="s">
        <v>10666</v>
      </c>
      <c r="P484" t="s">
        <v>543</v>
      </c>
      <c r="Q484">
        <v>1</v>
      </c>
      <c r="R484">
        <v>3.2</v>
      </c>
      <c r="S484">
        <v>9545.26</v>
      </c>
      <c r="T484">
        <v>34.051298515981699</v>
      </c>
      <c r="U484">
        <v>1925</v>
      </c>
      <c r="V484" t="s">
        <v>10666</v>
      </c>
      <c r="W484" t="s">
        <v>10666</v>
      </c>
      <c r="X484" t="s">
        <v>10666</v>
      </c>
      <c r="Y484" t="s">
        <v>10666</v>
      </c>
      <c r="Z484" t="s">
        <v>4528</v>
      </c>
      <c r="AA484" s="48" t="s">
        <v>4529</v>
      </c>
      <c r="AB484" s="41" t="s">
        <v>10782</v>
      </c>
      <c r="AC484" t="s">
        <v>153</v>
      </c>
      <c r="AD484" t="s">
        <v>4015</v>
      </c>
      <c r="AE484" t="s">
        <v>166</v>
      </c>
      <c r="AF484" t="s">
        <v>4014</v>
      </c>
    </row>
    <row r="485" spans="1:32">
      <c r="A485" t="s">
        <v>5669</v>
      </c>
      <c r="B485" t="s">
        <v>752</v>
      </c>
      <c r="C485" t="s">
        <v>1602</v>
      </c>
      <c r="D485" t="s">
        <v>483</v>
      </c>
      <c r="E485">
        <v>42.632210000000001</v>
      </c>
      <c r="F485">
        <v>-114.537465</v>
      </c>
      <c r="G485" t="s">
        <v>5670</v>
      </c>
      <c r="H485" t="s">
        <v>459</v>
      </c>
      <c r="I485" t="s">
        <v>5670</v>
      </c>
      <c r="J485" t="s">
        <v>108</v>
      </c>
      <c r="K485">
        <v>50987</v>
      </c>
      <c r="L485" t="s">
        <v>5671</v>
      </c>
      <c r="M485" s="43">
        <v>30272</v>
      </c>
      <c r="N485" s="43" t="s">
        <v>10666</v>
      </c>
      <c r="O485" t="s">
        <v>10666</v>
      </c>
      <c r="P485" t="s">
        <v>150</v>
      </c>
      <c r="Q485">
        <v>1</v>
      </c>
      <c r="R485">
        <v>2.1</v>
      </c>
      <c r="S485">
        <v>9569.83</v>
      </c>
      <c r="T485">
        <v>52.0212546205697</v>
      </c>
      <c r="U485">
        <v>1983</v>
      </c>
      <c r="V485" t="s">
        <v>10666</v>
      </c>
      <c r="W485" t="s">
        <v>10666</v>
      </c>
      <c r="X485" t="s">
        <v>10666</v>
      </c>
      <c r="Y485" t="s">
        <v>10666</v>
      </c>
      <c r="Z485" t="s">
        <v>5672</v>
      </c>
      <c r="AA485" s="48" t="s">
        <v>1794</v>
      </c>
      <c r="AB485" s="41" t="s">
        <v>10840</v>
      </c>
      <c r="AC485" t="s">
        <v>153</v>
      </c>
      <c r="AD485" t="s">
        <v>434</v>
      </c>
      <c r="AE485" t="s">
        <v>220</v>
      </c>
      <c r="AF485" t="s">
        <v>430</v>
      </c>
    </row>
    <row r="486" spans="1:32">
      <c r="A486" t="s">
        <v>7093</v>
      </c>
      <c r="B486" t="s">
        <v>7094</v>
      </c>
      <c r="C486" t="s">
        <v>7095</v>
      </c>
      <c r="D486" t="s">
        <v>295</v>
      </c>
      <c r="E486">
        <v>46.536200000000001</v>
      </c>
      <c r="F486">
        <v>-90.379000000000005</v>
      </c>
      <c r="G486" t="s">
        <v>3712</v>
      </c>
      <c r="H486" t="s">
        <v>247</v>
      </c>
      <c r="I486" t="s">
        <v>3712</v>
      </c>
      <c r="J486" t="s">
        <v>108</v>
      </c>
      <c r="K486">
        <v>1756</v>
      </c>
      <c r="L486" t="s">
        <v>7096</v>
      </c>
      <c r="M486" s="43">
        <v>32864</v>
      </c>
      <c r="N486" s="43">
        <v>45657</v>
      </c>
      <c r="O486" t="s">
        <v>161</v>
      </c>
      <c r="P486" t="s">
        <v>162</v>
      </c>
      <c r="Q486">
        <v>2</v>
      </c>
      <c r="R486">
        <v>1.6</v>
      </c>
      <c r="S486">
        <v>9619.2999999999993</v>
      </c>
      <c r="T486">
        <v>68.630850456621005</v>
      </c>
      <c r="U486">
        <v>1913</v>
      </c>
      <c r="V486" t="s">
        <v>10666</v>
      </c>
      <c r="W486" t="s">
        <v>10666</v>
      </c>
      <c r="X486" t="s">
        <v>10666</v>
      </c>
      <c r="Y486" t="s">
        <v>10666</v>
      </c>
      <c r="Z486" t="s">
        <v>7097</v>
      </c>
      <c r="AA486" s="48" t="s">
        <v>7098</v>
      </c>
      <c r="AB486" s="41" t="s">
        <v>10980</v>
      </c>
      <c r="AC486" t="s">
        <v>601</v>
      </c>
      <c r="AD486" t="s">
        <v>302</v>
      </c>
      <c r="AE486" t="s">
        <v>166</v>
      </c>
      <c r="AF486" t="s">
        <v>2455</v>
      </c>
    </row>
    <row r="487" spans="1:32">
      <c r="A487" t="s">
        <v>8612</v>
      </c>
      <c r="B487" t="s">
        <v>2436</v>
      </c>
      <c r="C487" t="s">
        <v>633</v>
      </c>
      <c r="D487" t="s">
        <v>574</v>
      </c>
      <c r="E487">
        <v>42.905900000000003</v>
      </c>
      <c r="F487">
        <v>-110.85469999999999</v>
      </c>
      <c r="G487" t="s">
        <v>8613</v>
      </c>
      <c r="H487" t="s">
        <v>809</v>
      </c>
      <c r="I487" t="s">
        <v>8613</v>
      </c>
      <c r="J487" t="s">
        <v>108</v>
      </c>
      <c r="K487">
        <v>6393</v>
      </c>
      <c r="L487" t="s">
        <v>8614</v>
      </c>
      <c r="M487" s="43">
        <v>36783</v>
      </c>
      <c r="N487" s="43">
        <v>47726</v>
      </c>
      <c r="O487" t="s">
        <v>161</v>
      </c>
      <c r="P487" t="s">
        <v>162</v>
      </c>
      <c r="Q487">
        <v>3</v>
      </c>
      <c r="R487">
        <v>1.5</v>
      </c>
      <c r="S487">
        <v>9633.0400000000009</v>
      </c>
      <c r="T487">
        <v>73.310806697108106</v>
      </c>
      <c r="U487">
        <v>1940</v>
      </c>
      <c r="V487" t="s">
        <v>10666</v>
      </c>
      <c r="W487" t="s">
        <v>10666</v>
      </c>
      <c r="X487" t="s">
        <v>10666</v>
      </c>
      <c r="Y487" t="s">
        <v>10666</v>
      </c>
      <c r="Z487" t="s">
        <v>8615</v>
      </c>
      <c r="AA487" s="48" t="s">
        <v>8616</v>
      </c>
      <c r="AB487" s="41" t="s">
        <v>10881</v>
      </c>
      <c r="AC487" t="s">
        <v>153</v>
      </c>
      <c r="AD487" t="s">
        <v>4142</v>
      </c>
      <c r="AE487" t="s">
        <v>166</v>
      </c>
      <c r="AF487" t="s">
        <v>8613</v>
      </c>
    </row>
    <row r="488" spans="1:32">
      <c r="A488" t="s">
        <v>6524</v>
      </c>
      <c r="B488" t="s">
        <v>6525</v>
      </c>
      <c r="C488" t="s">
        <v>3031</v>
      </c>
      <c r="D488" t="s">
        <v>469</v>
      </c>
      <c r="E488">
        <v>43.4407</v>
      </c>
      <c r="F488">
        <v>-71.595799999999997</v>
      </c>
      <c r="G488" t="s">
        <v>1582</v>
      </c>
      <c r="H488" t="s">
        <v>459</v>
      </c>
      <c r="I488" t="s">
        <v>6526</v>
      </c>
      <c r="J488" t="s">
        <v>108</v>
      </c>
      <c r="K488">
        <v>10276</v>
      </c>
      <c r="L488" t="s">
        <v>6527</v>
      </c>
      <c r="M488" s="43">
        <v>30088</v>
      </c>
      <c r="N488" s="43">
        <v>48334</v>
      </c>
      <c r="O488" t="s">
        <v>10666</v>
      </c>
      <c r="P488" t="s">
        <v>162</v>
      </c>
      <c r="Q488">
        <v>1</v>
      </c>
      <c r="R488">
        <v>2.4</v>
      </c>
      <c r="S488">
        <v>9695.19</v>
      </c>
      <c r="T488">
        <v>46.1148687214612</v>
      </c>
      <c r="U488">
        <v>1984</v>
      </c>
      <c r="V488" t="s">
        <v>10666</v>
      </c>
      <c r="W488" t="s">
        <v>10666</v>
      </c>
      <c r="X488" t="s">
        <v>10666</v>
      </c>
      <c r="Y488" t="s">
        <v>10666</v>
      </c>
      <c r="Z488" t="s">
        <v>2929</v>
      </c>
      <c r="AA488" s="48" t="s">
        <v>899</v>
      </c>
      <c r="AB488" s="41" t="s">
        <v>10930</v>
      </c>
      <c r="AC488" t="s">
        <v>232</v>
      </c>
      <c r="AD488" t="s">
        <v>314</v>
      </c>
      <c r="AE488" t="s">
        <v>220</v>
      </c>
      <c r="AF488" t="s">
        <v>315</v>
      </c>
    </row>
    <row r="489" spans="1:32">
      <c r="A489" t="s">
        <v>6393</v>
      </c>
      <c r="B489" t="s">
        <v>6394</v>
      </c>
      <c r="C489" t="s">
        <v>897</v>
      </c>
      <c r="D489" t="s">
        <v>469</v>
      </c>
      <c r="E489">
        <v>43.129199999999997</v>
      </c>
      <c r="F489">
        <v>-71.450800000000001</v>
      </c>
      <c r="G489" t="s">
        <v>1582</v>
      </c>
      <c r="H489" t="s">
        <v>459</v>
      </c>
      <c r="I489" t="s">
        <v>6395</v>
      </c>
      <c r="J489" t="s">
        <v>108</v>
      </c>
      <c r="K489">
        <v>50312</v>
      </c>
      <c r="L489" t="s">
        <v>6396</v>
      </c>
      <c r="M489" s="43">
        <v>30371</v>
      </c>
      <c r="N489" s="43" t="s">
        <v>10666</v>
      </c>
      <c r="O489" t="s">
        <v>10666</v>
      </c>
      <c r="P489" t="s">
        <v>150</v>
      </c>
      <c r="Q489">
        <v>1</v>
      </c>
      <c r="R489">
        <v>2.7</v>
      </c>
      <c r="S489">
        <v>9742.9699999999993</v>
      </c>
      <c r="T489">
        <v>41.1930069338745</v>
      </c>
      <c r="U489">
        <v>1985</v>
      </c>
      <c r="V489" t="s">
        <v>10666</v>
      </c>
      <c r="W489" t="s">
        <v>10666</v>
      </c>
      <c r="X489" t="s">
        <v>10666</v>
      </c>
      <c r="Y489" t="s">
        <v>10666</v>
      </c>
      <c r="Z489" t="s">
        <v>4085</v>
      </c>
      <c r="AA489" s="48" t="s">
        <v>4086</v>
      </c>
      <c r="AB489" s="41" t="s">
        <v>10693</v>
      </c>
      <c r="AC489" t="s">
        <v>232</v>
      </c>
      <c r="AD489" t="s">
        <v>314</v>
      </c>
      <c r="AE489" t="s">
        <v>220</v>
      </c>
      <c r="AF489" t="s">
        <v>315</v>
      </c>
    </row>
    <row r="490" spans="1:32">
      <c r="A490" t="s">
        <v>7877</v>
      </c>
      <c r="B490" t="s">
        <v>7878</v>
      </c>
      <c r="C490" t="s">
        <v>1969</v>
      </c>
      <c r="D490" t="s">
        <v>7372</v>
      </c>
      <c r="E490">
        <v>39.268799999999999</v>
      </c>
      <c r="F490">
        <v>-77.782300000000006</v>
      </c>
      <c r="G490" t="s">
        <v>1582</v>
      </c>
      <c r="H490" t="s">
        <v>247</v>
      </c>
      <c r="I490" t="s">
        <v>7373</v>
      </c>
      <c r="J490" t="s">
        <v>108</v>
      </c>
      <c r="K490">
        <v>6546</v>
      </c>
      <c r="L490" t="s">
        <v>7879</v>
      </c>
      <c r="M490" s="43">
        <v>43089</v>
      </c>
      <c r="N490" s="43">
        <v>59901</v>
      </c>
      <c r="O490" t="s">
        <v>161</v>
      </c>
      <c r="P490" t="s">
        <v>162</v>
      </c>
      <c r="Q490">
        <v>3</v>
      </c>
      <c r="R490">
        <v>2.8</v>
      </c>
      <c r="S490">
        <v>9808.26</v>
      </c>
      <c r="T490">
        <v>39.988013698630098</v>
      </c>
      <c r="U490">
        <v>1913</v>
      </c>
      <c r="V490" t="s">
        <v>10666</v>
      </c>
      <c r="W490" t="s">
        <v>10666</v>
      </c>
      <c r="X490" t="s">
        <v>10666</v>
      </c>
      <c r="Y490" t="s">
        <v>10666</v>
      </c>
      <c r="Z490" t="s">
        <v>7758</v>
      </c>
      <c r="AA490" s="48" t="s">
        <v>7880</v>
      </c>
      <c r="AB490" s="41" t="s">
        <v>11032</v>
      </c>
      <c r="AC490" t="s">
        <v>301</v>
      </c>
      <c r="AD490" t="s">
        <v>282</v>
      </c>
      <c r="AE490" t="s">
        <v>220</v>
      </c>
      <c r="AF490" t="s">
        <v>7377</v>
      </c>
    </row>
    <row r="491" spans="1:32">
      <c r="A491" t="s">
        <v>7725</v>
      </c>
      <c r="B491" t="s">
        <v>7726</v>
      </c>
      <c r="C491" t="s">
        <v>7722</v>
      </c>
      <c r="D491" t="s">
        <v>295</v>
      </c>
      <c r="E491">
        <v>45.092700000000001</v>
      </c>
      <c r="F491">
        <v>-83.502600000000001</v>
      </c>
      <c r="G491" t="s">
        <v>1582</v>
      </c>
      <c r="H491" t="s">
        <v>459</v>
      </c>
      <c r="I491" t="s">
        <v>7716</v>
      </c>
      <c r="J491" t="s">
        <v>108</v>
      </c>
      <c r="K491">
        <v>54341</v>
      </c>
      <c r="L491" t="s">
        <v>7717</v>
      </c>
      <c r="M491" s="43">
        <v>36140</v>
      </c>
      <c r="N491" s="43">
        <v>50739</v>
      </c>
      <c r="O491" t="s">
        <v>161</v>
      </c>
      <c r="P491" t="s">
        <v>162</v>
      </c>
      <c r="Q491">
        <v>4</v>
      </c>
      <c r="R491">
        <v>2</v>
      </c>
      <c r="S491">
        <v>9824.7199999999993</v>
      </c>
      <c r="T491">
        <v>56.077168949771703</v>
      </c>
      <c r="U491">
        <v>1990</v>
      </c>
      <c r="V491" t="s">
        <v>10666</v>
      </c>
      <c r="W491" t="s">
        <v>10666</v>
      </c>
      <c r="X491" t="s">
        <v>10666</v>
      </c>
      <c r="Y491" t="s">
        <v>10666</v>
      </c>
      <c r="Z491" t="s">
        <v>7718</v>
      </c>
      <c r="AA491" s="48" t="s">
        <v>7723</v>
      </c>
      <c r="AB491" s="41" t="s">
        <v>11088</v>
      </c>
      <c r="AC491" t="s">
        <v>301</v>
      </c>
      <c r="AD491" t="s">
        <v>302</v>
      </c>
      <c r="AE491" t="s">
        <v>220</v>
      </c>
      <c r="AF491" t="s">
        <v>7724</v>
      </c>
    </row>
    <row r="492" spans="1:32">
      <c r="A492" t="s">
        <v>7366</v>
      </c>
      <c r="B492" t="s">
        <v>7367</v>
      </c>
      <c r="C492" t="s">
        <v>457</v>
      </c>
      <c r="D492" t="s">
        <v>458</v>
      </c>
      <c r="E492">
        <v>43.802300000000002</v>
      </c>
      <c r="F492">
        <v>-70.450599999999994</v>
      </c>
      <c r="G492" t="s">
        <v>6232</v>
      </c>
      <c r="H492" t="s">
        <v>309</v>
      </c>
      <c r="I492" t="s">
        <v>6411</v>
      </c>
      <c r="J492" t="s">
        <v>108</v>
      </c>
      <c r="K492">
        <v>1501</v>
      </c>
      <c r="L492" t="s">
        <v>7368</v>
      </c>
      <c r="M492" s="43">
        <v>34295</v>
      </c>
      <c r="N492" s="43">
        <v>49309</v>
      </c>
      <c r="O492" t="s">
        <v>161</v>
      </c>
      <c r="P492" t="s">
        <v>162</v>
      </c>
      <c r="Q492">
        <v>2</v>
      </c>
      <c r="R492">
        <v>2.2000000000000002</v>
      </c>
      <c r="S492">
        <v>9851.2199999999993</v>
      </c>
      <c r="T492">
        <v>51.116749688667497</v>
      </c>
      <c r="U492">
        <v>1925</v>
      </c>
      <c r="V492" t="s">
        <v>10666</v>
      </c>
      <c r="W492" t="s">
        <v>10666</v>
      </c>
      <c r="X492" t="s">
        <v>10666</v>
      </c>
      <c r="Y492" t="s">
        <v>10666</v>
      </c>
      <c r="Z492" t="s">
        <v>462</v>
      </c>
      <c r="AA492" s="48" t="s">
        <v>463</v>
      </c>
      <c r="AB492" s="41" t="s">
        <v>10907</v>
      </c>
      <c r="AC492" t="s">
        <v>232</v>
      </c>
      <c r="AD492" t="s">
        <v>314</v>
      </c>
      <c r="AE492" t="s">
        <v>220</v>
      </c>
      <c r="AF492" t="s">
        <v>465</v>
      </c>
    </row>
    <row r="493" spans="1:32">
      <c r="A493" t="s">
        <v>7668</v>
      </c>
      <c r="B493" t="s">
        <v>7669</v>
      </c>
      <c r="C493" t="s">
        <v>382</v>
      </c>
      <c r="D493" t="s">
        <v>286</v>
      </c>
      <c r="E493">
        <v>43.170900000000003</v>
      </c>
      <c r="F493">
        <v>-78.691599999999994</v>
      </c>
      <c r="G493" t="s">
        <v>4355</v>
      </c>
      <c r="H493" t="s">
        <v>309</v>
      </c>
      <c r="I493" t="s">
        <v>4355</v>
      </c>
      <c r="J493" t="s">
        <v>108</v>
      </c>
      <c r="K493">
        <v>2578</v>
      </c>
      <c r="L493" t="s">
        <v>7670</v>
      </c>
      <c r="M493" s="43">
        <v>33204</v>
      </c>
      <c r="N493" s="43" t="s">
        <v>10666</v>
      </c>
      <c r="O493" t="s">
        <v>149</v>
      </c>
      <c r="P493" t="s">
        <v>150</v>
      </c>
      <c r="Q493">
        <v>1</v>
      </c>
      <c r="R493">
        <v>3</v>
      </c>
      <c r="S493">
        <v>9859.42</v>
      </c>
      <c r="T493">
        <v>37.5168188736682</v>
      </c>
      <c r="U493">
        <v>1942</v>
      </c>
      <c r="V493" t="s">
        <v>10666</v>
      </c>
      <c r="W493" t="s">
        <v>10666</v>
      </c>
      <c r="X493" t="s">
        <v>10666</v>
      </c>
      <c r="Y493" t="s">
        <v>10666</v>
      </c>
      <c r="Z493" t="s">
        <v>7671</v>
      </c>
      <c r="AA493" s="48" t="s">
        <v>7672</v>
      </c>
      <c r="AB493" s="41" t="s">
        <v>11010</v>
      </c>
      <c r="AC493" t="s">
        <v>232</v>
      </c>
      <c r="AD493" t="s">
        <v>291</v>
      </c>
      <c r="AE493" t="s">
        <v>220</v>
      </c>
      <c r="AF493" t="s">
        <v>788</v>
      </c>
    </row>
    <row r="494" spans="1:32">
      <c r="A494" t="s">
        <v>4132</v>
      </c>
      <c r="B494" t="s">
        <v>540</v>
      </c>
      <c r="C494" t="s">
        <v>540</v>
      </c>
      <c r="D494" t="s">
        <v>541</v>
      </c>
      <c r="E494">
        <v>39.506217999999997</v>
      </c>
      <c r="F494">
        <v>-119.93455</v>
      </c>
      <c r="G494" t="s">
        <v>542</v>
      </c>
      <c r="H494" t="s">
        <v>148</v>
      </c>
      <c r="I494" t="s">
        <v>542</v>
      </c>
      <c r="J494" t="s">
        <v>108</v>
      </c>
      <c r="K494">
        <v>6532</v>
      </c>
      <c r="L494" t="s">
        <v>10666</v>
      </c>
      <c r="M494" t="s">
        <v>10666</v>
      </c>
      <c r="N494" s="43" t="s">
        <v>10666</v>
      </c>
      <c r="O494" t="s">
        <v>10666</v>
      </c>
      <c r="P494" t="s">
        <v>543</v>
      </c>
      <c r="Q494">
        <v>2</v>
      </c>
      <c r="R494">
        <v>2.6</v>
      </c>
      <c r="S494">
        <v>9868.17</v>
      </c>
      <c r="T494">
        <v>43.3270547945205</v>
      </c>
      <c r="U494">
        <v>1904</v>
      </c>
      <c r="V494" t="s">
        <v>10666</v>
      </c>
      <c r="W494" t="s">
        <v>10666</v>
      </c>
      <c r="X494" t="s">
        <v>10666</v>
      </c>
      <c r="Y494" t="s">
        <v>10666</v>
      </c>
      <c r="Z494" t="s">
        <v>544</v>
      </c>
      <c r="AA494" s="48" t="s">
        <v>4133</v>
      </c>
      <c r="AB494" s="41" t="s">
        <v>10722</v>
      </c>
      <c r="AC494" t="s">
        <v>153</v>
      </c>
      <c r="AD494" t="s">
        <v>546</v>
      </c>
      <c r="AE494" t="s">
        <v>220</v>
      </c>
      <c r="AF494" t="s">
        <v>547</v>
      </c>
    </row>
    <row r="495" spans="1:32">
      <c r="A495" t="s">
        <v>6270</v>
      </c>
      <c r="B495" t="s">
        <v>2525</v>
      </c>
      <c r="C495" t="s">
        <v>2294</v>
      </c>
      <c r="D495" t="s">
        <v>286</v>
      </c>
      <c r="E495">
        <v>43.897199999999998</v>
      </c>
      <c r="F495">
        <v>-75.664000000000001</v>
      </c>
      <c r="G495" t="s">
        <v>5034</v>
      </c>
      <c r="H495" t="s">
        <v>459</v>
      </c>
      <c r="I495" t="s">
        <v>6271</v>
      </c>
      <c r="J495" t="s">
        <v>108</v>
      </c>
      <c r="K495">
        <v>10545</v>
      </c>
      <c r="L495" t="s">
        <v>6272</v>
      </c>
      <c r="M495" s="43">
        <v>29965</v>
      </c>
      <c r="N495" s="43" t="s">
        <v>10666</v>
      </c>
      <c r="O495" t="s">
        <v>10666</v>
      </c>
      <c r="P495" t="s">
        <v>150</v>
      </c>
      <c r="Q495">
        <v>3</v>
      </c>
      <c r="R495">
        <v>3.3</v>
      </c>
      <c r="S495">
        <v>9869.93</v>
      </c>
      <c r="T495">
        <v>34.142555693925601</v>
      </c>
      <c r="U495">
        <v>1984</v>
      </c>
      <c r="V495" t="s">
        <v>10666</v>
      </c>
      <c r="W495" t="s">
        <v>10666</v>
      </c>
      <c r="X495" t="s">
        <v>10666</v>
      </c>
      <c r="Y495" t="s">
        <v>10666</v>
      </c>
      <c r="Z495" t="s">
        <v>5468</v>
      </c>
      <c r="AA495" s="48" t="s">
        <v>5469</v>
      </c>
      <c r="AB495" s="41" t="s">
        <v>10862</v>
      </c>
      <c r="AC495" t="s">
        <v>232</v>
      </c>
      <c r="AD495" t="s">
        <v>291</v>
      </c>
      <c r="AE495" t="s">
        <v>220</v>
      </c>
      <c r="AF495" t="s">
        <v>788</v>
      </c>
    </row>
    <row r="496" spans="1:32">
      <c r="A496" t="s">
        <v>6123</v>
      </c>
      <c r="B496" t="s">
        <v>306</v>
      </c>
      <c r="C496" t="s">
        <v>306</v>
      </c>
      <c r="D496" t="s">
        <v>286</v>
      </c>
      <c r="E496">
        <v>44.437600000000003</v>
      </c>
      <c r="F496">
        <v>-73.972999999999999</v>
      </c>
      <c r="G496" t="s">
        <v>4355</v>
      </c>
      <c r="H496" t="s">
        <v>309</v>
      </c>
      <c r="I496" t="s">
        <v>4355</v>
      </c>
      <c r="J496" t="s">
        <v>108</v>
      </c>
      <c r="K496">
        <v>2564</v>
      </c>
      <c r="L496" t="s">
        <v>6121</v>
      </c>
      <c r="M496" s="43">
        <v>45869</v>
      </c>
      <c r="N496" s="43">
        <v>60448</v>
      </c>
      <c r="O496" t="s">
        <v>161</v>
      </c>
      <c r="P496" t="s">
        <v>162</v>
      </c>
      <c r="Q496">
        <v>2</v>
      </c>
      <c r="R496">
        <v>2</v>
      </c>
      <c r="S496">
        <v>9889.25</v>
      </c>
      <c r="T496">
        <v>56.445490867579899</v>
      </c>
      <c r="U496">
        <v>1911</v>
      </c>
      <c r="V496" t="s">
        <v>10666</v>
      </c>
      <c r="W496" t="s">
        <v>10666</v>
      </c>
      <c r="X496" t="s">
        <v>10666</v>
      </c>
      <c r="Y496" t="s">
        <v>10666</v>
      </c>
      <c r="Z496" t="s">
        <v>2427</v>
      </c>
      <c r="AA496" s="48" t="s">
        <v>6122</v>
      </c>
      <c r="AB496" s="41" t="s">
        <v>10863</v>
      </c>
      <c r="AC496" t="s">
        <v>232</v>
      </c>
      <c r="AD496" t="s">
        <v>291</v>
      </c>
      <c r="AE496" t="s">
        <v>220</v>
      </c>
      <c r="AF496" t="s">
        <v>788</v>
      </c>
    </row>
    <row r="497" spans="1:32">
      <c r="A497" t="s">
        <v>6404</v>
      </c>
      <c r="B497" t="s">
        <v>6405</v>
      </c>
      <c r="C497" t="s">
        <v>1721</v>
      </c>
      <c r="D497" t="s">
        <v>146</v>
      </c>
      <c r="E497">
        <v>37.650500000000001</v>
      </c>
      <c r="F497">
        <v>-120.4709</v>
      </c>
      <c r="G497" t="s">
        <v>4492</v>
      </c>
      <c r="H497" t="s">
        <v>148</v>
      </c>
      <c r="I497" t="s">
        <v>4492</v>
      </c>
      <c r="J497" t="s">
        <v>108</v>
      </c>
      <c r="K497">
        <v>489</v>
      </c>
      <c r="L497" t="s">
        <v>6406</v>
      </c>
      <c r="M497" s="43">
        <v>29524</v>
      </c>
      <c r="N497" s="43" t="s">
        <v>10666</v>
      </c>
      <c r="O497" t="s">
        <v>149</v>
      </c>
      <c r="P497" t="s">
        <v>150</v>
      </c>
      <c r="Q497">
        <v>1</v>
      </c>
      <c r="R497">
        <v>4.4000000000000004</v>
      </c>
      <c r="S497">
        <v>9919</v>
      </c>
      <c r="T497">
        <v>25.734225819842301</v>
      </c>
      <c r="U497">
        <v>1983</v>
      </c>
      <c r="V497" t="s">
        <v>10666</v>
      </c>
      <c r="W497" t="s">
        <v>10666</v>
      </c>
      <c r="X497" t="s">
        <v>10666</v>
      </c>
      <c r="Y497" t="s">
        <v>10666</v>
      </c>
      <c r="Z497" t="s">
        <v>6407</v>
      </c>
      <c r="AA497" s="48" t="s">
        <v>4494</v>
      </c>
      <c r="AB497" s="41" t="s">
        <v>10675</v>
      </c>
      <c r="AC497" t="s">
        <v>153</v>
      </c>
      <c r="AD497" t="s">
        <v>4495</v>
      </c>
      <c r="AE497" t="s">
        <v>166</v>
      </c>
      <c r="AF497" t="s">
        <v>4492</v>
      </c>
    </row>
    <row r="498" spans="1:32">
      <c r="A498" t="s">
        <v>7498</v>
      </c>
      <c r="B498" t="s">
        <v>7499</v>
      </c>
      <c r="C498" t="s">
        <v>3545</v>
      </c>
      <c r="D498" t="s">
        <v>146</v>
      </c>
      <c r="E498">
        <v>37.522199999999998</v>
      </c>
      <c r="F498">
        <v>-120.3295</v>
      </c>
      <c r="G498" t="s">
        <v>6427</v>
      </c>
      <c r="H498" t="s">
        <v>148</v>
      </c>
      <c r="I498" t="s">
        <v>7500</v>
      </c>
      <c r="J498" t="s">
        <v>108</v>
      </c>
      <c r="K498">
        <v>258</v>
      </c>
      <c r="L498" t="s">
        <v>7501</v>
      </c>
      <c r="M498" s="43">
        <v>25412</v>
      </c>
      <c r="N498" s="43">
        <v>41698</v>
      </c>
      <c r="O498" t="s">
        <v>10666</v>
      </c>
      <c r="P498" t="s">
        <v>162</v>
      </c>
      <c r="Q498">
        <v>1</v>
      </c>
      <c r="R498">
        <v>3.4</v>
      </c>
      <c r="S498">
        <v>9927.17</v>
      </c>
      <c r="T498">
        <v>33.330546602202503</v>
      </c>
      <c r="U498">
        <v>1930</v>
      </c>
      <c r="V498" t="s">
        <v>10666</v>
      </c>
      <c r="W498" t="s">
        <v>10666</v>
      </c>
      <c r="X498" t="s">
        <v>10666</v>
      </c>
      <c r="Y498" t="s">
        <v>10666</v>
      </c>
      <c r="Z498" t="s">
        <v>7502</v>
      </c>
      <c r="AA498" s="48" t="s">
        <v>7503</v>
      </c>
      <c r="AB498" s="41" t="s">
        <v>10932</v>
      </c>
      <c r="AC498" t="s">
        <v>153</v>
      </c>
      <c r="AD498" t="s">
        <v>263</v>
      </c>
      <c r="AE498" t="s">
        <v>220</v>
      </c>
      <c r="AF498" t="s">
        <v>259</v>
      </c>
    </row>
    <row r="499" spans="1:32">
      <c r="A499" t="s">
        <v>10126</v>
      </c>
      <c r="B499" t="s">
        <v>10127</v>
      </c>
      <c r="C499" t="s">
        <v>883</v>
      </c>
      <c r="D499" t="s">
        <v>178</v>
      </c>
      <c r="E499">
        <v>38.491984000000002</v>
      </c>
      <c r="F499">
        <v>-108.002302</v>
      </c>
      <c r="G499" t="s">
        <v>10128</v>
      </c>
      <c r="H499" t="s">
        <v>148</v>
      </c>
      <c r="I499" t="s">
        <v>10666</v>
      </c>
      <c r="J499" t="s">
        <v>108</v>
      </c>
      <c r="K499">
        <v>61189</v>
      </c>
      <c r="L499" t="s">
        <v>10666</v>
      </c>
      <c r="M499" t="s">
        <v>10666</v>
      </c>
      <c r="N499" s="43" t="s">
        <v>10666</v>
      </c>
      <c r="O499" t="s">
        <v>149</v>
      </c>
      <c r="P499" t="s">
        <v>489</v>
      </c>
      <c r="Q499">
        <v>1</v>
      </c>
      <c r="R499">
        <v>2.8</v>
      </c>
      <c r="S499">
        <v>9934.2199999999993</v>
      </c>
      <c r="T499">
        <v>40.501549249836899</v>
      </c>
      <c r="U499">
        <v>2015</v>
      </c>
      <c r="V499" t="s">
        <v>10666</v>
      </c>
      <c r="W499" t="s">
        <v>10666</v>
      </c>
      <c r="X499" t="s">
        <v>10666</v>
      </c>
      <c r="Y499" t="s">
        <v>10666</v>
      </c>
      <c r="Z499" t="s">
        <v>890</v>
      </c>
      <c r="AA499" s="48" t="s">
        <v>10129</v>
      </c>
      <c r="AB499" s="41" t="s">
        <v>10691</v>
      </c>
      <c r="AC499" t="s">
        <v>153</v>
      </c>
      <c r="AD499" t="s">
        <v>241</v>
      </c>
      <c r="AE499" t="s">
        <v>220</v>
      </c>
      <c r="AF499" t="s">
        <v>886</v>
      </c>
    </row>
    <row r="500" spans="1:32">
      <c r="A500" t="s">
        <v>4991</v>
      </c>
      <c r="B500" t="s">
        <v>4992</v>
      </c>
      <c r="C500" t="s">
        <v>501</v>
      </c>
      <c r="D500" t="s">
        <v>286</v>
      </c>
      <c r="E500">
        <v>41.537100000000002</v>
      </c>
      <c r="F500">
        <v>-74.771799999999999</v>
      </c>
      <c r="G500" t="s">
        <v>1582</v>
      </c>
      <c r="H500" t="s">
        <v>459</v>
      </c>
      <c r="I500" t="s">
        <v>898</v>
      </c>
      <c r="J500" t="s">
        <v>108</v>
      </c>
      <c r="K500">
        <v>2630</v>
      </c>
      <c r="L500" t="s">
        <v>4993</v>
      </c>
      <c r="M500" s="43">
        <v>33708</v>
      </c>
      <c r="N500" s="43">
        <v>44651</v>
      </c>
      <c r="O500" t="s">
        <v>161</v>
      </c>
      <c r="P500" t="s">
        <v>162</v>
      </c>
      <c r="Q500">
        <v>4</v>
      </c>
      <c r="R500">
        <v>7.3</v>
      </c>
      <c r="S500">
        <v>9947.06</v>
      </c>
      <c r="T500">
        <v>15.554919622192999</v>
      </c>
      <c r="U500">
        <v>1923</v>
      </c>
      <c r="V500" t="s">
        <v>10666</v>
      </c>
      <c r="W500" t="s">
        <v>10666</v>
      </c>
      <c r="X500" t="s">
        <v>10666</v>
      </c>
      <c r="Y500" t="s">
        <v>10666</v>
      </c>
      <c r="Z500" t="s">
        <v>4988</v>
      </c>
      <c r="AA500" s="48" t="s">
        <v>4989</v>
      </c>
      <c r="AB500" s="41" t="s">
        <v>10756</v>
      </c>
      <c r="AC500" t="s">
        <v>232</v>
      </c>
      <c r="AD500" t="s">
        <v>291</v>
      </c>
      <c r="AE500" t="s">
        <v>220</v>
      </c>
      <c r="AF500" t="s">
        <v>4990</v>
      </c>
    </row>
    <row r="501" spans="1:32">
      <c r="A501" t="s">
        <v>672</v>
      </c>
      <c r="B501" t="s">
        <v>673</v>
      </c>
      <c r="C501" t="s">
        <v>10666</v>
      </c>
      <c r="D501" t="s">
        <v>657</v>
      </c>
      <c r="E501">
        <v>18.110499999999998</v>
      </c>
      <c r="F501">
        <v>-66.870999999999995</v>
      </c>
      <c r="G501" t="s">
        <v>658</v>
      </c>
      <c r="H501" t="s">
        <v>148</v>
      </c>
      <c r="I501" t="s">
        <v>10666</v>
      </c>
      <c r="J501" t="s">
        <v>108</v>
      </c>
      <c r="K501">
        <v>61235</v>
      </c>
      <c r="L501" t="s">
        <v>10666</v>
      </c>
      <c r="M501" t="s">
        <v>10666</v>
      </c>
      <c r="N501" s="43" t="s">
        <v>10666</v>
      </c>
      <c r="O501" t="s">
        <v>10666</v>
      </c>
      <c r="P501" t="s">
        <v>543</v>
      </c>
      <c r="Q501">
        <v>3</v>
      </c>
      <c r="R501">
        <v>34</v>
      </c>
      <c r="S501">
        <v>9958</v>
      </c>
      <c r="T501">
        <v>3.3434058554928798</v>
      </c>
      <c r="U501">
        <v>1956</v>
      </c>
      <c r="V501" t="s">
        <v>10666</v>
      </c>
      <c r="W501" t="s">
        <v>10666</v>
      </c>
      <c r="X501" t="s">
        <v>10666</v>
      </c>
      <c r="Y501" t="s">
        <v>10666</v>
      </c>
      <c r="Z501" t="s">
        <v>10666</v>
      </c>
      <c r="AA501" s="48" t="s">
        <v>11533</v>
      </c>
      <c r="AB501" s="41" t="s">
        <v>10666</v>
      </c>
      <c r="AC501" t="s">
        <v>10666</v>
      </c>
      <c r="AD501" t="s">
        <v>10666</v>
      </c>
      <c r="AE501" t="s">
        <v>10666</v>
      </c>
      <c r="AF501" t="s">
        <v>10666</v>
      </c>
    </row>
    <row r="502" spans="1:32">
      <c r="A502" t="s">
        <v>10328</v>
      </c>
      <c r="B502" t="s">
        <v>10329</v>
      </c>
      <c r="C502" t="s">
        <v>1012</v>
      </c>
      <c r="D502" t="s">
        <v>208</v>
      </c>
      <c r="E502">
        <v>40.073329999999999</v>
      </c>
      <c r="F502">
        <v>-111.5883</v>
      </c>
      <c r="G502" t="s">
        <v>10330</v>
      </c>
      <c r="H502" t="s">
        <v>148</v>
      </c>
      <c r="I502" t="s">
        <v>10666</v>
      </c>
      <c r="J502" t="s">
        <v>108</v>
      </c>
      <c r="K502">
        <v>3691</v>
      </c>
      <c r="L502" t="s">
        <v>10666</v>
      </c>
      <c r="M502" t="s">
        <v>10666</v>
      </c>
      <c r="N502" s="43" t="s">
        <v>10666</v>
      </c>
      <c r="O502" t="s">
        <v>149</v>
      </c>
      <c r="P502" t="s">
        <v>171</v>
      </c>
      <c r="Q502">
        <v>3</v>
      </c>
      <c r="R502">
        <v>3.6</v>
      </c>
      <c r="S502">
        <v>9969.7800000000007</v>
      </c>
      <c r="T502">
        <v>31.6139649923897</v>
      </c>
      <c r="U502">
        <v>1937</v>
      </c>
      <c r="V502" t="s">
        <v>10666</v>
      </c>
      <c r="W502" t="s">
        <v>10666</v>
      </c>
      <c r="X502" t="s">
        <v>10666</v>
      </c>
      <c r="Y502" t="s">
        <v>10666</v>
      </c>
      <c r="Z502" t="s">
        <v>10331</v>
      </c>
      <c r="AA502" s="48" t="s">
        <v>10332</v>
      </c>
      <c r="AB502" s="41" t="s">
        <v>11082</v>
      </c>
      <c r="AC502" t="s">
        <v>153</v>
      </c>
      <c r="AD502" t="s">
        <v>491</v>
      </c>
      <c r="AE502" t="s">
        <v>166</v>
      </c>
      <c r="AF502" t="s">
        <v>10330</v>
      </c>
    </row>
    <row r="503" spans="1:32">
      <c r="A503" t="s">
        <v>9508</v>
      </c>
      <c r="B503" t="s">
        <v>9509</v>
      </c>
      <c r="C503" t="s">
        <v>7426</v>
      </c>
      <c r="D503" t="s">
        <v>195</v>
      </c>
      <c r="E503">
        <v>43.786819000000001</v>
      </c>
      <c r="F503">
        <v>-122.956232</v>
      </c>
      <c r="G503" t="s">
        <v>9510</v>
      </c>
      <c r="H503" t="s">
        <v>459</v>
      </c>
      <c r="I503" t="s">
        <v>9511</v>
      </c>
      <c r="J503" t="s">
        <v>108</v>
      </c>
      <c r="K503">
        <v>59357</v>
      </c>
      <c r="L503" t="s">
        <v>9512</v>
      </c>
      <c r="M503" s="43">
        <v>39738</v>
      </c>
      <c r="N503" s="43">
        <v>57983</v>
      </c>
      <c r="O503" t="s">
        <v>250</v>
      </c>
      <c r="P503" t="s">
        <v>162</v>
      </c>
      <c r="Q503">
        <v>2</v>
      </c>
      <c r="R503">
        <v>7.5</v>
      </c>
      <c r="S503">
        <v>10006.91</v>
      </c>
      <c r="T503">
        <v>15.2312176560122</v>
      </c>
      <c r="U503">
        <v>2014</v>
      </c>
      <c r="V503" t="s">
        <v>10666</v>
      </c>
      <c r="W503" t="s">
        <v>10666</v>
      </c>
      <c r="X503" t="s">
        <v>10666</v>
      </c>
      <c r="Y503" t="s">
        <v>10666</v>
      </c>
      <c r="Z503" t="s">
        <v>9513</v>
      </c>
      <c r="AA503" s="48" t="s">
        <v>9514</v>
      </c>
      <c r="AB503" s="41" t="s">
        <v>10996</v>
      </c>
      <c r="AC503" t="s">
        <v>153</v>
      </c>
      <c r="AD503" t="s">
        <v>587</v>
      </c>
      <c r="AE503" t="s">
        <v>220</v>
      </c>
      <c r="AF503" t="s">
        <v>568</v>
      </c>
    </row>
    <row r="504" spans="1:32">
      <c r="A504" t="s">
        <v>4750</v>
      </c>
      <c r="B504" t="s">
        <v>4751</v>
      </c>
      <c r="C504" t="s">
        <v>711</v>
      </c>
      <c r="D504" t="s">
        <v>178</v>
      </c>
      <c r="E504">
        <v>39.991100000000003</v>
      </c>
      <c r="F504">
        <v>-105.4999</v>
      </c>
      <c r="G504" t="s">
        <v>4752</v>
      </c>
      <c r="H504" t="s">
        <v>148</v>
      </c>
      <c r="I504" t="s">
        <v>4752</v>
      </c>
      <c r="J504" t="s">
        <v>108</v>
      </c>
      <c r="K504">
        <v>55931</v>
      </c>
      <c r="L504" t="s">
        <v>4753</v>
      </c>
      <c r="M504" s="43">
        <v>36153</v>
      </c>
      <c r="N504" s="43" t="s">
        <v>10666</v>
      </c>
      <c r="O504" t="s">
        <v>149</v>
      </c>
      <c r="P504" t="s">
        <v>150</v>
      </c>
      <c r="Q504">
        <v>1</v>
      </c>
      <c r="R504">
        <v>3.3</v>
      </c>
      <c r="S504">
        <v>10103.219999999999</v>
      </c>
      <c r="T504">
        <v>34.949564134495603</v>
      </c>
      <c r="U504">
        <v>2000</v>
      </c>
      <c r="V504" t="s">
        <v>10666</v>
      </c>
      <c r="W504" t="s">
        <v>10666</v>
      </c>
      <c r="X504" t="s">
        <v>10666</v>
      </c>
      <c r="Y504" t="s">
        <v>10666</v>
      </c>
      <c r="Z504" t="s">
        <v>4754</v>
      </c>
      <c r="AA504" s="48" t="s">
        <v>4755</v>
      </c>
      <c r="AB504" s="41" t="s">
        <v>10802</v>
      </c>
      <c r="AC504" t="s">
        <v>153</v>
      </c>
      <c r="AD504" t="s">
        <v>219</v>
      </c>
      <c r="AE504" t="s">
        <v>220</v>
      </c>
      <c r="AF504" t="s">
        <v>221</v>
      </c>
    </row>
    <row r="505" spans="1:32">
      <c r="A505" t="s">
        <v>6029</v>
      </c>
      <c r="B505" t="s">
        <v>6030</v>
      </c>
      <c r="C505" t="s">
        <v>3561</v>
      </c>
      <c r="D505" t="s">
        <v>286</v>
      </c>
      <c r="E505">
        <v>43.440300000000001</v>
      </c>
      <c r="F505">
        <v>-75.206199999999995</v>
      </c>
      <c r="G505" t="s">
        <v>5914</v>
      </c>
      <c r="H505" t="s">
        <v>459</v>
      </c>
      <c r="I505" t="s">
        <v>6031</v>
      </c>
      <c r="J505" t="s">
        <v>108</v>
      </c>
      <c r="K505">
        <v>50768</v>
      </c>
      <c r="L505" t="s">
        <v>6032</v>
      </c>
      <c r="M505" s="43">
        <v>31856</v>
      </c>
      <c r="N505" s="43">
        <v>46446</v>
      </c>
      <c r="O505" t="s">
        <v>161</v>
      </c>
      <c r="P505" t="s">
        <v>162</v>
      </c>
      <c r="Q505">
        <v>1</v>
      </c>
      <c r="R505">
        <v>3.4</v>
      </c>
      <c r="S505">
        <v>10129.719999999999</v>
      </c>
      <c r="T505">
        <v>34.010609723341403</v>
      </c>
      <c r="U505">
        <v>1987</v>
      </c>
      <c r="V505" t="s">
        <v>10666</v>
      </c>
      <c r="W505" t="s">
        <v>10666</v>
      </c>
      <c r="X505" t="s">
        <v>10666</v>
      </c>
      <c r="Y505" t="s">
        <v>10666</v>
      </c>
      <c r="Z505" t="s">
        <v>1649</v>
      </c>
      <c r="AA505" s="48" t="s">
        <v>3564</v>
      </c>
      <c r="AB505" s="41" t="s">
        <v>10903</v>
      </c>
      <c r="AC505" t="s">
        <v>232</v>
      </c>
      <c r="AD505" t="s">
        <v>291</v>
      </c>
      <c r="AE505" t="s">
        <v>220</v>
      </c>
      <c r="AF505" t="s">
        <v>788</v>
      </c>
    </row>
    <row r="506" spans="1:32">
      <c r="A506" t="s">
        <v>5078</v>
      </c>
      <c r="B506" t="s">
        <v>5079</v>
      </c>
      <c r="C506" t="s">
        <v>5080</v>
      </c>
      <c r="D506" t="s">
        <v>277</v>
      </c>
      <c r="E506">
        <v>37.220599999999997</v>
      </c>
      <c r="F506">
        <v>-77.525000000000006</v>
      </c>
      <c r="G506" t="s">
        <v>5081</v>
      </c>
      <c r="H506" t="s">
        <v>459</v>
      </c>
      <c r="I506" t="s">
        <v>5081</v>
      </c>
      <c r="J506" t="s">
        <v>108</v>
      </c>
      <c r="K506">
        <v>10155</v>
      </c>
      <c r="L506" t="s">
        <v>5082</v>
      </c>
      <c r="M506" s="43">
        <v>33644</v>
      </c>
      <c r="N506" s="43">
        <v>48244</v>
      </c>
      <c r="O506" t="s">
        <v>161</v>
      </c>
      <c r="P506" t="s">
        <v>162</v>
      </c>
      <c r="Q506">
        <v>1</v>
      </c>
      <c r="R506">
        <v>2.9</v>
      </c>
      <c r="S506">
        <v>10169.93</v>
      </c>
      <c r="T506">
        <v>40.032790111793403</v>
      </c>
      <c r="U506">
        <v>1993</v>
      </c>
      <c r="V506" t="s">
        <v>10666</v>
      </c>
      <c r="W506" t="s">
        <v>10666</v>
      </c>
      <c r="X506" t="s">
        <v>10666</v>
      </c>
      <c r="Y506" t="s">
        <v>10666</v>
      </c>
      <c r="Z506" t="s">
        <v>5083</v>
      </c>
      <c r="AA506" s="48" t="s">
        <v>5084</v>
      </c>
      <c r="AB506" s="41" t="s">
        <v>10666</v>
      </c>
      <c r="AC506" t="s">
        <v>253</v>
      </c>
      <c r="AD506" t="s">
        <v>282</v>
      </c>
      <c r="AE506" t="s">
        <v>220</v>
      </c>
      <c r="AF506" t="s">
        <v>278</v>
      </c>
    </row>
    <row r="507" spans="1:32">
      <c r="A507" t="s">
        <v>4328</v>
      </c>
      <c r="B507" t="s">
        <v>4329</v>
      </c>
      <c r="C507" t="s">
        <v>3373</v>
      </c>
      <c r="D507" t="s">
        <v>245</v>
      </c>
      <c r="E507">
        <v>34.529437209999998</v>
      </c>
      <c r="F507">
        <v>-82.377307049999999</v>
      </c>
      <c r="G507" t="s">
        <v>4324</v>
      </c>
      <c r="H507" t="s">
        <v>459</v>
      </c>
      <c r="I507" t="s">
        <v>4324</v>
      </c>
      <c r="J507" t="s">
        <v>108</v>
      </c>
      <c r="K507">
        <v>3261</v>
      </c>
      <c r="L507" t="s">
        <v>10666</v>
      </c>
      <c r="M507" t="s">
        <v>10666</v>
      </c>
      <c r="N507" s="43" t="s">
        <v>10666</v>
      </c>
      <c r="O507" t="s">
        <v>10666</v>
      </c>
      <c r="P507" t="s">
        <v>4325</v>
      </c>
      <c r="Q507">
        <v>4</v>
      </c>
      <c r="R507">
        <v>4</v>
      </c>
      <c r="S507">
        <v>10178.969999999999</v>
      </c>
      <c r="T507">
        <v>29.049571917808201</v>
      </c>
      <c r="U507">
        <v>1996</v>
      </c>
      <c r="V507" t="s">
        <v>10666</v>
      </c>
      <c r="W507" t="s">
        <v>10666</v>
      </c>
      <c r="X507" t="s">
        <v>10666</v>
      </c>
      <c r="Y507" t="s">
        <v>10666</v>
      </c>
      <c r="Z507" t="s">
        <v>4326</v>
      </c>
      <c r="AA507" s="48" t="s">
        <v>4330</v>
      </c>
      <c r="AB507" s="41" t="s">
        <v>10750</v>
      </c>
      <c r="AC507" t="s">
        <v>253</v>
      </c>
      <c r="AD507" t="s">
        <v>254</v>
      </c>
      <c r="AE507" t="s">
        <v>220</v>
      </c>
      <c r="AF507" t="s">
        <v>246</v>
      </c>
    </row>
    <row r="508" spans="1:32">
      <c r="A508" t="s">
        <v>5085</v>
      </c>
      <c r="B508" t="s">
        <v>5086</v>
      </c>
      <c r="C508" t="s">
        <v>746</v>
      </c>
      <c r="D508" t="s">
        <v>286</v>
      </c>
      <c r="E508">
        <v>44.6922</v>
      </c>
      <c r="F508">
        <v>-75.493399999999994</v>
      </c>
      <c r="G508" t="s">
        <v>5087</v>
      </c>
      <c r="H508" t="s">
        <v>459</v>
      </c>
      <c r="I508" t="s">
        <v>5088</v>
      </c>
      <c r="J508" t="s">
        <v>108</v>
      </c>
      <c r="K508">
        <v>52058</v>
      </c>
      <c r="L508" t="s">
        <v>5089</v>
      </c>
      <c r="M508" s="43">
        <v>31943</v>
      </c>
      <c r="N508" s="43">
        <v>46538</v>
      </c>
      <c r="O508" t="s">
        <v>161</v>
      </c>
      <c r="P508" t="s">
        <v>162</v>
      </c>
      <c r="Q508">
        <v>5</v>
      </c>
      <c r="R508">
        <v>3.5</v>
      </c>
      <c r="S508">
        <v>10202</v>
      </c>
      <c r="T508">
        <v>33.274624918460503</v>
      </c>
      <c r="U508">
        <v>1987</v>
      </c>
      <c r="V508" t="s">
        <v>10666</v>
      </c>
      <c r="W508" t="s">
        <v>10666</v>
      </c>
      <c r="X508" t="s">
        <v>10666</v>
      </c>
      <c r="Y508" t="s">
        <v>10666</v>
      </c>
      <c r="Z508" t="s">
        <v>2102</v>
      </c>
      <c r="AA508" s="48" t="s">
        <v>5090</v>
      </c>
      <c r="AB508" s="41" t="s">
        <v>10789</v>
      </c>
      <c r="AC508" t="s">
        <v>232</v>
      </c>
      <c r="AD508" t="s">
        <v>291</v>
      </c>
      <c r="AE508" t="s">
        <v>220</v>
      </c>
      <c r="AF508" t="s">
        <v>788</v>
      </c>
    </row>
    <row r="509" spans="1:32">
      <c r="A509" t="s">
        <v>7546</v>
      </c>
      <c r="B509" t="s">
        <v>7547</v>
      </c>
      <c r="C509" t="s">
        <v>6979</v>
      </c>
      <c r="D509" t="s">
        <v>873</v>
      </c>
      <c r="E509">
        <v>46.305</v>
      </c>
      <c r="F509">
        <v>-94.378299999999996</v>
      </c>
      <c r="G509" t="s">
        <v>5979</v>
      </c>
      <c r="H509" t="s">
        <v>247</v>
      </c>
      <c r="I509" t="s">
        <v>6980</v>
      </c>
      <c r="J509" t="s">
        <v>108</v>
      </c>
      <c r="K509">
        <v>1900</v>
      </c>
      <c r="L509" t="s">
        <v>7548</v>
      </c>
      <c r="M509" s="43">
        <v>34271</v>
      </c>
      <c r="N509" s="43">
        <v>46843</v>
      </c>
      <c r="O509" t="s">
        <v>161</v>
      </c>
      <c r="P509" t="s">
        <v>162</v>
      </c>
      <c r="Q509">
        <v>3</v>
      </c>
      <c r="R509">
        <v>1.8</v>
      </c>
      <c r="S509">
        <v>10282.43</v>
      </c>
      <c r="T509">
        <v>65.210743277524102</v>
      </c>
      <c r="U509">
        <v>1913</v>
      </c>
      <c r="V509" t="s">
        <v>10666</v>
      </c>
      <c r="W509" t="s">
        <v>10666</v>
      </c>
      <c r="X509" t="s">
        <v>10666</v>
      </c>
      <c r="Y509" t="s">
        <v>10666</v>
      </c>
      <c r="Z509" t="s">
        <v>6982</v>
      </c>
      <c r="AA509" s="48" t="s">
        <v>7549</v>
      </c>
      <c r="AB509" s="41" t="s">
        <v>10964</v>
      </c>
      <c r="AC509" t="s">
        <v>601</v>
      </c>
      <c r="AD509" t="s">
        <v>302</v>
      </c>
      <c r="AE509" t="s">
        <v>166</v>
      </c>
      <c r="AF509" t="s">
        <v>5979</v>
      </c>
    </row>
    <row r="510" spans="1:32">
      <c r="A510" t="s">
        <v>4380</v>
      </c>
      <c r="B510" t="s">
        <v>4381</v>
      </c>
      <c r="C510" t="s">
        <v>2185</v>
      </c>
      <c r="D510" t="s">
        <v>469</v>
      </c>
      <c r="E510">
        <v>43.110860930000001</v>
      </c>
      <c r="F510">
        <v>-71.948683930000001</v>
      </c>
      <c r="G510" t="s">
        <v>4382</v>
      </c>
      <c r="H510" t="s">
        <v>247</v>
      </c>
      <c r="I510" t="s">
        <v>315</v>
      </c>
      <c r="J510" t="s">
        <v>108</v>
      </c>
      <c r="K510">
        <v>2360</v>
      </c>
      <c r="L510" t="s">
        <v>10666</v>
      </c>
      <c r="M510" t="s">
        <v>10666</v>
      </c>
      <c r="N510" s="43" t="s">
        <v>10666</v>
      </c>
      <c r="O510" t="s">
        <v>10666</v>
      </c>
      <c r="P510" t="s">
        <v>543</v>
      </c>
      <c r="Q510">
        <v>1</v>
      </c>
      <c r="R510">
        <v>3.2</v>
      </c>
      <c r="S510">
        <v>10288.299999999999</v>
      </c>
      <c r="T510">
        <v>36.701983447488601</v>
      </c>
      <c r="U510">
        <v>1926</v>
      </c>
      <c r="V510" t="s">
        <v>10666</v>
      </c>
      <c r="W510" t="s">
        <v>10666</v>
      </c>
      <c r="X510" t="s">
        <v>10666</v>
      </c>
      <c r="Y510" t="s">
        <v>10666</v>
      </c>
      <c r="Z510" t="s">
        <v>3880</v>
      </c>
      <c r="AA510" s="48" t="s">
        <v>3881</v>
      </c>
      <c r="AB510" s="41" t="s">
        <v>10763</v>
      </c>
      <c r="AC510" t="s">
        <v>232</v>
      </c>
      <c r="AD510" t="s">
        <v>314</v>
      </c>
      <c r="AE510" t="s">
        <v>220</v>
      </c>
      <c r="AF510" t="s">
        <v>315</v>
      </c>
    </row>
    <row r="511" spans="1:32">
      <c r="A511" t="s">
        <v>5772</v>
      </c>
      <c r="B511" t="s">
        <v>5773</v>
      </c>
      <c r="C511" t="s">
        <v>746</v>
      </c>
      <c r="D511" t="s">
        <v>286</v>
      </c>
      <c r="E511">
        <v>44.311100000000003</v>
      </c>
      <c r="F511">
        <v>-75.444599999999994</v>
      </c>
      <c r="G511" t="s">
        <v>5034</v>
      </c>
      <c r="H511" t="s">
        <v>459</v>
      </c>
      <c r="I511" t="s">
        <v>5774</v>
      </c>
      <c r="J511" t="s">
        <v>108</v>
      </c>
      <c r="K511">
        <v>10544</v>
      </c>
      <c r="L511" t="s">
        <v>5775</v>
      </c>
      <c r="M511" s="43">
        <v>37559</v>
      </c>
      <c r="N511" s="43">
        <v>48579</v>
      </c>
      <c r="O511" t="s">
        <v>161</v>
      </c>
      <c r="P511" t="s">
        <v>162</v>
      </c>
      <c r="Q511">
        <v>2</v>
      </c>
      <c r="R511">
        <v>1.4</v>
      </c>
      <c r="S511">
        <v>10288.99</v>
      </c>
      <c r="T511">
        <v>83.895874103065907</v>
      </c>
      <c r="U511">
        <v>1922</v>
      </c>
      <c r="V511" t="s">
        <v>10666</v>
      </c>
      <c r="W511" t="s">
        <v>10666</v>
      </c>
      <c r="X511" t="s">
        <v>10666</v>
      </c>
      <c r="Y511" t="s">
        <v>10666</v>
      </c>
      <c r="Z511" t="s">
        <v>2102</v>
      </c>
      <c r="AA511" s="48" t="s">
        <v>5771</v>
      </c>
      <c r="AB511" s="41" t="s">
        <v>10789</v>
      </c>
      <c r="AC511" t="s">
        <v>232</v>
      </c>
      <c r="AD511" t="s">
        <v>291</v>
      </c>
      <c r="AE511" t="s">
        <v>220</v>
      </c>
      <c r="AF511" t="s">
        <v>788</v>
      </c>
    </row>
    <row r="512" spans="1:32">
      <c r="A512" t="s">
        <v>7835</v>
      </c>
      <c r="B512" t="s">
        <v>7836</v>
      </c>
      <c r="C512" t="s">
        <v>7821</v>
      </c>
      <c r="D512" t="s">
        <v>873</v>
      </c>
      <c r="E512">
        <v>46.726700000000001</v>
      </c>
      <c r="F512">
        <v>-92.448300000000003</v>
      </c>
      <c r="G512" t="s">
        <v>5979</v>
      </c>
      <c r="H512" t="s">
        <v>247</v>
      </c>
      <c r="I512" t="s">
        <v>6980</v>
      </c>
      <c r="J512" t="s">
        <v>108</v>
      </c>
      <c r="K512">
        <v>1895</v>
      </c>
      <c r="L512" t="s">
        <v>7837</v>
      </c>
      <c r="M512" s="43">
        <v>34893</v>
      </c>
      <c r="N512" s="43">
        <v>49490</v>
      </c>
      <c r="O512" t="s">
        <v>161</v>
      </c>
      <c r="P512" t="s">
        <v>162</v>
      </c>
      <c r="Q512">
        <v>3</v>
      </c>
      <c r="R512">
        <v>2.4</v>
      </c>
      <c r="S512">
        <v>10294.61</v>
      </c>
      <c r="T512">
        <v>48.965991248097403</v>
      </c>
      <c r="U512">
        <v>1922</v>
      </c>
      <c r="V512" t="s">
        <v>10666</v>
      </c>
      <c r="W512" t="s">
        <v>10666</v>
      </c>
      <c r="X512" t="s">
        <v>10666</v>
      </c>
      <c r="Y512" t="s">
        <v>10666</v>
      </c>
      <c r="Z512" t="s">
        <v>7824</v>
      </c>
      <c r="AA512" s="48" t="s">
        <v>7825</v>
      </c>
      <c r="AB512" s="41" t="s">
        <v>11024</v>
      </c>
      <c r="AC512" t="s">
        <v>601</v>
      </c>
      <c r="AD512" t="s">
        <v>302</v>
      </c>
      <c r="AE512" t="s">
        <v>166</v>
      </c>
      <c r="AF512" t="s">
        <v>5979</v>
      </c>
    </row>
    <row r="513" spans="1:32">
      <c r="A513" t="s">
        <v>8194</v>
      </c>
      <c r="B513" t="s">
        <v>8195</v>
      </c>
      <c r="C513" t="s">
        <v>8196</v>
      </c>
      <c r="D513" t="s">
        <v>551</v>
      </c>
      <c r="E513">
        <v>44.893300000000004</v>
      </c>
      <c r="F513">
        <v>-89.6267</v>
      </c>
      <c r="G513" t="s">
        <v>8197</v>
      </c>
      <c r="H513" t="s">
        <v>650</v>
      </c>
      <c r="I513" t="s">
        <v>8197</v>
      </c>
      <c r="J513" t="s">
        <v>108</v>
      </c>
      <c r="K513">
        <v>50190</v>
      </c>
      <c r="L513" t="s">
        <v>8198</v>
      </c>
      <c r="M513" s="43">
        <v>35264</v>
      </c>
      <c r="N513" s="43">
        <v>50586</v>
      </c>
      <c r="O513" t="s">
        <v>450</v>
      </c>
      <c r="P513" t="s">
        <v>162</v>
      </c>
      <c r="Q513">
        <v>2</v>
      </c>
      <c r="R513">
        <v>1.1000000000000001</v>
      </c>
      <c r="S513">
        <v>10295.450000000001</v>
      </c>
      <c r="T513">
        <v>106.843607305936</v>
      </c>
      <c r="U513">
        <v>1910</v>
      </c>
      <c r="V513" t="s">
        <v>10666</v>
      </c>
      <c r="W513" t="s">
        <v>10666</v>
      </c>
      <c r="X513" t="s">
        <v>10666</v>
      </c>
      <c r="Y513" t="s">
        <v>10666</v>
      </c>
      <c r="Z513" t="s">
        <v>599</v>
      </c>
      <c r="AA513" s="48" t="s">
        <v>11059</v>
      </c>
      <c r="AB513" s="41" t="s">
        <v>11058</v>
      </c>
      <c r="AC513" t="s">
        <v>601</v>
      </c>
      <c r="AD513" t="s">
        <v>302</v>
      </c>
      <c r="AE513" t="s">
        <v>1999</v>
      </c>
      <c r="AF513" t="s">
        <v>6792</v>
      </c>
    </row>
    <row r="514" spans="1:32">
      <c r="A514" t="s">
        <v>7248</v>
      </c>
      <c r="B514" t="s">
        <v>7249</v>
      </c>
      <c r="C514" t="s">
        <v>6010</v>
      </c>
      <c r="D514" t="s">
        <v>458</v>
      </c>
      <c r="E514">
        <v>44.547499999999999</v>
      </c>
      <c r="F514">
        <v>-69.711600000000004</v>
      </c>
      <c r="G514" t="s">
        <v>7250</v>
      </c>
      <c r="H514" t="s">
        <v>459</v>
      </c>
      <c r="I514" t="s">
        <v>7250</v>
      </c>
      <c r="J514" t="s">
        <v>108</v>
      </c>
      <c r="K514">
        <v>1497</v>
      </c>
      <c r="L514" t="s">
        <v>7251</v>
      </c>
      <c r="M514" s="43">
        <v>36369</v>
      </c>
      <c r="N514" s="43">
        <v>49856</v>
      </c>
      <c r="O514" t="s">
        <v>450</v>
      </c>
      <c r="P514" t="s">
        <v>162</v>
      </c>
      <c r="Q514">
        <v>1</v>
      </c>
      <c r="R514">
        <v>2.8</v>
      </c>
      <c r="S514">
        <v>10326.31</v>
      </c>
      <c r="T514">
        <v>42.100089693411597</v>
      </c>
      <c r="U514">
        <v>1924</v>
      </c>
      <c r="V514" t="s">
        <v>10666</v>
      </c>
      <c r="W514" t="s">
        <v>10666</v>
      </c>
      <c r="X514" t="s">
        <v>10666</v>
      </c>
      <c r="Y514" t="s">
        <v>10666</v>
      </c>
      <c r="Z514" t="s">
        <v>7252</v>
      </c>
      <c r="AA514" s="48" t="s">
        <v>7253</v>
      </c>
      <c r="AB514" s="41" t="s">
        <v>10900</v>
      </c>
      <c r="AC514" t="s">
        <v>232</v>
      </c>
      <c r="AD514" t="s">
        <v>314</v>
      </c>
      <c r="AE514" t="s">
        <v>220</v>
      </c>
      <c r="AF514" t="s">
        <v>465</v>
      </c>
    </row>
    <row r="515" spans="1:32">
      <c r="A515" t="s">
        <v>10374</v>
      </c>
      <c r="B515" t="s">
        <v>10375</v>
      </c>
      <c r="C515" t="s">
        <v>2591</v>
      </c>
      <c r="D515" t="s">
        <v>146</v>
      </c>
      <c r="E515">
        <v>39.47044691</v>
      </c>
      <c r="F515">
        <v>-120.1045501</v>
      </c>
      <c r="G515" t="s">
        <v>416</v>
      </c>
      <c r="H515" t="s">
        <v>37</v>
      </c>
      <c r="I515" t="s">
        <v>10372</v>
      </c>
      <c r="J515" t="s">
        <v>108</v>
      </c>
      <c r="K515">
        <v>7066</v>
      </c>
      <c r="L515" t="s">
        <v>10666</v>
      </c>
      <c r="M515" t="s">
        <v>10666</v>
      </c>
      <c r="N515" s="43" t="s">
        <v>10666</v>
      </c>
      <c r="O515" t="s">
        <v>1648</v>
      </c>
      <c r="P515" t="s">
        <v>37</v>
      </c>
      <c r="Q515">
        <v>2</v>
      </c>
      <c r="R515">
        <v>3.6</v>
      </c>
      <c r="S515">
        <v>10353.43</v>
      </c>
      <c r="T515">
        <v>32.8305111618468</v>
      </c>
      <c r="U515">
        <v>1988</v>
      </c>
      <c r="V515" t="s">
        <v>10666</v>
      </c>
      <c r="W515" t="s">
        <v>10666</v>
      </c>
      <c r="X515" t="s">
        <v>10666</v>
      </c>
      <c r="Y515" t="s">
        <v>10666</v>
      </c>
      <c r="Z515" t="s">
        <v>10376</v>
      </c>
      <c r="AA515" s="48" t="s">
        <v>11458</v>
      </c>
      <c r="AB515" s="41" t="s">
        <v>10890</v>
      </c>
      <c r="AC515" t="s">
        <v>153</v>
      </c>
      <c r="AD515" t="s">
        <v>546</v>
      </c>
      <c r="AE515" t="s">
        <v>166</v>
      </c>
      <c r="AF515" t="s">
        <v>579</v>
      </c>
    </row>
    <row r="516" spans="1:32">
      <c r="A516" t="s">
        <v>7013</v>
      </c>
      <c r="B516" t="s">
        <v>7014</v>
      </c>
      <c r="C516" t="s">
        <v>2294</v>
      </c>
      <c r="D516" t="s">
        <v>286</v>
      </c>
      <c r="E516">
        <v>43.927300000000002</v>
      </c>
      <c r="F516">
        <v>-75.288700000000006</v>
      </c>
      <c r="G516" t="s">
        <v>4355</v>
      </c>
      <c r="H516" t="s">
        <v>309</v>
      </c>
      <c r="I516" t="s">
        <v>4355</v>
      </c>
      <c r="J516" t="s">
        <v>108</v>
      </c>
      <c r="K516">
        <v>2559</v>
      </c>
      <c r="L516" t="s">
        <v>7007</v>
      </c>
      <c r="M516" s="43">
        <v>35279</v>
      </c>
      <c r="N516" s="43">
        <v>46234</v>
      </c>
      <c r="O516" t="s">
        <v>250</v>
      </c>
      <c r="P516" t="s">
        <v>162</v>
      </c>
      <c r="Q516">
        <v>2</v>
      </c>
      <c r="R516">
        <v>2</v>
      </c>
      <c r="S516">
        <v>10354.129999999999</v>
      </c>
      <c r="T516">
        <v>59.098915525114201</v>
      </c>
      <c r="U516">
        <v>1916</v>
      </c>
      <c r="V516" t="s">
        <v>10666</v>
      </c>
      <c r="W516" t="s">
        <v>10666</v>
      </c>
      <c r="X516" t="s">
        <v>10666</v>
      </c>
      <c r="Y516" t="s">
        <v>10666</v>
      </c>
      <c r="Z516" t="s">
        <v>5058</v>
      </c>
      <c r="AA516" s="48" t="s">
        <v>7008</v>
      </c>
      <c r="AB516" s="41" t="s">
        <v>10862</v>
      </c>
      <c r="AC516" t="s">
        <v>232</v>
      </c>
      <c r="AD516" t="s">
        <v>291</v>
      </c>
      <c r="AE516" t="s">
        <v>220</v>
      </c>
      <c r="AF516" t="s">
        <v>788</v>
      </c>
    </row>
    <row r="517" spans="1:32">
      <c r="A517" t="s">
        <v>7363</v>
      </c>
      <c r="B517" t="s">
        <v>7364</v>
      </c>
      <c r="C517" t="s">
        <v>6795</v>
      </c>
      <c r="D517" t="s">
        <v>551</v>
      </c>
      <c r="E517">
        <v>45.286700000000003</v>
      </c>
      <c r="F517">
        <v>-88.16</v>
      </c>
      <c r="G517" t="s">
        <v>6792</v>
      </c>
      <c r="H517" t="s">
        <v>247</v>
      </c>
      <c r="I517" t="s">
        <v>6792</v>
      </c>
      <c r="J517" t="s">
        <v>108</v>
      </c>
      <c r="K517">
        <v>4067</v>
      </c>
      <c r="L517" t="s">
        <v>7365</v>
      </c>
      <c r="M517" s="43">
        <v>35607</v>
      </c>
      <c r="N517" s="43">
        <v>50191</v>
      </c>
      <c r="O517" t="s">
        <v>1648</v>
      </c>
      <c r="P517" t="s">
        <v>162</v>
      </c>
      <c r="Q517">
        <v>2</v>
      </c>
      <c r="R517">
        <v>3.4</v>
      </c>
      <c r="S517">
        <v>10411.870000000001</v>
      </c>
      <c r="T517">
        <v>34.957930432447</v>
      </c>
      <c r="U517">
        <v>1923</v>
      </c>
      <c r="V517" t="s">
        <v>10666</v>
      </c>
      <c r="W517" t="s">
        <v>10666</v>
      </c>
      <c r="X517" t="s">
        <v>10666</v>
      </c>
      <c r="Y517" t="s">
        <v>10666</v>
      </c>
      <c r="Z517" t="s">
        <v>7135</v>
      </c>
      <c r="AA517" s="48" t="s">
        <v>7288</v>
      </c>
      <c r="AB517" s="41" t="s">
        <v>10952</v>
      </c>
      <c r="AC517" t="s">
        <v>301</v>
      </c>
      <c r="AD517" t="s">
        <v>302</v>
      </c>
      <c r="AE517" t="s">
        <v>166</v>
      </c>
      <c r="AF517" t="s">
        <v>6792</v>
      </c>
    </row>
    <row r="518" spans="1:32">
      <c r="A518" t="s">
        <v>7156</v>
      </c>
      <c r="B518" t="s">
        <v>7157</v>
      </c>
      <c r="C518" t="s">
        <v>7095</v>
      </c>
      <c r="D518" t="s">
        <v>295</v>
      </c>
      <c r="E518">
        <v>46.565100000000001</v>
      </c>
      <c r="F518">
        <v>-90.4178</v>
      </c>
      <c r="G518" t="s">
        <v>3712</v>
      </c>
      <c r="H518" t="s">
        <v>247</v>
      </c>
      <c r="I518" t="s">
        <v>3712</v>
      </c>
      <c r="J518" t="s">
        <v>108</v>
      </c>
      <c r="K518">
        <v>1757</v>
      </c>
      <c r="L518" t="s">
        <v>7158</v>
      </c>
      <c r="M518" s="43">
        <v>34718</v>
      </c>
      <c r="N518" s="43">
        <v>45657</v>
      </c>
      <c r="O518" t="s">
        <v>161</v>
      </c>
      <c r="P518" t="s">
        <v>162</v>
      </c>
      <c r="Q518">
        <v>2</v>
      </c>
      <c r="R518">
        <v>1.4</v>
      </c>
      <c r="S518">
        <v>10418.83</v>
      </c>
      <c r="T518">
        <v>84.954582517938704</v>
      </c>
      <c r="U518">
        <v>1917</v>
      </c>
      <c r="V518" t="s">
        <v>10666</v>
      </c>
      <c r="W518" t="s">
        <v>10666</v>
      </c>
      <c r="X518" t="s">
        <v>10666</v>
      </c>
      <c r="Y518" t="s">
        <v>10666</v>
      </c>
      <c r="Z518" t="s">
        <v>7097</v>
      </c>
      <c r="AA518" s="48" t="s">
        <v>7098</v>
      </c>
      <c r="AB518" s="41" t="s">
        <v>10980</v>
      </c>
      <c r="AC518" t="s">
        <v>301</v>
      </c>
      <c r="AD518" t="s">
        <v>302</v>
      </c>
      <c r="AE518" t="s">
        <v>166</v>
      </c>
      <c r="AF518" t="s">
        <v>2455</v>
      </c>
    </row>
    <row r="519" spans="1:32">
      <c r="A519" t="s">
        <v>6037</v>
      </c>
      <c r="B519" t="s">
        <v>6038</v>
      </c>
      <c r="C519" t="s">
        <v>6039</v>
      </c>
      <c r="D519" t="s">
        <v>483</v>
      </c>
      <c r="E519">
        <v>43.560600000000001</v>
      </c>
      <c r="F519">
        <v>-116.1207</v>
      </c>
      <c r="G519" t="s">
        <v>10905</v>
      </c>
      <c r="H519" t="s">
        <v>459</v>
      </c>
      <c r="I519" t="s">
        <v>6040</v>
      </c>
      <c r="J519" t="s">
        <v>108</v>
      </c>
      <c r="K519">
        <v>10735</v>
      </c>
      <c r="L519" t="s">
        <v>6041</v>
      </c>
      <c r="M519" s="43">
        <v>30673</v>
      </c>
      <c r="N519" s="43">
        <v>45260</v>
      </c>
      <c r="O519" t="s">
        <v>161</v>
      </c>
      <c r="P519" t="s">
        <v>162</v>
      </c>
      <c r="Q519">
        <v>1</v>
      </c>
      <c r="R519">
        <v>4.0999999999999996</v>
      </c>
      <c r="S519">
        <v>10518.6</v>
      </c>
      <c r="T519">
        <v>29.286668894086201</v>
      </c>
      <c r="U519">
        <v>1990</v>
      </c>
      <c r="V519" t="s">
        <v>10666</v>
      </c>
      <c r="W519" t="s">
        <v>10666</v>
      </c>
      <c r="X519" t="s">
        <v>10666</v>
      </c>
      <c r="Y519" t="s">
        <v>10666</v>
      </c>
      <c r="Z519" t="s">
        <v>6042</v>
      </c>
      <c r="AA519" s="48" t="s">
        <v>6043</v>
      </c>
      <c r="AB519" s="41" t="s">
        <v>10904</v>
      </c>
      <c r="AC519" t="s">
        <v>153</v>
      </c>
      <c r="AD519" t="s">
        <v>434</v>
      </c>
      <c r="AE519" t="s">
        <v>220</v>
      </c>
      <c r="AF519" t="s">
        <v>430</v>
      </c>
    </row>
    <row r="520" spans="1:32">
      <c r="A520" t="s">
        <v>614</v>
      </c>
      <c r="B520" t="s">
        <v>615</v>
      </c>
      <c r="C520" t="s">
        <v>616</v>
      </c>
      <c r="D520" t="s">
        <v>146</v>
      </c>
      <c r="E520">
        <v>39.586199999999998</v>
      </c>
      <c r="F520">
        <v>-122.5325</v>
      </c>
      <c r="G520" t="s">
        <v>617</v>
      </c>
      <c r="H520" t="s">
        <v>148</v>
      </c>
      <c r="I520" t="s">
        <v>416</v>
      </c>
      <c r="J520" t="s">
        <v>108</v>
      </c>
      <c r="K520">
        <v>7151</v>
      </c>
      <c r="L520" t="s">
        <v>618</v>
      </c>
      <c r="M520" s="43">
        <v>30194</v>
      </c>
      <c r="N520" s="43">
        <v>48426</v>
      </c>
      <c r="O520" t="s">
        <v>10666</v>
      </c>
      <c r="P520" t="s">
        <v>162</v>
      </c>
      <c r="Q520">
        <v>2</v>
      </c>
      <c r="R520">
        <v>5</v>
      </c>
      <c r="S520">
        <v>10562.84</v>
      </c>
      <c r="T520">
        <v>24.116073059360701</v>
      </c>
      <c r="U520">
        <v>1986</v>
      </c>
      <c r="V520" t="s">
        <v>10666</v>
      </c>
      <c r="W520" t="s">
        <v>10666</v>
      </c>
      <c r="X520" t="s">
        <v>10666</v>
      </c>
      <c r="Y520" t="s">
        <v>10666</v>
      </c>
      <c r="Z520" t="s">
        <v>619</v>
      </c>
      <c r="AA520" s="48" t="s">
        <v>620</v>
      </c>
      <c r="AB520" s="41" t="s">
        <v>11200</v>
      </c>
      <c r="AC520" t="s">
        <v>153</v>
      </c>
      <c r="AD520" t="s">
        <v>263</v>
      </c>
      <c r="AE520" t="s">
        <v>166</v>
      </c>
      <c r="AF520" t="s">
        <v>617</v>
      </c>
    </row>
    <row r="521" spans="1:32">
      <c r="A521" t="s">
        <v>5688</v>
      </c>
      <c r="B521" t="s">
        <v>5689</v>
      </c>
      <c r="C521" t="s">
        <v>5690</v>
      </c>
      <c r="D521" t="s">
        <v>146</v>
      </c>
      <c r="E521">
        <v>35.759</v>
      </c>
      <c r="F521">
        <v>-120.884</v>
      </c>
      <c r="G521" t="s">
        <v>5691</v>
      </c>
      <c r="H521" t="s">
        <v>148</v>
      </c>
      <c r="I521" t="s">
        <v>5691</v>
      </c>
      <c r="J521" t="s">
        <v>108</v>
      </c>
      <c r="K521">
        <v>50352</v>
      </c>
      <c r="L521" t="s">
        <v>5692</v>
      </c>
      <c r="M521" s="43">
        <v>31023</v>
      </c>
      <c r="N521" s="43" t="s">
        <v>10666</v>
      </c>
      <c r="O521" t="s">
        <v>10666</v>
      </c>
      <c r="P521" t="s">
        <v>150</v>
      </c>
      <c r="Q521">
        <v>2</v>
      </c>
      <c r="R521">
        <v>4.4000000000000004</v>
      </c>
      <c r="S521">
        <v>10604.78</v>
      </c>
      <c r="T521">
        <v>27.513439186384399</v>
      </c>
      <c r="U521">
        <v>1987</v>
      </c>
      <c r="V521" t="s">
        <v>10666</v>
      </c>
      <c r="W521" t="s">
        <v>10666</v>
      </c>
      <c r="X521" t="s">
        <v>10666</v>
      </c>
      <c r="Y521" t="s">
        <v>10666</v>
      </c>
      <c r="Z521" t="s">
        <v>5693</v>
      </c>
      <c r="AA521" s="48" t="s">
        <v>5694</v>
      </c>
      <c r="AB521" s="41" t="s">
        <v>10884</v>
      </c>
      <c r="AC521" t="s">
        <v>153</v>
      </c>
      <c r="AD521" t="s">
        <v>263</v>
      </c>
      <c r="AE521" t="s">
        <v>220</v>
      </c>
      <c r="AF521" t="s">
        <v>258</v>
      </c>
    </row>
    <row r="522" spans="1:32">
      <c r="A522" t="s">
        <v>6876</v>
      </c>
      <c r="B522" t="s">
        <v>6877</v>
      </c>
      <c r="C522" t="s">
        <v>1503</v>
      </c>
      <c r="D522" t="s">
        <v>458</v>
      </c>
      <c r="E522">
        <v>44.911099999999998</v>
      </c>
      <c r="F522">
        <v>-68.684100000000001</v>
      </c>
      <c r="G522" t="s">
        <v>6828</v>
      </c>
      <c r="H522" t="s">
        <v>459</v>
      </c>
      <c r="I522" t="s">
        <v>6829</v>
      </c>
      <c r="J522" t="s">
        <v>108</v>
      </c>
      <c r="K522">
        <v>1478</v>
      </c>
      <c r="L522" t="s">
        <v>6873</v>
      </c>
      <c r="M522" s="43">
        <v>35905</v>
      </c>
      <c r="N522" s="43">
        <v>54148</v>
      </c>
      <c r="O522" t="s">
        <v>161</v>
      </c>
      <c r="P522" t="s">
        <v>162</v>
      </c>
      <c r="Q522">
        <v>4</v>
      </c>
      <c r="R522">
        <v>1.8</v>
      </c>
      <c r="S522">
        <v>10607.91</v>
      </c>
      <c r="T522">
        <v>67.274923896499203</v>
      </c>
      <c r="U522">
        <v>1913</v>
      </c>
      <c r="V522" t="s">
        <v>10666</v>
      </c>
      <c r="W522" t="s">
        <v>10666</v>
      </c>
      <c r="X522" t="s">
        <v>10666</v>
      </c>
      <c r="Y522" t="s">
        <v>10666</v>
      </c>
      <c r="Z522" t="s">
        <v>6878</v>
      </c>
      <c r="AA522" s="48" t="s">
        <v>6875</v>
      </c>
      <c r="AB522" s="41" t="s">
        <v>10917</v>
      </c>
      <c r="AC522" t="s">
        <v>232</v>
      </c>
      <c r="AD522" t="s">
        <v>314</v>
      </c>
      <c r="AE522" t="s">
        <v>220</v>
      </c>
      <c r="AF522" t="s">
        <v>6833</v>
      </c>
    </row>
    <row r="523" spans="1:32">
      <c r="A523" t="s">
        <v>6400</v>
      </c>
      <c r="B523" t="s">
        <v>6401</v>
      </c>
      <c r="C523" t="s">
        <v>2185</v>
      </c>
      <c r="D523" t="s">
        <v>469</v>
      </c>
      <c r="E523">
        <v>43.0169</v>
      </c>
      <c r="F523">
        <v>-71.568600000000004</v>
      </c>
      <c r="G523" t="s">
        <v>1582</v>
      </c>
      <c r="H523" t="s">
        <v>459</v>
      </c>
      <c r="I523" t="s">
        <v>6402</v>
      </c>
      <c r="J523" t="s">
        <v>108</v>
      </c>
      <c r="K523">
        <v>50384</v>
      </c>
      <c r="L523" t="s">
        <v>6403</v>
      </c>
      <c r="M523" s="43">
        <v>30518</v>
      </c>
      <c r="N523" s="43" t="s">
        <v>10666</v>
      </c>
      <c r="O523" t="s">
        <v>10666</v>
      </c>
      <c r="P523" t="s">
        <v>150</v>
      </c>
      <c r="Q523">
        <v>2</v>
      </c>
      <c r="R523">
        <v>3.5</v>
      </c>
      <c r="S523">
        <v>10618.09</v>
      </c>
      <c r="T523">
        <v>34.631735159817403</v>
      </c>
      <c r="U523">
        <v>1985</v>
      </c>
      <c r="V523" t="s">
        <v>10666</v>
      </c>
      <c r="W523" t="s">
        <v>10666</v>
      </c>
      <c r="X523" t="s">
        <v>10666</v>
      </c>
      <c r="Y523" t="s">
        <v>10666</v>
      </c>
      <c r="Z523" t="s">
        <v>3491</v>
      </c>
      <c r="AA523" s="48" t="s">
        <v>3492</v>
      </c>
      <c r="AB523" s="41" t="s">
        <v>10763</v>
      </c>
      <c r="AC523" t="s">
        <v>232</v>
      </c>
      <c r="AD523" t="s">
        <v>314</v>
      </c>
      <c r="AE523" t="s">
        <v>220</v>
      </c>
      <c r="AF523" t="s">
        <v>315</v>
      </c>
    </row>
    <row r="524" spans="1:32">
      <c r="A524" t="s">
        <v>8348</v>
      </c>
      <c r="B524" t="s">
        <v>8349</v>
      </c>
      <c r="C524" t="s">
        <v>3561</v>
      </c>
      <c r="D524" t="s">
        <v>551</v>
      </c>
      <c r="E524">
        <v>45.6417</v>
      </c>
      <c r="F524">
        <v>-89.42</v>
      </c>
      <c r="G524" t="s">
        <v>8350</v>
      </c>
      <c r="H524" t="s">
        <v>650</v>
      </c>
      <c r="I524" t="s">
        <v>8212</v>
      </c>
      <c r="J524" t="s">
        <v>108</v>
      </c>
      <c r="K524">
        <v>50933</v>
      </c>
      <c r="L524" t="s">
        <v>8351</v>
      </c>
      <c r="M524" s="43">
        <v>37853</v>
      </c>
      <c r="N524" s="43">
        <v>49490</v>
      </c>
      <c r="O524" t="s">
        <v>161</v>
      </c>
      <c r="P524" t="s">
        <v>162</v>
      </c>
      <c r="Q524">
        <v>3</v>
      </c>
      <c r="R524">
        <v>2</v>
      </c>
      <c r="S524">
        <v>10639.64</v>
      </c>
      <c r="T524">
        <v>60.728538812785402</v>
      </c>
      <c r="U524">
        <v>1917</v>
      </c>
      <c r="V524" t="s">
        <v>10666</v>
      </c>
      <c r="W524" t="s">
        <v>10666</v>
      </c>
      <c r="X524" t="s">
        <v>10666</v>
      </c>
      <c r="Y524" t="s">
        <v>10666</v>
      </c>
      <c r="Z524" t="s">
        <v>599</v>
      </c>
      <c r="AA524" s="48" t="s">
        <v>8352</v>
      </c>
      <c r="AB524" s="41" t="s">
        <v>11070</v>
      </c>
      <c r="AC524" t="s">
        <v>601</v>
      </c>
      <c r="AD524" t="s">
        <v>302</v>
      </c>
      <c r="AE524" t="s">
        <v>464</v>
      </c>
      <c r="AF524" t="s">
        <v>6792</v>
      </c>
    </row>
    <row r="525" spans="1:32">
      <c r="A525" t="s">
        <v>7009</v>
      </c>
      <c r="B525" t="s">
        <v>7010</v>
      </c>
      <c r="C525" t="s">
        <v>2294</v>
      </c>
      <c r="D525" t="s">
        <v>286</v>
      </c>
      <c r="E525">
        <v>43.927500000000002</v>
      </c>
      <c r="F525">
        <v>-75.331999999999994</v>
      </c>
      <c r="G525" t="s">
        <v>4355</v>
      </c>
      <c r="H525" t="s">
        <v>309</v>
      </c>
      <c r="I525" t="s">
        <v>4355</v>
      </c>
      <c r="J525" t="s">
        <v>108</v>
      </c>
      <c r="K525">
        <v>2544</v>
      </c>
      <c r="L525" t="s">
        <v>7007</v>
      </c>
      <c r="M525" s="43">
        <v>35279</v>
      </c>
      <c r="N525" s="43">
        <v>46234</v>
      </c>
      <c r="O525" t="s">
        <v>250</v>
      </c>
      <c r="P525" t="s">
        <v>162</v>
      </c>
      <c r="Q525">
        <v>3</v>
      </c>
      <c r="R525">
        <v>2</v>
      </c>
      <c r="S525">
        <v>10644.16</v>
      </c>
      <c r="T525">
        <v>60.754337899543401</v>
      </c>
      <c r="U525">
        <v>1903</v>
      </c>
      <c r="V525" t="s">
        <v>10666</v>
      </c>
      <c r="W525" t="s">
        <v>10666</v>
      </c>
      <c r="X525" t="s">
        <v>10666</v>
      </c>
      <c r="Y525" t="s">
        <v>10666</v>
      </c>
      <c r="Z525" t="s">
        <v>5058</v>
      </c>
      <c r="AA525" s="48" t="s">
        <v>7008</v>
      </c>
      <c r="AB525" s="41" t="s">
        <v>10862</v>
      </c>
      <c r="AC525" t="s">
        <v>232</v>
      </c>
      <c r="AD525" t="s">
        <v>291</v>
      </c>
      <c r="AE525" t="s">
        <v>220</v>
      </c>
      <c r="AF525" t="s">
        <v>788</v>
      </c>
    </row>
    <row r="526" spans="1:32">
      <c r="A526" t="s">
        <v>9217</v>
      </c>
      <c r="B526" t="s">
        <v>9218</v>
      </c>
      <c r="C526" t="s">
        <v>9219</v>
      </c>
      <c r="D526" t="s">
        <v>178</v>
      </c>
      <c r="E526">
        <v>37.5456</v>
      </c>
      <c r="F526">
        <v>-107.8053</v>
      </c>
      <c r="G526" t="s">
        <v>221</v>
      </c>
      <c r="H526" t="s">
        <v>247</v>
      </c>
      <c r="I526" t="s">
        <v>221</v>
      </c>
      <c r="J526" t="s">
        <v>108</v>
      </c>
      <c r="K526">
        <v>6206</v>
      </c>
      <c r="L526" t="s">
        <v>9220</v>
      </c>
      <c r="M526" s="43">
        <v>40207</v>
      </c>
      <c r="N526" s="43">
        <v>54969</v>
      </c>
      <c r="O526" t="s">
        <v>250</v>
      </c>
      <c r="P526" t="s">
        <v>162</v>
      </c>
      <c r="Q526">
        <v>2</v>
      </c>
      <c r="R526">
        <v>4.5999999999999996</v>
      </c>
      <c r="S526">
        <v>10662.87</v>
      </c>
      <c r="T526">
        <v>26.461360929124499</v>
      </c>
      <c r="U526">
        <v>1905</v>
      </c>
      <c r="V526" t="s">
        <v>10666</v>
      </c>
      <c r="W526" t="s">
        <v>10666</v>
      </c>
      <c r="X526" t="s">
        <v>10666</v>
      </c>
      <c r="Y526" t="s">
        <v>10666</v>
      </c>
      <c r="Z526" t="s">
        <v>9221</v>
      </c>
      <c r="AA526" s="48" t="s">
        <v>9222</v>
      </c>
      <c r="AB526" s="41" t="s">
        <v>11123</v>
      </c>
      <c r="AC526" t="s">
        <v>153</v>
      </c>
      <c r="AD526" t="s">
        <v>241</v>
      </c>
      <c r="AE526" t="s">
        <v>166</v>
      </c>
      <c r="AF526" t="s">
        <v>518</v>
      </c>
    </row>
    <row r="527" spans="1:32">
      <c r="A527" t="s">
        <v>4070</v>
      </c>
      <c r="B527" t="s">
        <v>4071</v>
      </c>
      <c r="C527" t="s">
        <v>4072</v>
      </c>
      <c r="D527" t="s">
        <v>1047</v>
      </c>
      <c r="E527">
        <v>19.726334000000001</v>
      </c>
      <c r="F527">
        <v>-155.090846</v>
      </c>
      <c r="G527" t="s">
        <v>4047</v>
      </c>
      <c r="H527" t="s">
        <v>247</v>
      </c>
      <c r="I527" t="s">
        <v>4047</v>
      </c>
      <c r="J527" t="s">
        <v>108</v>
      </c>
      <c r="K527">
        <v>771</v>
      </c>
      <c r="L527" t="s">
        <v>10666</v>
      </c>
      <c r="M527" t="s">
        <v>10666</v>
      </c>
      <c r="N527" s="43" t="s">
        <v>10666</v>
      </c>
      <c r="O527" t="s">
        <v>10666</v>
      </c>
      <c r="P527" t="s">
        <v>543</v>
      </c>
      <c r="Q527">
        <v>2</v>
      </c>
      <c r="R527">
        <v>3.1</v>
      </c>
      <c r="S527">
        <v>10694.26</v>
      </c>
      <c r="T527">
        <v>39.380836647518002</v>
      </c>
      <c r="U527">
        <v>1918</v>
      </c>
      <c r="V527" t="s">
        <v>10666</v>
      </c>
      <c r="W527" t="s">
        <v>10666</v>
      </c>
      <c r="X527" t="s">
        <v>10666</v>
      </c>
      <c r="Y527" t="s">
        <v>10666</v>
      </c>
      <c r="Z527" t="s">
        <v>4046</v>
      </c>
      <c r="AA527" s="48" t="s">
        <v>1048</v>
      </c>
      <c r="AB527" s="41" t="s">
        <v>10666</v>
      </c>
      <c r="AC527" t="s">
        <v>10666</v>
      </c>
      <c r="AD527" t="s">
        <v>10666</v>
      </c>
      <c r="AE527" t="s">
        <v>166</v>
      </c>
      <c r="AF527" t="s">
        <v>4047</v>
      </c>
    </row>
    <row r="528" spans="1:32">
      <c r="A528" t="s">
        <v>10618</v>
      </c>
      <c r="B528" t="s">
        <v>10619</v>
      </c>
      <c r="C528" t="s">
        <v>1653</v>
      </c>
      <c r="D528" t="s">
        <v>208</v>
      </c>
      <c r="E528">
        <v>41.136605000000003</v>
      </c>
      <c r="F528">
        <v>-111.831108</v>
      </c>
      <c r="G528" t="s">
        <v>566</v>
      </c>
      <c r="H528" t="s">
        <v>148</v>
      </c>
      <c r="I528" t="s">
        <v>416</v>
      </c>
      <c r="J528" t="s">
        <v>108</v>
      </c>
      <c r="K528">
        <v>3697</v>
      </c>
      <c r="L528" t="s">
        <v>10666</v>
      </c>
      <c r="M528" t="s">
        <v>10666</v>
      </c>
      <c r="N528" s="43" t="s">
        <v>10666</v>
      </c>
      <c r="O528" t="s">
        <v>10666</v>
      </c>
      <c r="P528" t="s">
        <v>171</v>
      </c>
      <c r="Q528">
        <v>2</v>
      </c>
      <c r="R528">
        <v>4</v>
      </c>
      <c r="S528">
        <v>10738.43</v>
      </c>
      <c r="T528">
        <v>30.646204337899501</v>
      </c>
      <c r="U528">
        <v>1958</v>
      </c>
      <c r="V528" t="s">
        <v>10666</v>
      </c>
      <c r="W528" t="s">
        <v>10666</v>
      </c>
      <c r="X528" t="s">
        <v>10666</v>
      </c>
      <c r="Y528" t="s">
        <v>10666</v>
      </c>
      <c r="Z528" t="s">
        <v>8908</v>
      </c>
      <c r="AA528" s="48" t="s">
        <v>8909</v>
      </c>
      <c r="AB528" s="41" t="s">
        <v>11099</v>
      </c>
      <c r="AC528" t="s">
        <v>153</v>
      </c>
      <c r="AD528" t="s">
        <v>491</v>
      </c>
      <c r="AE528" t="s">
        <v>166</v>
      </c>
      <c r="AF528" t="s">
        <v>568</v>
      </c>
    </row>
    <row r="529" spans="1:32">
      <c r="A529" t="s">
        <v>6202</v>
      </c>
      <c r="B529" t="s">
        <v>6203</v>
      </c>
      <c r="C529" t="s">
        <v>4768</v>
      </c>
      <c r="D529" t="s">
        <v>286</v>
      </c>
      <c r="E529">
        <v>43.227800000000002</v>
      </c>
      <c r="F529">
        <v>-76.301500000000004</v>
      </c>
      <c r="G529" t="s">
        <v>1582</v>
      </c>
      <c r="H529" t="s">
        <v>459</v>
      </c>
      <c r="I529" t="s">
        <v>6204</v>
      </c>
      <c r="J529" t="s">
        <v>108</v>
      </c>
      <c r="K529">
        <v>54865</v>
      </c>
      <c r="L529" t="s">
        <v>6205</v>
      </c>
      <c r="M529" s="43">
        <v>31499</v>
      </c>
      <c r="N529" s="43">
        <v>46081</v>
      </c>
      <c r="O529" t="s">
        <v>161</v>
      </c>
      <c r="P529" t="s">
        <v>162</v>
      </c>
      <c r="Q529">
        <v>2</v>
      </c>
      <c r="R529">
        <v>3.2</v>
      </c>
      <c r="S529">
        <v>10780.63</v>
      </c>
      <c r="T529">
        <v>38.458297659817298</v>
      </c>
      <c r="U529">
        <v>1991</v>
      </c>
      <c r="V529" t="s">
        <v>10666</v>
      </c>
      <c r="W529" t="s">
        <v>10666</v>
      </c>
      <c r="X529" t="s">
        <v>10666</v>
      </c>
      <c r="Y529" t="s">
        <v>10666</v>
      </c>
      <c r="Z529" t="s">
        <v>4968</v>
      </c>
      <c r="AA529" s="48" t="s">
        <v>6206</v>
      </c>
      <c r="AB529" s="41" t="s">
        <v>10807</v>
      </c>
      <c r="AC529" t="s">
        <v>232</v>
      </c>
      <c r="AD529" t="s">
        <v>291</v>
      </c>
      <c r="AE529" t="s">
        <v>220</v>
      </c>
      <c r="AF529" t="s">
        <v>788</v>
      </c>
    </row>
    <row r="530" spans="1:32">
      <c r="A530" t="s">
        <v>4924</v>
      </c>
      <c r="B530" t="s">
        <v>4925</v>
      </c>
      <c r="C530" t="s">
        <v>1186</v>
      </c>
      <c r="D530" t="s">
        <v>307</v>
      </c>
      <c r="E530">
        <v>42.387</v>
      </c>
      <c r="F530">
        <v>-71.803100000000001</v>
      </c>
      <c r="G530" t="s">
        <v>4926</v>
      </c>
      <c r="H530" t="s">
        <v>5</v>
      </c>
      <c r="I530" t="s">
        <v>4926</v>
      </c>
      <c r="J530" t="s">
        <v>108</v>
      </c>
      <c r="K530">
        <v>10824</v>
      </c>
      <c r="L530" t="s">
        <v>4927</v>
      </c>
      <c r="M530" s="43">
        <v>32892</v>
      </c>
      <c r="N530" s="43" t="s">
        <v>10666</v>
      </c>
      <c r="O530" t="s">
        <v>149</v>
      </c>
      <c r="P530" t="s">
        <v>150</v>
      </c>
      <c r="Q530">
        <v>1</v>
      </c>
      <c r="R530">
        <v>3.5</v>
      </c>
      <c r="S530">
        <v>10798.61</v>
      </c>
      <c r="T530">
        <v>35.220515329419399</v>
      </c>
      <c r="U530">
        <v>1951</v>
      </c>
      <c r="V530" t="s">
        <v>10666</v>
      </c>
      <c r="W530" t="s">
        <v>10666</v>
      </c>
      <c r="X530" t="s">
        <v>10666</v>
      </c>
      <c r="Y530" t="s">
        <v>10666</v>
      </c>
      <c r="Z530" t="s">
        <v>4928</v>
      </c>
      <c r="AA530" s="48" t="s">
        <v>4929</v>
      </c>
      <c r="AB530" s="41" t="s">
        <v>10822</v>
      </c>
      <c r="AC530" t="s">
        <v>232</v>
      </c>
      <c r="AD530" t="s">
        <v>314</v>
      </c>
      <c r="AE530" t="s">
        <v>220</v>
      </c>
      <c r="AF530" t="s">
        <v>4568</v>
      </c>
    </row>
    <row r="531" spans="1:32">
      <c r="A531" t="s">
        <v>4486</v>
      </c>
      <c r="B531" t="s">
        <v>4487</v>
      </c>
      <c r="C531" t="s">
        <v>695</v>
      </c>
      <c r="D531" t="s">
        <v>178</v>
      </c>
      <c r="E531">
        <v>39.104638999999999</v>
      </c>
      <c r="F531">
        <v>-108.349496</v>
      </c>
      <c r="G531" t="s">
        <v>4488</v>
      </c>
      <c r="H531" t="s">
        <v>148</v>
      </c>
      <c r="I531" t="s">
        <v>4488</v>
      </c>
      <c r="J531" t="s">
        <v>108</v>
      </c>
      <c r="K531">
        <v>473</v>
      </c>
      <c r="L531" t="s">
        <v>10666</v>
      </c>
      <c r="M531" t="s">
        <v>10666</v>
      </c>
      <c r="N531" s="43" t="s">
        <v>10666</v>
      </c>
      <c r="O531" t="s">
        <v>10666</v>
      </c>
      <c r="P531" t="s">
        <v>543</v>
      </c>
      <c r="Q531" t="s">
        <v>10666</v>
      </c>
      <c r="R531">
        <v>1.5</v>
      </c>
      <c r="S531">
        <v>11025.4</v>
      </c>
      <c r="T531">
        <v>83.907153729071496</v>
      </c>
      <c r="U531">
        <v>1932</v>
      </c>
      <c r="V531" t="s">
        <v>10666</v>
      </c>
      <c r="W531" t="s">
        <v>10666</v>
      </c>
      <c r="X531" t="s">
        <v>10666</v>
      </c>
      <c r="Y531" t="s">
        <v>10666</v>
      </c>
      <c r="Z531" t="s">
        <v>4123</v>
      </c>
      <c r="AA531" s="48" t="s">
        <v>698</v>
      </c>
      <c r="AB531" s="41" t="s">
        <v>10780</v>
      </c>
      <c r="AC531" t="s">
        <v>153</v>
      </c>
      <c r="AD531" t="s">
        <v>219</v>
      </c>
      <c r="AE531" t="s">
        <v>166</v>
      </c>
      <c r="AF531" t="s">
        <v>221</v>
      </c>
    </row>
    <row r="532" spans="1:32">
      <c r="A532" t="s">
        <v>4543</v>
      </c>
      <c r="B532" t="s">
        <v>4544</v>
      </c>
      <c r="C532" t="s">
        <v>1879</v>
      </c>
      <c r="D532" t="s">
        <v>146</v>
      </c>
      <c r="E532">
        <v>40.28345127</v>
      </c>
      <c r="F532">
        <v>-121.0246487</v>
      </c>
      <c r="G532" t="s">
        <v>258</v>
      </c>
      <c r="H532" t="s">
        <v>247</v>
      </c>
      <c r="I532" t="s">
        <v>259</v>
      </c>
      <c r="J532" t="s">
        <v>108</v>
      </c>
      <c r="K532">
        <v>242</v>
      </c>
      <c r="L532" t="s">
        <v>10666</v>
      </c>
      <c r="M532" t="s">
        <v>10666</v>
      </c>
      <c r="N532" s="43" t="s">
        <v>10666</v>
      </c>
      <c r="O532" t="s">
        <v>10666</v>
      </c>
      <c r="P532" t="s">
        <v>543</v>
      </c>
      <c r="Q532">
        <v>2</v>
      </c>
      <c r="R532">
        <v>5.3</v>
      </c>
      <c r="S532">
        <v>11039.21</v>
      </c>
      <c r="T532">
        <v>23.777052640647899</v>
      </c>
      <c r="U532">
        <v>1921</v>
      </c>
      <c r="V532" t="s">
        <v>10666</v>
      </c>
      <c r="W532" t="s">
        <v>10666</v>
      </c>
      <c r="X532" t="s">
        <v>10666</v>
      </c>
      <c r="Y532" t="s">
        <v>10666</v>
      </c>
      <c r="Z532" t="s">
        <v>4545</v>
      </c>
      <c r="AA532" s="48" t="s">
        <v>4546</v>
      </c>
      <c r="AB532" s="41" t="s">
        <v>10784</v>
      </c>
      <c r="AC532" t="s">
        <v>153</v>
      </c>
      <c r="AD532" t="s">
        <v>263</v>
      </c>
      <c r="AE532" t="s">
        <v>166</v>
      </c>
      <c r="AF532" t="s">
        <v>259</v>
      </c>
    </row>
    <row r="533" spans="1:32">
      <c r="A533" t="s">
        <v>5122</v>
      </c>
      <c r="B533" t="s">
        <v>5123</v>
      </c>
      <c r="C533" t="s">
        <v>2252</v>
      </c>
      <c r="D533" t="s">
        <v>146</v>
      </c>
      <c r="E533">
        <v>40.8018</v>
      </c>
      <c r="F533">
        <v>-121.4473</v>
      </c>
      <c r="G533" t="s">
        <v>2253</v>
      </c>
      <c r="H533" t="s">
        <v>459</v>
      </c>
      <c r="I533" t="s">
        <v>2253</v>
      </c>
      <c r="J533" t="s">
        <v>108</v>
      </c>
      <c r="K533">
        <v>10880</v>
      </c>
      <c r="L533" t="s">
        <v>5124</v>
      </c>
      <c r="M533" s="43">
        <v>31412</v>
      </c>
      <c r="N533" s="43" t="s">
        <v>10666</v>
      </c>
      <c r="O533" t="s">
        <v>149</v>
      </c>
      <c r="P533" t="s">
        <v>150</v>
      </c>
      <c r="Q533">
        <v>1</v>
      </c>
      <c r="R533">
        <v>1.8</v>
      </c>
      <c r="S533">
        <v>11075.78</v>
      </c>
      <c r="T533">
        <v>70.242135971587999</v>
      </c>
      <c r="U533">
        <v>1987</v>
      </c>
      <c r="V533" t="s">
        <v>10666</v>
      </c>
      <c r="W533" t="s">
        <v>10666</v>
      </c>
      <c r="X533" t="s">
        <v>10666</v>
      </c>
      <c r="Y533" t="s">
        <v>10666</v>
      </c>
      <c r="Z533" t="s">
        <v>5125</v>
      </c>
      <c r="AA533" s="48" t="s">
        <v>3536</v>
      </c>
      <c r="AB533" s="41" t="s">
        <v>10831</v>
      </c>
      <c r="AC533" t="s">
        <v>153</v>
      </c>
      <c r="AD533" t="s">
        <v>263</v>
      </c>
      <c r="AE533" t="s">
        <v>220</v>
      </c>
      <c r="AF533" t="s">
        <v>259</v>
      </c>
    </row>
    <row r="534" spans="1:32">
      <c r="A534" t="s">
        <v>7631</v>
      </c>
      <c r="B534" t="s">
        <v>7632</v>
      </c>
      <c r="C534" t="s">
        <v>7476</v>
      </c>
      <c r="D534" t="s">
        <v>551</v>
      </c>
      <c r="E534">
        <v>45.464799999999997</v>
      </c>
      <c r="F534">
        <v>-91.083299999999994</v>
      </c>
      <c r="G534" t="s">
        <v>3712</v>
      </c>
      <c r="H534" t="s">
        <v>247</v>
      </c>
      <c r="I534" t="s">
        <v>3712</v>
      </c>
      <c r="J534" t="s">
        <v>108</v>
      </c>
      <c r="K534">
        <v>3986</v>
      </c>
      <c r="L534" t="s">
        <v>7633</v>
      </c>
      <c r="M534" s="43">
        <v>30196</v>
      </c>
      <c r="N534" s="43" t="s">
        <v>10666</v>
      </c>
      <c r="O534" t="s">
        <v>10666</v>
      </c>
      <c r="P534" t="s">
        <v>150</v>
      </c>
      <c r="Q534">
        <v>3</v>
      </c>
      <c r="R534">
        <v>3.4</v>
      </c>
      <c r="S534">
        <v>11076.17</v>
      </c>
      <c r="T534">
        <v>37.188322589309699</v>
      </c>
      <c r="U534">
        <v>1940</v>
      </c>
      <c r="V534" t="s">
        <v>10666</v>
      </c>
      <c r="W534" t="s">
        <v>10666</v>
      </c>
      <c r="X534" t="s">
        <v>10666</v>
      </c>
      <c r="Y534" t="s">
        <v>10666</v>
      </c>
      <c r="Z534" t="s">
        <v>7478</v>
      </c>
      <c r="AA534" s="48" t="s">
        <v>7479</v>
      </c>
      <c r="AB534" s="41" t="s">
        <v>10999</v>
      </c>
      <c r="AC534" t="s">
        <v>601</v>
      </c>
      <c r="AD534" t="s">
        <v>302</v>
      </c>
      <c r="AE534" t="s">
        <v>166</v>
      </c>
      <c r="AF534" t="s">
        <v>2455</v>
      </c>
    </row>
    <row r="535" spans="1:32">
      <c r="A535" t="s">
        <v>602</v>
      </c>
      <c r="B535" t="s">
        <v>603</v>
      </c>
      <c r="C535" t="s">
        <v>604</v>
      </c>
      <c r="D535" t="s">
        <v>186</v>
      </c>
      <c r="E535">
        <v>56.6</v>
      </c>
      <c r="F535">
        <v>-132.84549999999999</v>
      </c>
      <c r="G535" t="s">
        <v>605</v>
      </c>
      <c r="H535" t="s">
        <v>148</v>
      </c>
      <c r="I535" t="s">
        <v>606</v>
      </c>
      <c r="J535" t="s">
        <v>108</v>
      </c>
      <c r="K535">
        <v>91</v>
      </c>
      <c r="L535" t="s">
        <v>607</v>
      </c>
      <c r="M535" s="43">
        <v>37860</v>
      </c>
      <c r="N535" s="43">
        <v>49260</v>
      </c>
      <c r="O535" t="s">
        <v>250</v>
      </c>
      <c r="P535" t="s">
        <v>162</v>
      </c>
      <c r="Q535">
        <v>1</v>
      </c>
      <c r="R535">
        <v>1.8</v>
      </c>
      <c r="S535">
        <v>11094.71</v>
      </c>
      <c r="T535">
        <v>70.362189244038504</v>
      </c>
      <c r="U535">
        <v>1954</v>
      </c>
      <c r="V535" t="s">
        <v>10666</v>
      </c>
      <c r="W535" t="s">
        <v>10666</v>
      </c>
      <c r="X535" t="s">
        <v>10666</v>
      </c>
      <c r="Y535" t="s">
        <v>10666</v>
      </c>
      <c r="Z535" t="s">
        <v>608</v>
      </c>
      <c r="AA535" s="48" t="s">
        <v>609</v>
      </c>
      <c r="AB535" s="41" t="s">
        <v>10666</v>
      </c>
      <c r="AC535" t="s">
        <v>10666</v>
      </c>
      <c r="AD535" t="s">
        <v>10666</v>
      </c>
      <c r="AE535" t="s">
        <v>166</v>
      </c>
      <c r="AF535" t="s">
        <v>605</v>
      </c>
    </row>
    <row r="536" spans="1:32">
      <c r="A536" t="s">
        <v>4510</v>
      </c>
      <c r="B536" t="s">
        <v>4511</v>
      </c>
      <c r="C536" t="s">
        <v>1510</v>
      </c>
      <c r="D536" t="s">
        <v>146</v>
      </c>
      <c r="E536">
        <v>36.139169080000002</v>
      </c>
      <c r="F536">
        <v>-117.95640830000001</v>
      </c>
      <c r="G536" t="s">
        <v>4014</v>
      </c>
      <c r="H536" t="s">
        <v>148</v>
      </c>
      <c r="I536" t="s">
        <v>4014</v>
      </c>
      <c r="J536" t="s">
        <v>108</v>
      </c>
      <c r="K536">
        <v>398</v>
      </c>
      <c r="L536" t="s">
        <v>10666</v>
      </c>
      <c r="M536" t="s">
        <v>10666</v>
      </c>
      <c r="N536" s="43" t="s">
        <v>10666</v>
      </c>
      <c r="O536" t="s">
        <v>10666</v>
      </c>
      <c r="P536" t="s">
        <v>543</v>
      </c>
      <c r="Q536">
        <v>2</v>
      </c>
      <c r="R536">
        <v>5.6</v>
      </c>
      <c r="S536">
        <v>11200.61</v>
      </c>
      <c r="T536">
        <v>22.832293705153301</v>
      </c>
      <c r="U536">
        <v>1927</v>
      </c>
      <c r="V536" t="s">
        <v>10666</v>
      </c>
      <c r="W536" t="s">
        <v>10666</v>
      </c>
      <c r="X536" t="s">
        <v>10666</v>
      </c>
      <c r="Y536" t="s">
        <v>10666</v>
      </c>
      <c r="Z536" t="s">
        <v>4152</v>
      </c>
      <c r="AA536" s="48" t="s">
        <v>4512</v>
      </c>
      <c r="AB536" s="41" t="s">
        <v>10782</v>
      </c>
      <c r="AC536" t="s">
        <v>153</v>
      </c>
      <c r="AD536" t="s">
        <v>4015</v>
      </c>
      <c r="AE536" t="s">
        <v>166</v>
      </c>
      <c r="AF536" t="s">
        <v>4014</v>
      </c>
    </row>
    <row r="537" spans="1:32">
      <c r="A537" t="s">
        <v>9515</v>
      </c>
      <c r="B537" t="s">
        <v>9516</v>
      </c>
      <c r="C537" t="s">
        <v>3715</v>
      </c>
      <c r="D537" t="s">
        <v>527</v>
      </c>
      <c r="E537">
        <v>35.654305999999998</v>
      </c>
      <c r="F537">
        <v>-79.067573999999993</v>
      </c>
      <c r="G537" t="s">
        <v>9517</v>
      </c>
      <c r="H537" t="s">
        <v>459</v>
      </c>
      <c r="I537" t="s">
        <v>9518</v>
      </c>
      <c r="J537" t="s">
        <v>108</v>
      </c>
      <c r="K537">
        <v>58390</v>
      </c>
      <c r="L537" t="s">
        <v>9519</v>
      </c>
      <c r="M537" s="43">
        <v>35607</v>
      </c>
      <c r="N537" s="43">
        <v>53843</v>
      </c>
      <c r="O537" t="s">
        <v>161</v>
      </c>
      <c r="P537" t="s">
        <v>162</v>
      </c>
      <c r="Q537">
        <v>2</v>
      </c>
      <c r="R537">
        <v>4.4000000000000004</v>
      </c>
      <c r="S537">
        <v>11209.7</v>
      </c>
      <c r="T537">
        <v>29.0828663345787</v>
      </c>
      <c r="U537">
        <v>2012</v>
      </c>
      <c r="V537" t="s">
        <v>10666</v>
      </c>
      <c r="W537" t="s">
        <v>10666</v>
      </c>
      <c r="X537" t="s">
        <v>10666</v>
      </c>
      <c r="Y537" t="s">
        <v>10666</v>
      </c>
      <c r="Z537" t="s">
        <v>9520</v>
      </c>
      <c r="AA537" s="48" t="s">
        <v>9521</v>
      </c>
      <c r="AB537" s="41" t="s">
        <v>11181</v>
      </c>
      <c r="AC537" t="s">
        <v>253</v>
      </c>
      <c r="AD537" t="s">
        <v>254</v>
      </c>
      <c r="AE537" t="s">
        <v>220</v>
      </c>
      <c r="AF537" t="s">
        <v>246</v>
      </c>
    </row>
    <row r="538" spans="1:32">
      <c r="A538" t="s">
        <v>6436</v>
      </c>
      <c r="B538" t="s">
        <v>6437</v>
      </c>
      <c r="C538" t="s">
        <v>4491</v>
      </c>
      <c r="D538" t="s">
        <v>146</v>
      </c>
      <c r="E538">
        <v>37.847200000000001</v>
      </c>
      <c r="F538">
        <v>-120.8232</v>
      </c>
      <c r="G538" t="s">
        <v>4492</v>
      </c>
      <c r="H538" t="s">
        <v>148</v>
      </c>
      <c r="I538" t="s">
        <v>4492</v>
      </c>
      <c r="J538" t="s">
        <v>108</v>
      </c>
      <c r="K538">
        <v>50219</v>
      </c>
      <c r="L538" t="s">
        <v>6438</v>
      </c>
      <c r="M538" s="43">
        <v>29535</v>
      </c>
      <c r="N538" s="43" t="s">
        <v>10666</v>
      </c>
      <c r="O538" t="s">
        <v>149</v>
      </c>
      <c r="P538" t="s">
        <v>150</v>
      </c>
      <c r="Q538">
        <v>1</v>
      </c>
      <c r="R538">
        <v>5.3</v>
      </c>
      <c r="S538">
        <v>11228.29</v>
      </c>
      <c r="T538">
        <v>24.184306883777001</v>
      </c>
      <c r="U538">
        <v>1983</v>
      </c>
      <c r="V538" t="s">
        <v>10666</v>
      </c>
      <c r="W538" t="s">
        <v>10666</v>
      </c>
      <c r="X538" t="s">
        <v>10666</v>
      </c>
      <c r="Y538" t="s">
        <v>10666</v>
      </c>
      <c r="Z538" t="s">
        <v>6439</v>
      </c>
      <c r="AA538" s="48" t="s">
        <v>6440</v>
      </c>
      <c r="AB538" s="41" t="s">
        <v>10781</v>
      </c>
      <c r="AC538" t="s">
        <v>153</v>
      </c>
      <c r="AD538" t="s">
        <v>263</v>
      </c>
      <c r="AE538" t="s">
        <v>220</v>
      </c>
      <c r="AF538" t="s">
        <v>259</v>
      </c>
    </row>
    <row r="539" spans="1:32">
      <c r="A539" t="s">
        <v>10342</v>
      </c>
      <c r="B539" t="s">
        <v>10343</v>
      </c>
      <c r="C539" t="s">
        <v>10344</v>
      </c>
      <c r="D539" t="s">
        <v>541</v>
      </c>
      <c r="E539">
        <v>39.462899999999998</v>
      </c>
      <c r="F539">
        <v>-119.0658</v>
      </c>
      <c r="G539" t="s">
        <v>10345</v>
      </c>
      <c r="H539" t="s">
        <v>148</v>
      </c>
      <c r="I539" t="s">
        <v>416</v>
      </c>
      <c r="J539" t="s">
        <v>108</v>
      </c>
      <c r="K539">
        <v>50261</v>
      </c>
      <c r="L539" t="s">
        <v>10346</v>
      </c>
      <c r="M539" s="43">
        <v>31407</v>
      </c>
      <c r="N539" s="43">
        <v>49643</v>
      </c>
      <c r="O539" t="s">
        <v>10666</v>
      </c>
      <c r="P539" t="s">
        <v>162</v>
      </c>
      <c r="Q539">
        <v>1</v>
      </c>
      <c r="R539">
        <v>4</v>
      </c>
      <c r="S539">
        <v>11232.26</v>
      </c>
      <c r="T539">
        <v>32.055536529680403</v>
      </c>
      <c r="U539">
        <v>1989</v>
      </c>
      <c r="V539" t="s">
        <v>10666</v>
      </c>
      <c r="W539" t="s">
        <v>10666</v>
      </c>
      <c r="X539" t="s">
        <v>10666</v>
      </c>
      <c r="Y539" t="s">
        <v>10666</v>
      </c>
      <c r="Z539" t="s">
        <v>10347</v>
      </c>
      <c r="AA539" s="48" t="s">
        <v>10348</v>
      </c>
      <c r="AB539" s="41" t="s">
        <v>11297</v>
      </c>
      <c r="AC539" t="s">
        <v>153</v>
      </c>
      <c r="AD539" t="s">
        <v>546</v>
      </c>
      <c r="AE539" t="s">
        <v>220</v>
      </c>
      <c r="AF539" t="s">
        <v>547</v>
      </c>
    </row>
    <row r="540" spans="1:32">
      <c r="A540" t="s">
        <v>6060</v>
      </c>
      <c r="B540" t="s">
        <v>6061</v>
      </c>
      <c r="C540" t="s">
        <v>785</v>
      </c>
      <c r="D540" t="s">
        <v>286</v>
      </c>
      <c r="E540">
        <v>42.936599999999999</v>
      </c>
      <c r="F540">
        <v>-73.653599999999997</v>
      </c>
      <c r="G540" t="s">
        <v>6062</v>
      </c>
      <c r="H540" t="s">
        <v>459</v>
      </c>
      <c r="I540" t="s">
        <v>6063</v>
      </c>
      <c r="J540" t="s">
        <v>108</v>
      </c>
      <c r="K540">
        <v>54395</v>
      </c>
      <c r="L540" t="s">
        <v>6064</v>
      </c>
      <c r="M540" s="43">
        <v>31917</v>
      </c>
      <c r="N540" s="43">
        <v>46507</v>
      </c>
      <c r="O540" t="s">
        <v>161</v>
      </c>
      <c r="P540" t="s">
        <v>162</v>
      </c>
      <c r="Q540">
        <v>2</v>
      </c>
      <c r="R540">
        <v>3.4</v>
      </c>
      <c r="S540">
        <v>11285.17</v>
      </c>
      <c r="T540">
        <v>37.890041633091599</v>
      </c>
      <c r="U540">
        <v>1993</v>
      </c>
      <c r="V540" t="s">
        <v>10666</v>
      </c>
      <c r="W540" t="s">
        <v>10666</v>
      </c>
      <c r="X540" t="s">
        <v>10666</v>
      </c>
      <c r="Y540" t="s">
        <v>10666</v>
      </c>
      <c r="Z540" t="s">
        <v>786</v>
      </c>
      <c r="AA540" s="48" t="s">
        <v>6065</v>
      </c>
      <c r="AB540" s="41" t="s">
        <v>10684</v>
      </c>
      <c r="AC540" t="s">
        <v>232</v>
      </c>
      <c r="AD540" t="s">
        <v>291</v>
      </c>
      <c r="AE540" t="s">
        <v>220</v>
      </c>
      <c r="AF540" t="s">
        <v>788</v>
      </c>
    </row>
    <row r="541" spans="1:32">
      <c r="A541" t="s">
        <v>5025</v>
      </c>
      <c r="B541" t="s">
        <v>5026</v>
      </c>
      <c r="C541" t="s">
        <v>5027</v>
      </c>
      <c r="D541" t="s">
        <v>157</v>
      </c>
      <c r="E541">
        <v>45.990400000000001</v>
      </c>
      <c r="F541">
        <v>-118.0474</v>
      </c>
      <c r="G541" t="s">
        <v>5028</v>
      </c>
      <c r="H541" t="s">
        <v>148</v>
      </c>
      <c r="I541" t="s">
        <v>5028</v>
      </c>
      <c r="J541" t="s">
        <v>108</v>
      </c>
      <c r="K541">
        <v>50382</v>
      </c>
      <c r="L541" t="s">
        <v>5029</v>
      </c>
      <c r="M541" s="43">
        <v>32149</v>
      </c>
      <c r="N541" s="43" t="s">
        <v>10666</v>
      </c>
      <c r="O541" t="s">
        <v>149</v>
      </c>
      <c r="P541" t="s">
        <v>150</v>
      </c>
      <c r="Q541">
        <v>1</v>
      </c>
      <c r="R541">
        <v>2.2000000000000002</v>
      </c>
      <c r="S541">
        <v>11304.52</v>
      </c>
      <c r="T541">
        <v>58.657741801577401</v>
      </c>
      <c r="U541">
        <v>1988</v>
      </c>
      <c r="V541" t="s">
        <v>10666</v>
      </c>
      <c r="W541" t="s">
        <v>10666</v>
      </c>
      <c r="X541" t="s">
        <v>10666</v>
      </c>
      <c r="Y541" t="s">
        <v>10666</v>
      </c>
      <c r="Z541" t="s">
        <v>2649</v>
      </c>
      <c r="AA541" s="48" t="s">
        <v>5030</v>
      </c>
      <c r="AB541" s="41" t="s">
        <v>10828</v>
      </c>
      <c r="AC541" t="s">
        <v>153</v>
      </c>
      <c r="AD541" t="s">
        <v>4142</v>
      </c>
      <c r="AE541" t="s">
        <v>220</v>
      </c>
      <c r="AF541" t="s">
        <v>5031</v>
      </c>
    </row>
    <row r="542" spans="1:32">
      <c r="A542" t="s">
        <v>4457</v>
      </c>
      <c r="B542" t="s">
        <v>4458</v>
      </c>
      <c r="C542" t="s">
        <v>4459</v>
      </c>
      <c r="D542" t="s">
        <v>4460</v>
      </c>
      <c r="E542">
        <v>41.51</v>
      </c>
      <c r="F542">
        <v>-90.53</v>
      </c>
      <c r="G542" t="s">
        <v>4461</v>
      </c>
      <c r="H542" t="s">
        <v>247</v>
      </c>
      <c r="I542" t="s">
        <v>4461</v>
      </c>
      <c r="J542" t="s">
        <v>108</v>
      </c>
      <c r="K542">
        <v>899</v>
      </c>
      <c r="L542" t="s">
        <v>10666</v>
      </c>
      <c r="M542" t="s">
        <v>10666</v>
      </c>
      <c r="N542" s="43" t="s">
        <v>10666</v>
      </c>
      <c r="O542" t="s">
        <v>10666</v>
      </c>
      <c r="P542" t="s">
        <v>543</v>
      </c>
      <c r="Q542">
        <v>4</v>
      </c>
      <c r="R542">
        <v>3.6</v>
      </c>
      <c r="S542">
        <v>11324.46</v>
      </c>
      <c r="T542">
        <v>35.9096270928463</v>
      </c>
      <c r="U542">
        <v>1942</v>
      </c>
      <c r="V542" t="s">
        <v>10666</v>
      </c>
      <c r="W542" t="s">
        <v>10666</v>
      </c>
      <c r="X542" t="s">
        <v>10666</v>
      </c>
      <c r="Y542" t="s">
        <v>10666</v>
      </c>
      <c r="Z542" t="s">
        <v>3710</v>
      </c>
      <c r="AA542" s="48" t="s">
        <v>4462</v>
      </c>
      <c r="AB542" s="41" t="s">
        <v>10774</v>
      </c>
      <c r="AC542" t="s">
        <v>601</v>
      </c>
      <c r="AD542" t="s">
        <v>302</v>
      </c>
      <c r="AE542" t="s">
        <v>166</v>
      </c>
      <c r="AF542" t="s">
        <v>4461</v>
      </c>
    </row>
    <row r="543" spans="1:32">
      <c r="A543" t="s">
        <v>4161</v>
      </c>
      <c r="B543" t="s">
        <v>4162</v>
      </c>
      <c r="C543" t="s">
        <v>4163</v>
      </c>
      <c r="D543" t="s">
        <v>903</v>
      </c>
      <c r="E543">
        <v>44.489940330000003</v>
      </c>
      <c r="F543">
        <v>-73.169484729999994</v>
      </c>
      <c r="G543" t="s">
        <v>4164</v>
      </c>
      <c r="H543" t="s">
        <v>247</v>
      </c>
      <c r="I543" t="s">
        <v>4164</v>
      </c>
      <c r="J543" t="s">
        <v>108</v>
      </c>
      <c r="K543">
        <v>6475</v>
      </c>
      <c r="L543" t="s">
        <v>10666</v>
      </c>
      <c r="M543" t="s">
        <v>10666</v>
      </c>
      <c r="N543" s="43" t="s">
        <v>10666</v>
      </c>
      <c r="O543" t="s">
        <v>10666</v>
      </c>
      <c r="P543" t="s">
        <v>543</v>
      </c>
      <c r="Q543">
        <v>1</v>
      </c>
      <c r="R543">
        <v>3</v>
      </c>
      <c r="S543">
        <v>11394.74</v>
      </c>
      <c r="T543">
        <v>43.358980213089801</v>
      </c>
      <c r="U543">
        <v>1928</v>
      </c>
      <c r="V543" t="s">
        <v>10666</v>
      </c>
      <c r="W543" t="s">
        <v>10666</v>
      </c>
      <c r="X543" t="s">
        <v>10666</v>
      </c>
      <c r="Y543" t="s">
        <v>10666</v>
      </c>
      <c r="Z543" t="s">
        <v>3163</v>
      </c>
      <c r="AA543" s="48" t="s">
        <v>4165</v>
      </c>
      <c r="AB543" s="41" t="s">
        <v>10726</v>
      </c>
      <c r="AC543" t="s">
        <v>232</v>
      </c>
      <c r="AD543" t="s">
        <v>314</v>
      </c>
      <c r="AE543" t="s">
        <v>166</v>
      </c>
      <c r="AF543" t="s">
        <v>4164</v>
      </c>
    </row>
    <row r="544" spans="1:32">
      <c r="A544" t="s">
        <v>7917</v>
      </c>
      <c r="B544" t="s">
        <v>7918</v>
      </c>
      <c r="C544" t="s">
        <v>746</v>
      </c>
      <c r="D544" t="s">
        <v>286</v>
      </c>
      <c r="E544">
        <v>44.8339</v>
      </c>
      <c r="F544">
        <v>-74.980699999999999</v>
      </c>
      <c r="G544" t="s">
        <v>4355</v>
      </c>
      <c r="H544" t="s">
        <v>309</v>
      </c>
      <c r="I544" t="s">
        <v>4355</v>
      </c>
      <c r="J544" t="s">
        <v>108</v>
      </c>
      <c r="K544">
        <v>2601</v>
      </c>
      <c r="L544" t="s">
        <v>7912</v>
      </c>
      <c r="M544" s="43">
        <v>37300</v>
      </c>
      <c r="N544" s="43">
        <v>48944</v>
      </c>
      <c r="O544" t="s">
        <v>1648</v>
      </c>
      <c r="P544" t="s">
        <v>162</v>
      </c>
      <c r="Q544">
        <v>1</v>
      </c>
      <c r="R544">
        <v>2</v>
      </c>
      <c r="S544">
        <v>11410.95</v>
      </c>
      <c r="T544">
        <v>65.130993150684901</v>
      </c>
      <c r="U544">
        <v>1928</v>
      </c>
      <c r="V544" t="s">
        <v>10666</v>
      </c>
      <c r="W544" t="s">
        <v>10666</v>
      </c>
      <c r="X544" t="s">
        <v>10666</v>
      </c>
      <c r="Y544" t="s">
        <v>10666</v>
      </c>
      <c r="Z544" t="s">
        <v>4623</v>
      </c>
      <c r="AA544" s="48" t="s">
        <v>4624</v>
      </c>
      <c r="AB544" s="41" t="s">
        <v>10789</v>
      </c>
      <c r="AC544" t="s">
        <v>232</v>
      </c>
      <c r="AD544" t="s">
        <v>291</v>
      </c>
      <c r="AE544" t="s">
        <v>220</v>
      </c>
      <c r="AF544" t="s">
        <v>788</v>
      </c>
    </row>
    <row r="545" spans="1:32">
      <c r="A545" t="s">
        <v>8776</v>
      </c>
      <c r="B545" t="s">
        <v>8777</v>
      </c>
      <c r="C545" t="s">
        <v>633</v>
      </c>
      <c r="D545" t="s">
        <v>551</v>
      </c>
      <c r="E545">
        <v>45.441699999999997</v>
      </c>
      <c r="F545">
        <v>-89.73</v>
      </c>
      <c r="G545" t="s">
        <v>6792</v>
      </c>
      <c r="H545" t="s">
        <v>247</v>
      </c>
      <c r="I545" t="s">
        <v>6792</v>
      </c>
      <c r="J545" t="s">
        <v>108</v>
      </c>
      <c r="K545">
        <v>4075</v>
      </c>
      <c r="L545" t="s">
        <v>8775</v>
      </c>
      <c r="M545" s="43">
        <v>43251</v>
      </c>
      <c r="N545" s="43">
        <v>57830</v>
      </c>
      <c r="O545" t="s">
        <v>250</v>
      </c>
      <c r="P545" t="s">
        <v>162</v>
      </c>
      <c r="Q545">
        <v>2</v>
      </c>
      <c r="R545">
        <v>2.6</v>
      </c>
      <c r="S545">
        <v>11479.48</v>
      </c>
      <c r="T545">
        <v>50.401650860555002</v>
      </c>
      <c r="U545">
        <v>1938</v>
      </c>
      <c r="V545" t="s">
        <v>10666</v>
      </c>
      <c r="W545" t="s">
        <v>10666</v>
      </c>
      <c r="X545" t="s">
        <v>10666</v>
      </c>
      <c r="Y545" t="s">
        <v>10666</v>
      </c>
      <c r="Z545" t="s">
        <v>599</v>
      </c>
      <c r="AA545" s="48" t="s">
        <v>7473</v>
      </c>
      <c r="AB545" s="41" t="s">
        <v>10998</v>
      </c>
      <c r="AC545" t="s">
        <v>301</v>
      </c>
      <c r="AD545" t="s">
        <v>302</v>
      </c>
      <c r="AE545" t="s">
        <v>166</v>
      </c>
      <c r="AF545" t="s">
        <v>6792</v>
      </c>
    </row>
    <row r="546" spans="1:32">
      <c r="A546" t="s">
        <v>1144</v>
      </c>
      <c r="B546" t="s">
        <v>1140</v>
      </c>
      <c r="C546" t="s">
        <v>1136</v>
      </c>
      <c r="D546" t="s">
        <v>157</v>
      </c>
      <c r="E546">
        <v>47.606051999999998</v>
      </c>
      <c r="F546">
        <v>-121.710446</v>
      </c>
      <c r="G546" t="s">
        <v>1137</v>
      </c>
      <c r="H546" t="s">
        <v>148</v>
      </c>
      <c r="I546" t="s">
        <v>1138</v>
      </c>
      <c r="J546" t="s">
        <v>108</v>
      </c>
      <c r="K546">
        <v>60418</v>
      </c>
      <c r="L546" t="s">
        <v>1145</v>
      </c>
      <c r="M546" s="43">
        <v>42178</v>
      </c>
      <c r="N546" s="43">
        <v>60418</v>
      </c>
      <c r="O546" t="s">
        <v>161</v>
      </c>
      <c r="P546" t="s">
        <v>162</v>
      </c>
      <c r="Q546">
        <v>1</v>
      </c>
      <c r="R546">
        <v>6</v>
      </c>
      <c r="S546">
        <v>11485.75</v>
      </c>
      <c r="T546">
        <v>21.852644596651398</v>
      </c>
      <c r="U546">
        <v>2018</v>
      </c>
      <c r="V546" t="s">
        <v>10666</v>
      </c>
      <c r="W546" t="s">
        <v>10666</v>
      </c>
      <c r="X546" t="s">
        <v>10666</v>
      </c>
      <c r="Y546" t="s">
        <v>10666</v>
      </c>
      <c r="Z546" t="s">
        <v>1140</v>
      </c>
      <c r="AA546" s="48" t="s">
        <v>1141</v>
      </c>
      <c r="AB546" s="41" t="s">
        <v>10666</v>
      </c>
      <c r="AC546" t="s">
        <v>153</v>
      </c>
      <c r="AD546" t="s">
        <v>1142</v>
      </c>
      <c r="AE546" t="s">
        <v>166</v>
      </c>
      <c r="AF546" t="s">
        <v>1143</v>
      </c>
    </row>
    <row r="547" spans="1:32">
      <c r="A547" t="s">
        <v>8064</v>
      </c>
      <c r="B547" t="s">
        <v>8043</v>
      </c>
      <c r="C547" t="s">
        <v>1154</v>
      </c>
      <c r="D547" t="s">
        <v>469</v>
      </c>
      <c r="E547">
        <v>44.389400000000002</v>
      </c>
      <c r="F547">
        <v>-71.167400000000001</v>
      </c>
      <c r="G547" t="s">
        <v>4382</v>
      </c>
      <c r="H547" t="s">
        <v>247</v>
      </c>
      <c r="I547" t="s">
        <v>315</v>
      </c>
      <c r="J547" t="s">
        <v>108</v>
      </c>
      <c r="K547">
        <v>2358</v>
      </c>
      <c r="L547" t="s">
        <v>8065</v>
      </c>
      <c r="M547" s="43">
        <v>45908</v>
      </c>
      <c r="N547" s="43">
        <v>60510</v>
      </c>
      <c r="O547" t="s">
        <v>10666</v>
      </c>
      <c r="P547" t="s">
        <v>162</v>
      </c>
      <c r="Q547">
        <v>4</v>
      </c>
      <c r="R547">
        <v>2.2000000000000002</v>
      </c>
      <c r="S547">
        <v>11491.26</v>
      </c>
      <c r="T547">
        <v>59.626712328767098</v>
      </c>
      <c r="U547">
        <v>1917</v>
      </c>
      <c r="V547" t="s">
        <v>10666</v>
      </c>
      <c r="W547" t="s">
        <v>10666</v>
      </c>
      <c r="X547" t="s">
        <v>10666</v>
      </c>
      <c r="Y547" t="s">
        <v>10666</v>
      </c>
      <c r="Z547" t="s">
        <v>5353</v>
      </c>
      <c r="AA547" s="48" t="s">
        <v>8066</v>
      </c>
      <c r="AB547" s="41" t="s">
        <v>10858</v>
      </c>
      <c r="AC547" t="s">
        <v>232</v>
      </c>
      <c r="AD547" t="s">
        <v>314</v>
      </c>
      <c r="AE547" t="s">
        <v>220</v>
      </c>
      <c r="AF547" t="s">
        <v>315</v>
      </c>
    </row>
    <row r="548" spans="1:32">
      <c r="A548" t="s">
        <v>6888</v>
      </c>
      <c r="B548" t="s">
        <v>6889</v>
      </c>
      <c r="C548" t="s">
        <v>1503</v>
      </c>
      <c r="D548" t="s">
        <v>458</v>
      </c>
      <c r="E548">
        <v>44.883499999999998</v>
      </c>
      <c r="F548">
        <v>-68.665199999999999</v>
      </c>
      <c r="G548" t="s">
        <v>6828</v>
      </c>
      <c r="H548" t="s">
        <v>459</v>
      </c>
      <c r="I548" t="s">
        <v>6829</v>
      </c>
      <c r="J548" t="s">
        <v>108</v>
      </c>
      <c r="K548">
        <v>57184</v>
      </c>
      <c r="L548" t="s">
        <v>6887</v>
      </c>
      <c r="M548" s="43">
        <v>38694</v>
      </c>
      <c r="N548" s="43">
        <v>54148</v>
      </c>
      <c r="O548" t="s">
        <v>161</v>
      </c>
      <c r="P548" t="s">
        <v>162</v>
      </c>
      <c r="Q548">
        <v>4</v>
      </c>
      <c r="R548">
        <v>2.7</v>
      </c>
      <c r="S548">
        <v>11495.44</v>
      </c>
      <c r="T548">
        <v>48.602401488246201</v>
      </c>
      <c r="U548">
        <v>2009</v>
      </c>
      <c r="V548" t="s">
        <v>10666</v>
      </c>
      <c r="W548" t="s">
        <v>10666</v>
      </c>
      <c r="X548" t="s">
        <v>10666</v>
      </c>
      <c r="Y548" t="s">
        <v>10666</v>
      </c>
      <c r="Z548" t="s">
        <v>6878</v>
      </c>
      <c r="AA548" s="48" t="s">
        <v>7329</v>
      </c>
      <c r="AB548" s="41" t="s">
        <v>10917</v>
      </c>
      <c r="AC548" t="s">
        <v>232</v>
      </c>
      <c r="AD548" t="s">
        <v>314</v>
      </c>
      <c r="AE548" t="s">
        <v>220</v>
      </c>
      <c r="AF548" t="s">
        <v>6833</v>
      </c>
    </row>
    <row r="549" spans="1:32">
      <c r="A549" t="s">
        <v>7154</v>
      </c>
      <c r="B549" t="s">
        <v>4866</v>
      </c>
      <c r="C549" t="s">
        <v>4866</v>
      </c>
      <c r="D549" t="s">
        <v>295</v>
      </c>
      <c r="E549">
        <v>46.569200000000002</v>
      </c>
      <c r="F549">
        <v>-87.454400000000007</v>
      </c>
      <c r="G549" t="s">
        <v>7155</v>
      </c>
      <c r="H549" t="s">
        <v>148</v>
      </c>
      <c r="I549" t="s">
        <v>7152</v>
      </c>
      <c r="J549" t="s">
        <v>108</v>
      </c>
      <c r="K549">
        <v>1842</v>
      </c>
      <c r="L549" t="s">
        <v>7153</v>
      </c>
      <c r="M549" s="43">
        <v>37533</v>
      </c>
      <c r="N549" s="43">
        <v>52139</v>
      </c>
      <c r="O549" t="s">
        <v>250</v>
      </c>
      <c r="P549" t="s">
        <v>162</v>
      </c>
      <c r="Q549">
        <v>2</v>
      </c>
      <c r="R549">
        <v>3.2</v>
      </c>
      <c r="S549">
        <v>11578.7</v>
      </c>
      <c r="T549">
        <v>41.305293949771702</v>
      </c>
      <c r="U549">
        <v>1919</v>
      </c>
      <c r="V549" t="s">
        <v>10666</v>
      </c>
      <c r="W549" t="s">
        <v>10666</v>
      </c>
      <c r="X549" t="s">
        <v>10666</v>
      </c>
      <c r="Y549" t="s">
        <v>10666</v>
      </c>
      <c r="Z549" t="s">
        <v>4869</v>
      </c>
      <c r="AA549" s="48" t="s">
        <v>4873</v>
      </c>
      <c r="AB549" s="41" t="s">
        <v>10803</v>
      </c>
      <c r="AC549" t="s">
        <v>301</v>
      </c>
      <c r="AD549" t="s">
        <v>302</v>
      </c>
      <c r="AE549" t="s">
        <v>166</v>
      </c>
      <c r="AF549" t="s">
        <v>7155</v>
      </c>
    </row>
    <row r="550" spans="1:32">
      <c r="A550" t="s">
        <v>7285</v>
      </c>
      <c r="B550" t="s">
        <v>7286</v>
      </c>
      <c r="C550" t="s">
        <v>6795</v>
      </c>
      <c r="D550" t="s">
        <v>551</v>
      </c>
      <c r="E550">
        <v>45.2333</v>
      </c>
      <c r="F550">
        <v>-88.068299999999994</v>
      </c>
      <c r="G550" t="s">
        <v>6792</v>
      </c>
      <c r="H550" t="s">
        <v>247</v>
      </c>
      <c r="I550" t="s">
        <v>6792</v>
      </c>
      <c r="J550" t="s">
        <v>108</v>
      </c>
      <c r="K550">
        <v>4074</v>
      </c>
      <c r="L550" t="s">
        <v>7287</v>
      </c>
      <c r="M550" s="43">
        <v>35607</v>
      </c>
      <c r="N550" s="43">
        <v>50191</v>
      </c>
      <c r="O550" t="s">
        <v>1648</v>
      </c>
      <c r="P550" t="s">
        <v>162</v>
      </c>
      <c r="Q550">
        <v>2</v>
      </c>
      <c r="R550">
        <v>3.8</v>
      </c>
      <c r="S550">
        <v>11619.22</v>
      </c>
      <c r="T550">
        <v>34.905130978130302</v>
      </c>
      <c r="U550">
        <v>1925</v>
      </c>
      <c r="V550" t="s">
        <v>10666</v>
      </c>
      <c r="W550" t="s">
        <v>10666</v>
      </c>
      <c r="X550" t="s">
        <v>10666</v>
      </c>
      <c r="Y550" t="s">
        <v>10666</v>
      </c>
      <c r="Z550" t="s">
        <v>7135</v>
      </c>
      <c r="AA550" s="48" t="s">
        <v>7288</v>
      </c>
      <c r="AB550" s="41" t="s">
        <v>10952</v>
      </c>
      <c r="AC550" t="s">
        <v>301</v>
      </c>
      <c r="AD550" t="s">
        <v>302</v>
      </c>
      <c r="AE550" t="s">
        <v>166</v>
      </c>
      <c r="AF550" t="s">
        <v>556</v>
      </c>
    </row>
    <row r="551" spans="1:32">
      <c r="A551" t="s">
        <v>6336</v>
      </c>
      <c r="B551" t="s">
        <v>6337</v>
      </c>
      <c r="C551" t="s">
        <v>2185</v>
      </c>
      <c r="D551" t="s">
        <v>469</v>
      </c>
      <c r="E551">
        <v>42.750300000000003</v>
      </c>
      <c r="F551">
        <v>-71.505499999999998</v>
      </c>
      <c r="G551" t="s">
        <v>6338</v>
      </c>
      <c r="H551" t="s">
        <v>148</v>
      </c>
      <c r="I551" t="s">
        <v>2680</v>
      </c>
      <c r="J551" t="s">
        <v>108</v>
      </c>
      <c r="K551">
        <v>10183</v>
      </c>
      <c r="L551" t="s">
        <v>6339</v>
      </c>
      <c r="M551" s="43">
        <v>30532</v>
      </c>
      <c r="N551" s="43">
        <v>45138</v>
      </c>
      <c r="O551" t="s">
        <v>161</v>
      </c>
      <c r="P551" t="s">
        <v>162</v>
      </c>
      <c r="Q551">
        <v>2</v>
      </c>
      <c r="R551">
        <v>3</v>
      </c>
      <c r="S551">
        <v>11623.02</v>
      </c>
      <c r="T551">
        <v>44.227625570776297</v>
      </c>
      <c r="U551">
        <v>1985</v>
      </c>
      <c r="V551" t="s">
        <v>10666</v>
      </c>
      <c r="W551" t="s">
        <v>10666</v>
      </c>
      <c r="X551" t="s">
        <v>10666</v>
      </c>
      <c r="Y551" t="s">
        <v>10666</v>
      </c>
      <c r="Z551" t="s">
        <v>1532</v>
      </c>
      <c r="AA551" s="48" t="s">
        <v>2682</v>
      </c>
      <c r="AB551" s="41" t="s">
        <v>10763</v>
      </c>
      <c r="AC551" t="s">
        <v>232</v>
      </c>
      <c r="AD551" t="s">
        <v>314</v>
      </c>
      <c r="AE551" t="s">
        <v>220</v>
      </c>
      <c r="AF551" t="s">
        <v>315</v>
      </c>
    </row>
    <row r="552" spans="1:32">
      <c r="A552" t="s">
        <v>4316</v>
      </c>
      <c r="B552" t="s">
        <v>4317</v>
      </c>
      <c r="C552" t="s">
        <v>4271</v>
      </c>
      <c r="D552" t="s">
        <v>807</v>
      </c>
      <c r="E552">
        <v>29.654106420000002</v>
      </c>
      <c r="F552">
        <v>-98.066381419999999</v>
      </c>
      <c r="G552" t="s">
        <v>4303</v>
      </c>
      <c r="H552" t="s">
        <v>5</v>
      </c>
      <c r="I552" t="s">
        <v>4304</v>
      </c>
      <c r="J552" t="s">
        <v>108</v>
      </c>
      <c r="K552">
        <v>3582</v>
      </c>
      <c r="L552" t="s">
        <v>10666</v>
      </c>
      <c r="M552" t="s">
        <v>10666</v>
      </c>
      <c r="N552" s="43" t="s">
        <v>10666</v>
      </c>
      <c r="O552" t="s">
        <v>10666</v>
      </c>
      <c r="P552" t="s">
        <v>543</v>
      </c>
      <c r="Q552">
        <v>2</v>
      </c>
      <c r="R552">
        <v>3.6</v>
      </c>
      <c r="S552">
        <v>11656.96</v>
      </c>
      <c r="T552">
        <v>36.963977676306399</v>
      </c>
      <c r="U552">
        <v>1927</v>
      </c>
      <c r="V552" t="s">
        <v>10666</v>
      </c>
      <c r="W552" t="s">
        <v>10666</v>
      </c>
      <c r="X552" t="s">
        <v>10666</v>
      </c>
      <c r="Y552" t="s">
        <v>10666</v>
      </c>
      <c r="Z552" t="s">
        <v>4273</v>
      </c>
      <c r="AA552" s="48" t="s">
        <v>4318</v>
      </c>
      <c r="AB552" s="41" t="s">
        <v>10744</v>
      </c>
      <c r="AC552" t="s">
        <v>1352</v>
      </c>
      <c r="AD552" t="s">
        <v>1353</v>
      </c>
      <c r="AE552" t="s">
        <v>166</v>
      </c>
      <c r="AF552" t="s">
        <v>4305</v>
      </c>
    </row>
    <row r="553" spans="1:32">
      <c r="A553" t="s">
        <v>4644</v>
      </c>
      <c r="B553" t="s">
        <v>4645</v>
      </c>
      <c r="C553" t="s">
        <v>725</v>
      </c>
      <c r="D553" t="s">
        <v>195</v>
      </c>
      <c r="E553">
        <v>44.141705000000002</v>
      </c>
      <c r="F553">
        <v>-121.27003999999999</v>
      </c>
      <c r="G553" t="s">
        <v>4646</v>
      </c>
      <c r="H553" t="s">
        <v>148</v>
      </c>
      <c r="I553" t="s">
        <v>10666</v>
      </c>
      <c r="J553" t="s">
        <v>108</v>
      </c>
      <c r="K553">
        <v>57437</v>
      </c>
      <c r="L553" t="s">
        <v>4647</v>
      </c>
      <c r="M553" s="43">
        <v>40190</v>
      </c>
      <c r="N553" s="43" t="s">
        <v>10666</v>
      </c>
      <c r="O553" t="s">
        <v>149</v>
      </c>
      <c r="P553" t="s">
        <v>150</v>
      </c>
      <c r="Q553">
        <v>1</v>
      </c>
      <c r="R553">
        <v>5</v>
      </c>
      <c r="S553">
        <v>11689.53</v>
      </c>
      <c r="T553">
        <v>26.688424657534199</v>
      </c>
      <c r="U553">
        <v>2010</v>
      </c>
      <c r="V553" t="s">
        <v>10666</v>
      </c>
      <c r="W553" t="s">
        <v>10666</v>
      </c>
      <c r="X553" t="s">
        <v>10666</v>
      </c>
      <c r="Y553" t="s">
        <v>10666</v>
      </c>
      <c r="Z553" t="s">
        <v>4148</v>
      </c>
      <c r="AA553" s="48" t="s">
        <v>1450</v>
      </c>
      <c r="AB553" s="41" t="s">
        <v>10724</v>
      </c>
      <c r="AC553" t="s">
        <v>153</v>
      </c>
      <c r="AD553" t="s">
        <v>587</v>
      </c>
      <c r="AE553" t="s">
        <v>220</v>
      </c>
      <c r="AF553" t="s">
        <v>568</v>
      </c>
    </row>
    <row r="554" spans="1:32">
      <c r="A554" t="s">
        <v>7231</v>
      </c>
      <c r="B554" t="s">
        <v>7232</v>
      </c>
      <c r="C554" t="s">
        <v>7233</v>
      </c>
      <c r="D554" t="s">
        <v>295</v>
      </c>
      <c r="E554">
        <v>42.956699999999998</v>
      </c>
      <c r="F554">
        <v>-84.903300000000002</v>
      </c>
      <c r="G554" t="s">
        <v>296</v>
      </c>
      <c r="H554" t="s">
        <v>247</v>
      </c>
      <c r="I554" t="s">
        <v>297</v>
      </c>
      <c r="J554" t="s">
        <v>108</v>
      </c>
      <c r="K554">
        <v>1722</v>
      </c>
      <c r="L554" t="s">
        <v>7234</v>
      </c>
      <c r="M554" s="43">
        <v>37062</v>
      </c>
      <c r="N554" s="43">
        <v>51652</v>
      </c>
      <c r="O554" t="s">
        <v>161</v>
      </c>
      <c r="P554" t="s">
        <v>162</v>
      </c>
      <c r="Q554">
        <v>2</v>
      </c>
      <c r="R554">
        <v>4.3</v>
      </c>
      <c r="S554">
        <v>11730.43</v>
      </c>
      <c r="T554">
        <v>31.141632154614001</v>
      </c>
      <c r="U554">
        <v>1907</v>
      </c>
      <c r="V554" t="s">
        <v>10666</v>
      </c>
      <c r="W554" t="s">
        <v>10666</v>
      </c>
      <c r="X554" t="s">
        <v>10666</v>
      </c>
      <c r="Y554" t="s">
        <v>10666</v>
      </c>
      <c r="Z554" t="s">
        <v>1773</v>
      </c>
      <c r="AA554" s="48" t="s">
        <v>4680</v>
      </c>
      <c r="AB554" s="41" t="s">
        <v>10666</v>
      </c>
      <c r="AC554" t="s">
        <v>301</v>
      </c>
      <c r="AD554" t="s">
        <v>302</v>
      </c>
      <c r="AE554" t="s">
        <v>166</v>
      </c>
      <c r="AF554" t="s">
        <v>297</v>
      </c>
    </row>
    <row r="555" spans="1:32">
      <c r="A555" t="s">
        <v>5796</v>
      </c>
      <c r="B555" t="s">
        <v>5797</v>
      </c>
      <c r="C555" t="s">
        <v>1975</v>
      </c>
      <c r="D555" t="s">
        <v>146</v>
      </c>
      <c r="E555">
        <v>33.858499999999999</v>
      </c>
      <c r="F555">
        <v>-117.60980000000001</v>
      </c>
      <c r="G555" t="s">
        <v>4694</v>
      </c>
      <c r="H555" t="s">
        <v>5</v>
      </c>
      <c r="I555" t="s">
        <v>4694</v>
      </c>
      <c r="J555" t="s">
        <v>108</v>
      </c>
      <c r="K555">
        <v>480</v>
      </c>
      <c r="L555" t="s">
        <v>5798</v>
      </c>
      <c r="M555" s="43">
        <v>30095</v>
      </c>
      <c r="N555" s="43" t="s">
        <v>10666</v>
      </c>
      <c r="O555" t="s">
        <v>149</v>
      </c>
      <c r="P555" t="s">
        <v>150</v>
      </c>
      <c r="Q555">
        <v>1</v>
      </c>
      <c r="R555">
        <v>2.9</v>
      </c>
      <c r="S555">
        <v>11745.09</v>
      </c>
      <c r="T555">
        <v>46.233230987246102</v>
      </c>
      <c r="U555">
        <v>1983</v>
      </c>
      <c r="V555" t="s">
        <v>10666</v>
      </c>
      <c r="W555" t="s">
        <v>10666</v>
      </c>
      <c r="X555" t="s">
        <v>10666</v>
      </c>
      <c r="Y555" t="s">
        <v>10666</v>
      </c>
      <c r="Z555" t="s">
        <v>5735</v>
      </c>
      <c r="AA555" s="48" t="s">
        <v>5799</v>
      </c>
      <c r="AB555" s="41" t="s">
        <v>10797</v>
      </c>
      <c r="AC555" t="s">
        <v>153</v>
      </c>
      <c r="AD555" t="s">
        <v>263</v>
      </c>
      <c r="AE555" t="s">
        <v>166</v>
      </c>
      <c r="AF555" t="s">
        <v>397</v>
      </c>
    </row>
    <row r="556" spans="1:32">
      <c r="A556" t="s">
        <v>8832</v>
      </c>
      <c r="B556" t="s">
        <v>8833</v>
      </c>
      <c r="C556" t="s">
        <v>6594</v>
      </c>
      <c r="D556" t="s">
        <v>186</v>
      </c>
      <c r="E556">
        <v>55.379199999999997</v>
      </c>
      <c r="F556">
        <v>-131.51669999999999</v>
      </c>
      <c r="G556" t="s">
        <v>4572</v>
      </c>
      <c r="H556" t="s">
        <v>148</v>
      </c>
      <c r="I556" t="s">
        <v>4572</v>
      </c>
      <c r="J556" t="s">
        <v>108</v>
      </c>
      <c r="K556">
        <v>6581</v>
      </c>
      <c r="L556" t="s">
        <v>8829</v>
      </c>
      <c r="M556" s="43">
        <v>34645</v>
      </c>
      <c r="N556" s="43">
        <v>45596</v>
      </c>
      <c r="O556" t="s">
        <v>250</v>
      </c>
      <c r="P556" t="s">
        <v>162</v>
      </c>
      <c r="Q556">
        <v>1</v>
      </c>
      <c r="R556">
        <v>2.1</v>
      </c>
      <c r="S556">
        <v>11763.96</v>
      </c>
      <c r="T556">
        <v>63.948467058056103</v>
      </c>
      <c r="U556">
        <v>1968</v>
      </c>
      <c r="V556" t="s">
        <v>10666</v>
      </c>
      <c r="W556" t="s">
        <v>10666</v>
      </c>
      <c r="X556" t="s">
        <v>10666</v>
      </c>
      <c r="Y556" t="s">
        <v>10666</v>
      </c>
      <c r="Z556" t="s">
        <v>8830</v>
      </c>
      <c r="AA556" s="48" t="s">
        <v>8831</v>
      </c>
      <c r="AB556" s="41" t="s">
        <v>10666</v>
      </c>
      <c r="AC556" t="s">
        <v>10666</v>
      </c>
      <c r="AD556" t="s">
        <v>10666</v>
      </c>
      <c r="AE556" t="s">
        <v>166</v>
      </c>
      <c r="AF556" t="s">
        <v>4572</v>
      </c>
    </row>
    <row r="557" spans="1:32">
      <c r="A557" t="s">
        <v>4365</v>
      </c>
      <c r="B557" t="s">
        <v>4366</v>
      </c>
      <c r="C557" t="s">
        <v>1414</v>
      </c>
      <c r="D557" t="s">
        <v>286</v>
      </c>
      <c r="E557">
        <v>43.036389999999997</v>
      </c>
      <c r="F557">
        <v>-74.523330000000001</v>
      </c>
      <c r="G557" t="s">
        <v>4355</v>
      </c>
      <c r="H557" t="s">
        <v>309</v>
      </c>
      <c r="I557" t="s">
        <v>4355</v>
      </c>
      <c r="J557" t="s">
        <v>108</v>
      </c>
      <c r="K557">
        <v>2560</v>
      </c>
      <c r="L557" t="s">
        <v>10666</v>
      </c>
      <c r="M557" t="s">
        <v>10666</v>
      </c>
      <c r="N557" s="43" t="s">
        <v>10666</v>
      </c>
      <c r="O557" t="s">
        <v>10666</v>
      </c>
      <c r="P557" t="s">
        <v>543</v>
      </c>
      <c r="Q557">
        <v>4</v>
      </c>
      <c r="R557">
        <v>4</v>
      </c>
      <c r="S557">
        <v>11770.39</v>
      </c>
      <c r="T557">
        <v>33.591295662100499</v>
      </c>
      <c r="U557">
        <v>1911</v>
      </c>
      <c r="V557" t="s">
        <v>10666</v>
      </c>
      <c r="W557" t="s">
        <v>10666</v>
      </c>
      <c r="X557" t="s">
        <v>10666</v>
      </c>
      <c r="Y557" t="s">
        <v>10666</v>
      </c>
      <c r="Z557" t="s">
        <v>4367</v>
      </c>
      <c r="AA557" s="48" t="s">
        <v>4368</v>
      </c>
      <c r="AB557" s="41" t="s">
        <v>10759</v>
      </c>
      <c r="AC557" t="s">
        <v>232</v>
      </c>
      <c r="AD557" t="s">
        <v>291</v>
      </c>
      <c r="AE557" t="s">
        <v>220</v>
      </c>
      <c r="AF557" t="s">
        <v>788</v>
      </c>
    </row>
    <row r="558" spans="1:32">
      <c r="A558" t="s">
        <v>4984</v>
      </c>
      <c r="B558" t="s">
        <v>4985</v>
      </c>
      <c r="C558" t="s">
        <v>501</v>
      </c>
      <c r="D558" t="s">
        <v>286</v>
      </c>
      <c r="E558">
        <v>41.572099999999999</v>
      </c>
      <c r="F558">
        <v>-74.782899999999998</v>
      </c>
      <c r="G558" t="s">
        <v>1582</v>
      </c>
      <c r="H558" t="s">
        <v>459</v>
      </c>
      <c r="I558" t="s">
        <v>4986</v>
      </c>
      <c r="J558" t="s">
        <v>108</v>
      </c>
      <c r="K558">
        <v>2634</v>
      </c>
      <c r="L558" t="s">
        <v>4987</v>
      </c>
      <c r="M558" s="43">
        <v>33708</v>
      </c>
      <c r="N558" s="43">
        <v>44651</v>
      </c>
      <c r="O558" t="s">
        <v>161</v>
      </c>
      <c r="P558" t="s">
        <v>162</v>
      </c>
      <c r="Q558">
        <v>2</v>
      </c>
      <c r="R558">
        <v>8</v>
      </c>
      <c r="S558">
        <v>11795.56</v>
      </c>
      <c r="T558">
        <v>16.8315639269406</v>
      </c>
      <c r="U558">
        <v>1939</v>
      </c>
      <c r="V558" t="s">
        <v>10666</v>
      </c>
      <c r="W558" t="s">
        <v>10666</v>
      </c>
      <c r="X558" t="s">
        <v>10666</v>
      </c>
      <c r="Y558" t="s">
        <v>10666</v>
      </c>
      <c r="Z558" t="s">
        <v>4988</v>
      </c>
      <c r="AA558" s="48" t="s">
        <v>4989</v>
      </c>
      <c r="AB558" s="41" t="s">
        <v>10756</v>
      </c>
      <c r="AC558" t="s">
        <v>232</v>
      </c>
      <c r="AD558" t="s">
        <v>291</v>
      </c>
      <c r="AE558" t="s">
        <v>220</v>
      </c>
      <c r="AF558" t="s">
        <v>4990</v>
      </c>
    </row>
    <row r="559" spans="1:32">
      <c r="A559" t="s">
        <v>10205</v>
      </c>
      <c r="B559" t="s">
        <v>10206</v>
      </c>
      <c r="C559" t="s">
        <v>883</v>
      </c>
      <c r="D559" t="s">
        <v>178</v>
      </c>
      <c r="E559">
        <v>38.470278</v>
      </c>
      <c r="F559">
        <v>-107.771389</v>
      </c>
      <c r="G559" t="s">
        <v>10207</v>
      </c>
      <c r="H559" t="s">
        <v>148</v>
      </c>
      <c r="I559" t="s">
        <v>416</v>
      </c>
      <c r="J559" t="s">
        <v>108</v>
      </c>
      <c r="K559">
        <v>58784</v>
      </c>
      <c r="L559" t="s">
        <v>10666</v>
      </c>
      <c r="M559" t="s">
        <v>10666</v>
      </c>
      <c r="N559" s="43" t="s">
        <v>10666</v>
      </c>
      <c r="O559" t="s">
        <v>10666</v>
      </c>
      <c r="P559" t="s">
        <v>489</v>
      </c>
      <c r="Q559">
        <v>1</v>
      </c>
      <c r="R559">
        <v>3.5</v>
      </c>
      <c r="S559">
        <v>11805.58</v>
      </c>
      <c r="T559">
        <v>38.504827136334001</v>
      </c>
      <c r="U559">
        <v>2013</v>
      </c>
      <c r="V559" t="s">
        <v>10666</v>
      </c>
      <c r="W559" t="s">
        <v>10666</v>
      </c>
      <c r="X559" t="s">
        <v>10666</v>
      </c>
      <c r="Y559" t="s">
        <v>10666</v>
      </c>
      <c r="Z559" t="s">
        <v>5570</v>
      </c>
      <c r="AA559" s="48" t="s">
        <v>891</v>
      </c>
      <c r="AB559" s="41" t="s">
        <v>10691</v>
      </c>
      <c r="AC559" t="s">
        <v>153</v>
      </c>
      <c r="AD559" t="s">
        <v>241</v>
      </c>
      <c r="AE559" t="s">
        <v>166</v>
      </c>
      <c r="AF559" t="s">
        <v>886</v>
      </c>
    </row>
    <row r="560" spans="1:32">
      <c r="A560" t="s">
        <v>6018</v>
      </c>
      <c r="B560" t="s">
        <v>6019</v>
      </c>
      <c r="C560" t="s">
        <v>1994</v>
      </c>
      <c r="D560" t="s">
        <v>267</v>
      </c>
      <c r="E560">
        <v>33.4876</v>
      </c>
      <c r="F560">
        <v>-81.992699999999999</v>
      </c>
      <c r="G560" t="s">
        <v>1995</v>
      </c>
      <c r="H560" t="s">
        <v>148</v>
      </c>
      <c r="I560" t="s">
        <v>1995</v>
      </c>
      <c r="J560" t="s">
        <v>108</v>
      </c>
      <c r="K560">
        <v>54322</v>
      </c>
      <c r="L560" t="s">
        <v>6020</v>
      </c>
      <c r="M560" s="43">
        <v>38673</v>
      </c>
      <c r="N560" s="43">
        <v>56918</v>
      </c>
      <c r="O560" t="s">
        <v>161</v>
      </c>
      <c r="P560" t="s">
        <v>162</v>
      </c>
      <c r="Q560">
        <v>3</v>
      </c>
      <c r="R560">
        <v>2.1</v>
      </c>
      <c r="S560">
        <v>11821.72</v>
      </c>
      <c r="T560">
        <v>64.262448358338801</v>
      </c>
      <c r="U560">
        <v>1946</v>
      </c>
      <c r="V560" t="s">
        <v>10666</v>
      </c>
      <c r="W560" t="s">
        <v>10666</v>
      </c>
      <c r="X560" t="s">
        <v>10666</v>
      </c>
      <c r="Y560" t="s">
        <v>10666</v>
      </c>
      <c r="Z560" t="s">
        <v>1997</v>
      </c>
      <c r="AA560" s="48" t="s">
        <v>1998</v>
      </c>
      <c r="AB560" s="41" t="s">
        <v>10700</v>
      </c>
      <c r="AC560" t="s">
        <v>253</v>
      </c>
      <c r="AD560" t="s">
        <v>272</v>
      </c>
      <c r="AE560" t="s">
        <v>1999</v>
      </c>
      <c r="AF560" t="s">
        <v>269</v>
      </c>
    </row>
    <row r="561" spans="1:32">
      <c r="A561" t="s">
        <v>4604</v>
      </c>
      <c r="B561" t="s">
        <v>4605</v>
      </c>
      <c r="C561" t="s">
        <v>2349</v>
      </c>
      <c r="D561" t="s">
        <v>446</v>
      </c>
      <c r="E561">
        <v>46.227269999999997</v>
      </c>
      <c r="F561">
        <v>-113.29465999999999</v>
      </c>
      <c r="G561" t="s">
        <v>4606</v>
      </c>
      <c r="H561" t="s">
        <v>459</v>
      </c>
      <c r="I561" t="s">
        <v>4607</v>
      </c>
      <c r="J561" t="s">
        <v>108</v>
      </c>
      <c r="K561">
        <v>58392</v>
      </c>
      <c r="L561" t="s">
        <v>4608</v>
      </c>
      <c r="M561" s="43">
        <v>40367</v>
      </c>
      <c r="N561" s="43">
        <v>54969</v>
      </c>
      <c r="O561" t="s">
        <v>812</v>
      </c>
      <c r="P561" t="s">
        <v>162</v>
      </c>
      <c r="Q561">
        <v>1</v>
      </c>
      <c r="R561">
        <v>2</v>
      </c>
      <c r="S561">
        <v>11824.18</v>
      </c>
      <c r="T561">
        <v>67.489611872146099</v>
      </c>
      <c r="U561">
        <v>2013</v>
      </c>
      <c r="V561" t="s">
        <v>10666</v>
      </c>
      <c r="W561" t="s">
        <v>10666</v>
      </c>
      <c r="X561" t="s">
        <v>10666</v>
      </c>
      <c r="Y561" t="s">
        <v>10666</v>
      </c>
      <c r="Z561" t="s">
        <v>4609</v>
      </c>
      <c r="AA561" s="48" t="s">
        <v>11523</v>
      </c>
      <c r="AB561" s="41" t="s">
        <v>10788</v>
      </c>
      <c r="AC561" t="s">
        <v>153</v>
      </c>
      <c r="AD561" t="s">
        <v>453</v>
      </c>
      <c r="AE561" t="s">
        <v>220</v>
      </c>
      <c r="AF561" t="s">
        <v>454</v>
      </c>
    </row>
    <row r="562" spans="1:32">
      <c r="A562" t="s">
        <v>5713</v>
      </c>
      <c r="B562" t="s">
        <v>5714</v>
      </c>
      <c r="C562" t="s">
        <v>1602</v>
      </c>
      <c r="D562" t="s">
        <v>483</v>
      </c>
      <c r="E562">
        <v>42.566699999999997</v>
      </c>
      <c r="F562">
        <v>-114.91670000000001</v>
      </c>
      <c r="G562" t="s">
        <v>5715</v>
      </c>
      <c r="H562" t="s">
        <v>459</v>
      </c>
      <c r="I562" t="s">
        <v>5715</v>
      </c>
      <c r="J562" t="s">
        <v>108</v>
      </c>
      <c r="K562">
        <v>54753</v>
      </c>
      <c r="L562" t="s">
        <v>5716</v>
      </c>
      <c r="M562" s="43">
        <v>30271</v>
      </c>
      <c r="N562" s="43" t="s">
        <v>10666</v>
      </c>
      <c r="O562" t="s">
        <v>10666</v>
      </c>
      <c r="P562" t="s">
        <v>150</v>
      </c>
      <c r="Q562">
        <v>1</v>
      </c>
      <c r="R562">
        <v>2.4</v>
      </c>
      <c r="S562">
        <v>11833.24</v>
      </c>
      <c r="T562">
        <v>56.2844368340944</v>
      </c>
      <c r="U562">
        <v>1984</v>
      </c>
      <c r="V562" t="s">
        <v>10666</v>
      </c>
      <c r="W562" t="s">
        <v>10666</v>
      </c>
      <c r="X562" t="s">
        <v>10666</v>
      </c>
      <c r="Y562" t="s">
        <v>10666</v>
      </c>
      <c r="Z562" t="s">
        <v>5717</v>
      </c>
      <c r="AA562" s="48" t="s">
        <v>5718</v>
      </c>
      <c r="AB562" s="41" t="s">
        <v>10840</v>
      </c>
      <c r="AC562" t="s">
        <v>153</v>
      </c>
      <c r="AD562" t="s">
        <v>434</v>
      </c>
      <c r="AE562" t="s">
        <v>220</v>
      </c>
      <c r="AF562" t="s">
        <v>430</v>
      </c>
    </row>
    <row r="563" spans="1:32">
      <c r="A563" t="s">
        <v>4243</v>
      </c>
      <c r="B563" t="s">
        <v>4244</v>
      </c>
      <c r="C563" t="s">
        <v>4245</v>
      </c>
      <c r="D563" t="s">
        <v>903</v>
      </c>
      <c r="E563">
        <v>44.292403329999999</v>
      </c>
      <c r="F563">
        <v>-72.682429799999994</v>
      </c>
      <c r="G563" t="s">
        <v>4164</v>
      </c>
      <c r="H563" t="s">
        <v>247</v>
      </c>
      <c r="I563" t="s">
        <v>4164</v>
      </c>
      <c r="J563" t="s">
        <v>108</v>
      </c>
      <c r="K563">
        <v>3740</v>
      </c>
      <c r="L563" t="s">
        <v>10666</v>
      </c>
      <c r="M563" t="s">
        <v>10666</v>
      </c>
      <c r="N563" s="43" t="s">
        <v>10666</v>
      </c>
      <c r="O563" t="s">
        <v>10666</v>
      </c>
      <c r="P563" t="s">
        <v>543</v>
      </c>
      <c r="Q563">
        <v>2</v>
      </c>
      <c r="R563">
        <v>3.2</v>
      </c>
      <c r="S563">
        <v>11847.13</v>
      </c>
      <c r="T563">
        <v>42.262878139269397</v>
      </c>
      <c r="U563">
        <v>1928</v>
      </c>
      <c r="V563" t="s">
        <v>10666</v>
      </c>
      <c r="W563" t="s">
        <v>10666</v>
      </c>
      <c r="X563" t="s">
        <v>10666</v>
      </c>
      <c r="Y563" t="s">
        <v>10666</v>
      </c>
      <c r="Z563" t="s">
        <v>3163</v>
      </c>
      <c r="AA563" s="48" t="s">
        <v>4246</v>
      </c>
      <c r="AB563" s="41" t="s">
        <v>10740</v>
      </c>
      <c r="AC563" t="s">
        <v>232</v>
      </c>
      <c r="AD563" t="s">
        <v>314</v>
      </c>
      <c r="AE563" t="s">
        <v>166</v>
      </c>
      <c r="AF563" t="s">
        <v>4164</v>
      </c>
    </row>
    <row r="564" spans="1:32">
      <c r="A564" t="s">
        <v>8906</v>
      </c>
      <c r="B564" t="s">
        <v>565</v>
      </c>
      <c r="C564" t="s">
        <v>1653</v>
      </c>
      <c r="D564" t="s">
        <v>208</v>
      </c>
      <c r="E564">
        <v>41.137582999999999</v>
      </c>
      <c r="F564">
        <v>-111.885683</v>
      </c>
      <c r="G564" t="s">
        <v>568</v>
      </c>
      <c r="H564" t="s">
        <v>247</v>
      </c>
      <c r="I564" t="s">
        <v>568</v>
      </c>
      <c r="J564" t="s">
        <v>108</v>
      </c>
      <c r="K564">
        <v>3661</v>
      </c>
      <c r="L564" t="s">
        <v>8907</v>
      </c>
      <c r="M564" s="43">
        <v>44274</v>
      </c>
      <c r="N564" s="43">
        <v>58865</v>
      </c>
      <c r="O564" t="s">
        <v>161</v>
      </c>
      <c r="P564" t="s">
        <v>162</v>
      </c>
      <c r="Q564">
        <v>1</v>
      </c>
      <c r="R564">
        <v>3.8</v>
      </c>
      <c r="S564">
        <v>11850.87</v>
      </c>
      <c r="T564">
        <v>35.601027397260303</v>
      </c>
      <c r="U564">
        <v>1911</v>
      </c>
      <c r="V564" t="s">
        <v>10666</v>
      </c>
      <c r="W564" t="s">
        <v>10666</v>
      </c>
      <c r="X564" t="s">
        <v>10666</v>
      </c>
      <c r="Y564" t="s">
        <v>10666</v>
      </c>
      <c r="Z564" t="s">
        <v>8908</v>
      </c>
      <c r="AA564" s="48" t="s">
        <v>8909</v>
      </c>
      <c r="AB564" s="41" t="s">
        <v>11099</v>
      </c>
      <c r="AC564" t="s">
        <v>153</v>
      </c>
      <c r="AD564" t="s">
        <v>491</v>
      </c>
      <c r="AE564" t="s">
        <v>166</v>
      </c>
      <c r="AF564" t="s">
        <v>568</v>
      </c>
    </row>
    <row r="565" spans="1:32">
      <c r="A565" t="s">
        <v>6237</v>
      </c>
      <c r="B565" t="s">
        <v>6238</v>
      </c>
      <c r="C565" t="s">
        <v>1906</v>
      </c>
      <c r="D565" t="s">
        <v>286</v>
      </c>
      <c r="E565">
        <v>43.091700000000003</v>
      </c>
      <c r="F565">
        <v>-74.766400000000004</v>
      </c>
      <c r="G565" t="s">
        <v>6150</v>
      </c>
      <c r="H565" t="s">
        <v>309</v>
      </c>
      <c r="I565" t="s">
        <v>6151</v>
      </c>
      <c r="J565" t="s">
        <v>108</v>
      </c>
      <c r="K565">
        <v>10238</v>
      </c>
      <c r="L565" t="s">
        <v>6239</v>
      </c>
      <c r="M565" s="43">
        <v>30027</v>
      </c>
      <c r="N565" s="43" t="s">
        <v>10666</v>
      </c>
      <c r="O565" t="s">
        <v>10666</v>
      </c>
      <c r="P565" t="s">
        <v>150</v>
      </c>
      <c r="Q565">
        <v>1</v>
      </c>
      <c r="R565">
        <v>5</v>
      </c>
      <c r="S565">
        <v>11856.74</v>
      </c>
      <c r="T565">
        <v>27.070182648401801</v>
      </c>
      <c r="U565">
        <v>1985</v>
      </c>
      <c r="V565" t="s">
        <v>10666</v>
      </c>
      <c r="W565" t="s">
        <v>10666</v>
      </c>
      <c r="X565" t="s">
        <v>10666</v>
      </c>
      <c r="Y565" t="s">
        <v>10666</v>
      </c>
      <c r="Z565" t="s">
        <v>4360</v>
      </c>
      <c r="AA565" s="48" t="s">
        <v>4361</v>
      </c>
      <c r="AB565" s="41" t="s">
        <v>10760</v>
      </c>
      <c r="AC565" t="s">
        <v>232</v>
      </c>
      <c r="AD565" t="s">
        <v>291</v>
      </c>
      <c r="AE565" t="s">
        <v>220</v>
      </c>
      <c r="AF565" t="s">
        <v>788</v>
      </c>
    </row>
    <row r="566" spans="1:32">
      <c r="A566" t="s">
        <v>9579</v>
      </c>
      <c r="B566" t="s">
        <v>9580</v>
      </c>
      <c r="C566" t="s">
        <v>6853</v>
      </c>
      <c r="D566" t="s">
        <v>551</v>
      </c>
      <c r="E566">
        <v>44.253483729999999</v>
      </c>
      <c r="F566">
        <v>-88.412774440000007</v>
      </c>
      <c r="G566" t="s">
        <v>552</v>
      </c>
      <c r="H566" t="s">
        <v>247</v>
      </c>
      <c r="I566" t="s">
        <v>9581</v>
      </c>
      <c r="J566" t="s">
        <v>108</v>
      </c>
      <c r="K566">
        <v>4043</v>
      </c>
      <c r="L566" t="s">
        <v>10666</v>
      </c>
      <c r="M566" t="s">
        <v>10666</v>
      </c>
      <c r="N566" s="43" t="s">
        <v>10666</v>
      </c>
      <c r="O566" t="s">
        <v>10666</v>
      </c>
      <c r="P566" t="s">
        <v>543</v>
      </c>
      <c r="Q566">
        <v>3</v>
      </c>
      <c r="R566">
        <v>2.2000000000000002</v>
      </c>
      <c r="S566">
        <v>11881.96</v>
      </c>
      <c r="T566">
        <v>61.654005811540102</v>
      </c>
      <c r="U566">
        <v>1916</v>
      </c>
      <c r="V566" t="s">
        <v>10666</v>
      </c>
      <c r="W566" t="s">
        <v>10666</v>
      </c>
      <c r="X566" t="s">
        <v>10666</v>
      </c>
      <c r="Y566" t="s">
        <v>10666</v>
      </c>
      <c r="Z566" t="s">
        <v>6856</v>
      </c>
      <c r="AA566" s="48" t="s">
        <v>8922</v>
      </c>
      <c r="AB566" s="41" t="s">
        <v>10864</v>
      </c>
      <c r="AC566" t="s">
        <v>301</v>
      </c>
      <c r="AD566" t="s">
        <v>302</v>
      </c>
      <c r="AE566" t="s">
        <v>166</v>
      </c>
      <c r="AF566" t="s">
        <v>552</v>
      </c>
    </row>
    <row r="567" spans="1:32">
      <c r="A567" t="s">
        <v>6358</v>
      </c>
      <c r="B567" t="s">
        <v>6359</v>
      </c>
      <c r="C567" t="s">
        <v>2294</v>
      </c>
      <c r="D567" t="s">
        <v>286</v>
      </c>
      <c r="E567">
        <v>43.6188</v>
      </c>
      <c r="F567">
        <v>-75.304400000000001</v>
      </c>
      <c r="G567" t="s">
        <v>1582</v>
      </c>
      <c r="H567" t="s">
        <v>650</v>
      </c>
      <c r="I567" t="s">
        <v>6360</v>
      </c>
      <c r="J567" t="s">
        <v>108</v>
      </c>
      <c r="K567">
        <v>50652</v>
      </c>
      <c r="L567" t="s">
        <v>6361</v>
      </c>
      <c r="M567" s="43">
        <v>30397</v>
      </c>
      <c r="N567" s="43">
        <v>46173</v>
      </c>
      <c r="O567" t="s">
        <v>161</v>
      </c>
      <c r="P567" t="s">
        <v>162</v>
      </c>
      <c r="Q567">
        <v>2</v>
      </c>
      <c r="R567">
        <v>3</v>
      </c>
      <c r="S567">
        <v>11897.57</v>
      </c>
      <c r="T567">
        <v>45.272336377473401</v>
      </c>
      <c r="U567">
        <v>1984</v>
      </c>
      <c r="V567" t="s">
        <v>10666</v>
      </c>
      <c r="W567" t="s">
        <v>10666</v>
      </c>
      <c r="X567" t="s">
        <v>10666</v>
      </c>
      <c r="Y567" t="s">
        <v>10666</v>
      </c>
      <c r="Z567" t="s">
        <v>6149</v>
      </c>
      <c r="AA567" s="48" t="s">
        <v>6153</v>
      </c>
      <c r="AB567" s="41" t="s">
        <v>10862</v>
      </c>
      <c r="AC567" t="s">
        <v>232</v>
      </c>
      <c r="AD567" t="s">
        <v>291</v>
      </c>
      <c r="AE567" t="s">
        <v>220</v>
      </c>
      <c r="AF567" t="s">
        <v>788</v>
      </c>
    </row>
    <row r="568" spans="1:32">
      <c r="A568" t="s">
        <v>5287</v>
      </c>
      <c r="B568" t="s">
        <v>5288</v>
      </c>
      <c r="C568" t="s">
        <v>194</v>
      </c>
      <c r="D568" t="s">
        <v>286</v>
      </c>
      <c r="E568">
        <v>43.098799999999997</v>
      </c>
      <c r="F568">
        <v>-73.525400000000005</v>
      </c>
      <c r="G568" t="s">
        <v>5135</v>
      </c>
      <c r="H568" t="s">
        <v>459</v>
      </c>
      <c r="I568" t="s">
        <v>5135</v>
      </c>
      <c r="J568" t="s">
        <v>108</v>
      </c>
      <c r="K568">
        <v>10219</v>
      </c>
      <c r="L568" t="s">
        <v>5289</v>
      </c>
      <c r="M568" s="43">
        <v>31163</v>
      </c>
      <c r="N568" s="43" t="s">
        <v>10666</v>
      </c>
      <c r="O568" t="s">
        <v>161</v>
      </c>
      <c r="P568" t="s">
        <v>150</v>
      </c>
      <c r="Q568">
        <v>2</v>
      </c>
      <c r="R568">
        <v>2.2000000000000002</v>
      </c>
      <c r="S568">
        <v>11916.61</v>
      </c>
      <c r="T568">
        <v>61.833800332088003</v>
      </c>
      <c r="U568">
        <v>1989</v>
      </c>
      <c r="V568" t="s">
        <v>10666</v>
      </c>
      <c r="W568" t="s">
        <v>10666</v>
      </c>
      <c r="X568" t="s">
        <v>10666</v>
      </c>
      <c r="Y568" t="s">
        <v>10666</v>
      </c>
      <c r="Z568" t="s">
        <v>2963</v>
      </c>
      <c r="AA568" s="48" t="s">
        <v>2964</v>
      </c>
      <c r="AB568" s="41" t="s">
        <v>10845</v>
      </c>
      <c r="AC568" t="s">
        <v>232</v>
      </c>
      <c r="AD568" t="s">
        <v>291</v>
      </c>
      <c r="AE568" t="s">
        <v>220</v>
      </c>
      <c r="AF568" t="s">
        <v>788</v>
      </c>
    </row>
    <row r="569" spans="1:32">
      <c r="A569" t="s">
        <v>10622</v>
      </c>
      <c r="B569" t="s">
        <v>10623</v>
      </c>
      <c r="C569" t="s">
        <v>3257</v>
      </c>
      <c r="D569" t="s">
        <v>146</v>
      </c>
      <c r="E569">
        <v>39.448500000000003</v>
      </c>
      <c r="F569">
        <v>-120.6527</v>
      </c>
      <c r="G569" t="s">
        <v>5827</v>
      </c>
      <c r="H569" t="s">
        <v>148</v>
      </c>
      <c r="I569" t="s">
        <v>5827</v>
      </c>
      <c r="J569" t="s">
        <v>108</v>
      </c>
      <c r="K569">
        <v>50546</v>
      </c>
      <c r="L569" t="s">
        <v>8088</v>
      </c>
      <c r="M569" s="43">
        <v>23186</v>
      </c>
      <c r="N569" s="43">
        <v>41394</v>
      </c>
      <c r="O569" t="s">
        <v>10666</v>
      </c>
      <c r="P569" t="s">
        <v>162</v>
      </c>
      <c r="Q569">
        <v>1</v>
      </c>
      <c r="R569">
        <v>3.6</v>
      </c>
      <c r="S569">
        <v>11940.55</v>
      </c>
      <c r="T569">
        <v>37.863235667174003</v>
      </c>
      <c r="U569">
        <v>1986</v>
      </c>
      <c r="V569" t="s">
        <v>10666</v>
      </c>
      <c r="W569" t="s">
        <v>10666</v>
      </c>
      <c r="X569" t="s">
        <v>10666</v>
      </c>
      <c r="Y569" t="s">
        <v>10666</v>
      </c>
      <c r="Z569" t="s">
        <v>2864</v>
      </c>
      <c r="AA569" s="48" t="s">
        <v>7997</v>
      </c>
      <c r="AB569" s="41" t="s">
        <v>10892</v>
      </c>
      <c r="AC569" t="s">
        <v>153</v>
      </c>
      <c r="AD569" t="s">
        <v>263</v>
      </c>
      <c r="AE569" t="s">
        <v>220</v>
      </c>
      <c r="AF569" t="s">
        <v>259</v>
      </c>
    </row>
    <row r="570" spans="1:32">
      <c r="A570" t="s">
        <v>5182</v>
      </c>
      <c r="B570" t="s">
        <v>5183</v>
      </c>
      <c r="C570" t="s">
        <v>365</v>
      </c>
      <c r="D570" t="s">
        <v>286</v>
      </c>
      <c r="E570">
        <v>43.482900000000001</v>
      </c>
      <c r="F570">
        <v>-73.798900000000003</v>
      </c>
      <c r="G570" t="s">
        <v>5135</v>
      </c>
      <c r="H570" t="s">
        <v>459</v>
      </c>
      <c r="I570" t="s">
        <v>5135</v>
      </c>
      <c r="J570" t="s">
        <v>108</v>
      </c>
      <c r="K570">
        <v>10218</v>
      </c>
      <c r="L570" t="s">
        <v>5184</v>
      </c>
      <c r="M570" s="43">
        <v>31807</v>
      </c>
      <c r="N570" s="43">
        <v>46387</v>
      </c>
      <c r="O570" t="s">
        <v>161</v>
      </c>
      <c r="P570" t="s">
        <v>162</v>
      </c>
      <c r="Q570">
        <v>1</v>
      </c>
      <c r="R570">
        <v>2.9</v>
      </c>
      <c r="S570">
        <v>11985.48</v>
      </c>
      <c r="T570">
        <v>47.179499291450199</v>
      </c>
      <c r="U570">
        <v>1988</v>
      </c>
      <c r="V570" t="s">
        <v>10666</v>
      </c>
      <c r="W570" t="s">
        <v>10666</v>
      </c>
      <c r="X570" t="s">
        <v>10666</v>
      </c>
      <c r="Y570" t="s">
        <v>10666</v>
      </c>
      <c r="Z570" t="s">
        <v>5185</v>
      </c>
      <c r="AA570" s="48" t="s">
        <v>5186</v>
      </c>
      <c r="AB570" s="41" t="s">
        <v>10837</v>
      </c>
      <c r="AC570" t="s">
        <v>232</v>
      </c>
      <c r="AD570" t="s">
        <v>291</v>
      </c>
      <c r="AE570" t="s">
        <v>220</v>
      </c>
      <c r="AF570" t="s">
        <v>788</v>
      </c>
    </row>
    <row r="571" spans="1:32">
      <c r="A571" t="s">
        <v>9679</v>
      </c>
      <c r="B571" t="s">
        <v>9680</v>
      </c>
      <c r="C571" t="s">
        <v>616</v>
      </c>
      <c r="D571" t="s">
        <v>146</v>
      </c>
      <c r="E571">
        <v>39.8142</v>
      </c>
      <c r="F571">
        <v>-122.33280000000001</v>
      </c>
      <c r="G571" t="s">
        <v>617</v>
      </c>
      <c r="H571" t="s">
        <v>148</v>
      </c>
      <c r="I571" t="s">
        <v>9500</v>
      </c>
      <c r="J571" t="s">
        <v>108</v>
      </c>
      <c r="K571">
        <v>7229</v>
      </c>
      <c r="L571" t="s">
        <v>9681</v>
      </c>
      <c r="M571" s="43">
        <v>30441</v>
      </c>
      <c r="N571" s="43">
        <v>48699</v>
      </c>
      <c r="O571" t="s">
        <v>10666</v>
      </c>
      <c r="P571" t="s">
        <v>162</v>
      </c>
      <c r="Q571">
        <v>1</v>
      </c>
      <c r="R571">
        <v>6.1</v>
      </c>
      <c r="S571">
        <v>12022.11</v>
      </c>
      <c r="T571">
        <v>22.498147316415899</v>
      </c>
      <c r="U571">
        <v>1988</v>
      </c>
      <c r="V571" t="s">
        <v>10666</v>
      </c>
      <c r="W571" t="s">
        <v>10666</v>
      </c>
      <c r="X571" t="s">
        <v>10666</v>
      </c>
      <c r="Y571" t="s">
        <v>10666</v>
      </c>
      <c r="Z571" t="s">
        <v>9680</v>
      </c>
      <c r="AA571" s="48" t="s">
        <v>11489</v>
      </c>
      <c r="AB571" s="41" t="s">
        <v>11200</v>
      </c>
      <c r="AC571" t="s">
        <v>153</v>
      </c>
      <c r="AD571" t="s">
        <v>263</v>
      </c>
      <c r="AE571" t="s">
        <v>166</v>
      </c>
      <c r="AF571" t="s">
        <v>617</v>
      </c>
    </row>
    <row r="572" spans="1:32">
      <c r="A572" t="s">
        <v>10349</v>
      </c>
      <c r="B572" t="s">
        <v>10350</v>
      </c>
      <c r="C572" t="s">
        <v>420</v>
      </c>
      <c r="D572" t="s">
        <v>421</v>
      </c>
      <c r="E572">
        <v>33.553559819999997</v>
      </c>
      <c r="F572">
        <v>-111.4428486</v>
      </c>
      <c r="G572" t="s">
        <v>477</v>
      </c>
      <c r="H572" t="s">
        <v>148</v>
      </c>
      <c r="I572" t="s">
        <v>416</v>
      </c>
      <c r="J572" t="s">
        <v>137</v>
      </c>
      <c r="K572">
        <v>148</v>
      </c>
      <c r="L572" t="s">
        <v>10666</v>
      </c>
      <c r="M572" t="s">
        <v>10666</v>
      </c>
      <c r="N572" s="43" t="s">
        <v>10666</v>
      </c>
      <c r="O572" t="s">
        <v>250</v>
      </c>
      <c r="P572" t="s">
        <v>171</v>
      </c>
      <c r="Q572">
        <v>2</v>
      </c>
      <c r="R572">
        <v>9.1999999999999993</v>
      </c>
      <c r="S572">
        <v>12034.2</v>
      </c>
      <c r="T572">
        <v>14.9322513400834</v>
      </c>
      <c r="U572">
        <v>1926</v>
      </c>
      <c r="V572">
        <v>54.3</v>
      </c>
      <c r="W572">
        <v>78580.429999999993</v>
      </c>
      <c r="X572">
        <v>16.52001606</v>
      </c>
      <c r="Y572">
        <v>1971</v>
      </c>
      <c r="Z572" t="s">
        <v>478</v>
      </c>
      <c r="AA572" s="48" t="s">
        <v>10351</v>
      </c>
      <c r="AB572" s="41" t="s">
        <v>11296</v>
      </c>
      <c r="AC572" t="s">
        <v>153</v>
      </c>
      <c r="AD572" t="s">
        <v>479</v>
      </c>
      <c r="AE572" t="s">
        <v>166</v>
      </c>
      <c r="AF572" t="s">
        <v>477</v>
      </c>
    </row>
    <row r="573" spans="1:32">
      <c r="A573" t="s">
        <v>548</v>
      </c>
      <c r="B573" t="s">
        <v>549</v>
      </c>
      <c r="C573" t="s">
        <v>550</v>
      </c>
      <c r="D573" t="s">
        <v>551</v>
      </c>
      <c r="E573">
        <v>45.828299999999999</v>
      </c>
      <c r="F573">
        <v>-88.253299999999996</v>
      </c>
      <c r="G573" t="s">
        <v>552</v>
      </c>
      <c r="H573" t="s">
        <v>247</v>
      </c>
      <c r="I573" t="s">
        <v>552</v>
      </c>
      <c r="J573" t="s">
        <v>108</v>
      </c>
      <c r="K573">
        <v>4045</v>
      </c>
      <c r="L573" t="s">
        <v>553</v>
      </c>
      <c r="M573" s="43">
        <v>35052</v>
      </c>
      <c r="N573" s="43">
        <v>51348</v>
      </c>
      <c r="O573" t="s">
        <v>161</v>
      </c>
      <c r="P573" t="s">
        <v>162</v>
      </c>
      <c r="Q573">
        <v>2</v>
      </c>
      <c r="R573">
        <v>3.6</v>
      </c>
      <c r="S573">
        <v>12040.61</v>
      </c>
      <c r="T573">
        <v>38.180523845763602</v>
      </c>
      <c r="U573">
        <v>1922</v>
      </c>
      <c r="V573" t="s">
        <v>10666</v>
      </c>
      <c r="W573" t="s">
        <v>10666</v>
      </c>
      <c r="X573" t="s">
        <v>10666</v>
      </c>
      <c r="Y573" t="s">
        <v>10666</v>
      </c>
      <c r="Z573" t="s">
        <v>554</v>
      </c>
      <c r="AA573" s="48" t="s">
        <v>555</v>
      </c>
      <c r="AB573" s="41" t="s">
        <v>10692</v>
      </c>
      <c r="AC573" t="s">
        <v>301</v>
      </c>
      <c r="AD573" t="s">
        <v>302</v>
      </c>
      <c r="AE573" t="s">
        <v>166</v>
      </c>
      <c r="AF573" t="s">
        <v>556</v>
      </c>
    </row>
    <row r="574" spans="1:32">
      <c r="A574" t="s">
        <v>6871</v>
      </c>
      <c r="B574" t="s">
        <v>6872</v>
      </c>
      <c r="C574" t="s">
        <v>1503</v>
      </c>
      <c r="D574" t="s">
        <v>458</v>
      </c>
      <c r="E574">
        <v>44.912666999999999</v>
      </c>
      <c r="F574">
        <v>-68.683833000000007</v>
      </c>
      <c r="G574" t="s">
        <v>6828</v>
      </c>
      <c r="H574" t="s">
        <v>459</v>
      </c>
      <c r="I574" t="s">
        <v>6829</v>
      </c>
      <c r="J574" t="s">
        <v>108</v>
      </c>
      <c r="K574">
        <v>59437</v>
      </c>
      <c r="L574" t="s">
        <v>6873</v>
      </c>
      <c r="M574" s="43">
        <v>35905</v>
      </c>
      <c r="N574" s="43">
        <v>54148</v>
      </c>
      <c r="O574" t="s">
        <v>10666</v>
      </c>
      <c r="P574" t="s">
        <v>162</v>
      </c>
      <c r="Q574">
        <v>3</v>
      </c>
      <c r="R574">
        <v>2.4</v>
      </c>
      <c r="S574">
        <v>12193.64</v>
      </c>
      <c r="T574">
        <v>57.998668188736701</v>
      </c>
      <c r="U574">
        <v>2013</v>
      </c>
      <c r="V574" t="s">
        <v>10666</v>
      </c>
      <c r="W574" t="s">
        <v>10666</v>
      </c>
      <c r="X574" t="s">
        <v>10666</v>
      </c>
      <c r="Y574" t="s">
        <v>10666</v>
      </c>
      <c r="Z574" t="s">
        <v>6874</v>
      </c>
      <c r="AA574" s="48" t="s">
        <v>6875</v>
      </c>
      <c r="AB574" s="41" t="s">
        <v>10917</v>
      </c>
      <c r="AC574" t="s">
        <v>232</v>
      </c>
      <c r="AD574" t="s">
        <v>314</v>
      </c>
      <c r="AE574" t="s">
        <v>220</v>
      </c>
      <c r="AF574" t="s">
        <v>6833</v>
      </c>
    </row>
    <row r="575" spans="1:32">
      <c r="A575" t="s">
        <v>4285</v>
      </c>
      <c r="B575" t="s">
        <v>4286</v>
      </c>
      <c r="C575" t="s">
        <v>4282</v>
      </c>
      <c r="D575" t="s">
        <v>807</v>
      </c>
      <c r="E575">
        <v>30.730820949999998</v>
      </c>
      <c r="F575">
        <v>-98.384314759999995</v>
      </c>
      <c r="G575" t="s">
        <v>4278</v>
      </c>
      <c r="H575" t="s">
        <v>5</v>
      </c>
      <c r="I575" t="s">
        <v>4278</v>
      </c>
      <c r="J575" t="s">
        <v>108</v>
      </c>
      <c r="K575">
        <v>3598</v>
      </c>
      <c r="L575" t="s">
        <v>10666</v>
      </c>
      <c r="M575" t="s">
        <v>10666</v>
      </c>
      <c r="N575" s="43" t="s">
        <v>10666</v>
      </c>
      <c r="O575" t="s">
        <v>10666</v>
      </c>
      <c r="P575" t="s">
        <v>543</v>
      </c>
      <c r="Q575">
        <v>1</v>
      </c>
      <c r="R575">
        <v>15</v>
      </c>
      <c r="S575">
        <v>12206.22</v>
      </c>
      <c r="T575">
        <v>9.2893607305936108</v>
      </c>
      <c r="U575">
        <v>1938</v>
      </c>
      <c r="V575" t="s">
        <v>10666</v>
      </c>
      <c r="W575" t="s">
        <v>10666</v>
      </c>
      <c r="X575" t="s">
        <v>10666</v>
      </c>
      <c r="Y575" t="s">
        <v>10666</v>
      </c>
      <c r="Z575" t="s">
        <v>4287</v>
      </c>
      <c r="AA575" s="48" t="s">
        <v>11525</v>
      </c>
      <c r="AB575" s="41" t="s">
        <v>10746</v>
      </c>
      <c r="AC575" t="s">
        <v>1352</v>
      </c>
      <c r="AD575" t="s">
        <v>1353</v>
      </c>
      <c r="AE575" t="s">
        <v>166</v>
      </c>
      <c r="AF575" t="s">
        <v>4278</v>
      </c>
    </row>
    <row r="576" spans="1:32">
      <c r="A576" t="s">
        <v>4496</v>
      </c>
      <c r="B576" t="s">
        <v>4497</v>
      </c>
      <c r="C576" t="s">
        <v>765</v>
      </c>
      <c r="D576" t="s">
        <v>146</v>
      </c>
      <c r="E576">
        <v>34.285348550000002</v>
      </c>
      <c r="F576">
        <v>-118.4783027</v>
      </c>
      <c r="G576" t="s">
        <v>4014</v>
      </c>
      <c r="H576" t="s">
        <v>148</v>
      </c>
      <c r="I576" t="s">
        <v>4014</v>
      </c>
      <c r="J576" t="s">
        <v>108</v>
      </c>
      <c r="K576">
        <v>403</v>
      </c>
      <c r="L576" t="s">
        <v>10666</v>
      </c>
      <c r="M576" t="s">
        <v>10666</v>
      </c>
      <c r="N576" s="43" t="s">
        <v>10666</v>
      </c>
      <c r="O576" t="s">
        <v>10666</v>
      </c>
      <c r="P576" t="s">
        <v>543</v>
      </c>
      <c r="Q576">
        <v>2</v>
      </c>
      <c r="R576">
        <v>5.6</v>
      </c>
      <c r="S576">
        <v>12213.04</v>
      </c>
      <c r="T576">
        <v>24.8961187214612</v>
      </c>
      <c r="U576">
        <v>1922</v>
      </c>
      <c r="V576" t="s">
        <v>10666</v>
      </c>
      <c r="W576" t="s">
        <v>10666</v>
      </c>
      <c r="X576" t="s">
        <v>10666</v>
      </c>
      <c r="Y576" t="s">
        <v>10666</v>
      </c>
      <c r="Z576" t="s">
        <v>4152</v>
      </c>
      <c r="AA576" s="48" t="s">
        <v>1624</v>
      </c>
      <c r="AB576" s="41" t="s">
        <v>10721</v>
      </c>
      <c r="AC576" t="s">
        <v>153</v>
      </c>
      <c r="AD576" t="s">
        <v>4015</v>
      </c>
      <c r="AE576" t="s">
        <v>166</v>
      </c>
      <c r="AF576" t="s">
        <v>4014</v>
      </c>
    </row>
    <row r="577" spans="1:32">
      <c r="A577" t="s">
        <v>6674</v>
      </c>
      <c r="B577" t="s">
        <v>6675</v>
      </c>
      <c r="C577" t="s">
        <v>746</v>
      </c>
      <c r="D577" t="s">
        <v>286</v>
      </c>
      <c r="E577">
        <v>44.297199999999997</v>
      </c>
      <c r="F577">
        <v>-75.366299999999995</v>
      </c>
      <c r="G577" t="s">
        <v>6676</v>
      </c>
      <c r="H577" t="s">
        <v>650</v>
      </c>
      <c r="I577" t="s">
        <v>6677</v>
      </c>
      <c r="J577" t="s">
        <v>108</v>
      </c>
      <c r="K577">
        <v>10116</v>
      </c>
      <c r="L577" t="s">
        <v>6678</v>
      </c>
      <c r="M577" s="43">
        <v>40914</v>
      </c>
      <c r="N577" s="43">
        <v>55670</v>
      </c>
      <c r="O577" t="s">
        <v>161</v>
      </c>
      <c r="P577" t="s">
        <v>162</v>
      </c>
      <c r="Q577">
        <v>1</v>
      </c>
      <c r="R577">
        <v>3.4</v>
      </c>
      <c r="S577">
        <v>12218.94</v>
      </c>
      <c r="T577">
        <v>41.025181305398903</v>
      </c>
      <c r="U577">
        <v>1987</v>
      </c>
      <c r="V577" t="s">
        <v>10666</v>
      </c>
      <c r="W577" t="s">
        <v>10666</v>
      </c>
      <c r="X577" t="s">
        <v>10666</v>
      </c>
      <c r="Y577" t="s">
        <v>10666</v>
      </c>
      <c r="Z577" t="s">
        <v>2102</v>
      </c>
      <c r="AA577" s="48" t="s">
        <v>5771</v>
      </c>
      <c r="AB577" s="41" t="s">
        <v>10789</v>
      </c>
      <c r="AC577" t="s">
        <v>232</v>
      </c>
      <c r="AD577" t="s">
        <v>291</v>
      </c>
      <c r="AE577" t="s">
        <v>220</v>
      </c>
      <c r="AF577" t="s">
        <v>788</v>
      </c>
    </row>
    <row r="578" spans="1:32">
      <c r="A578" t="s">
        <v>6118</v>
      </c>
      <c r="B578" t="s">
        <v>6119</v>
      </c>
      <c r="C578" t="s">
        <v>2159</v>
      </c>
      <c r="D578" t="s">
        <v>286</v>
      </c>
      <c r="E578">
        <v>44.507199999999997</v>
      </c>
      <c r="F578">
        <v>-73.916200000000003</v>
      </c>
      <c r="G578" t="s">
        <v>6120</v>
      </c>
      <c r="H578" t="s">
        <v>459</v>
      </c>
      <c r="I578" t="s">
        <v>6120</v>
      </c>
      <c r="J578" t="s">
        <v>108</v>
      </c>
      <c r="K578">
        <v>50176</v>
      </c>
      <c r="L578" t="s">
        <v>6121</v>
      </c>
      <c r="M578" s="43">
        <v>45869</v>
      </c>
      <c r="N578" s="43">
        <v>60448</v>
      </c>
      <c r="O578" t="s">
        <v>161</v>
      </c>
      <c r="P578" t="s">
        <v>162</v>
      </c>
      <c r="Q578">
        <v>2</v>
      </c>
      <c r="R578">
        <v>2.6</v>
      </c>
      <c r="S578">
        <v>12233.82</v>
      </c>
      <c r="T578">
        <v>53.713645943098001</v>
      </c>
      <c r="U578">
        <v>1987</v>
      </c>
      <c r="V578" t="s">
        <v>10666</v>
      </c>
      <c r="W578" t="s">
        <v>10666</v>
      </c>
      <c r="X578" t="s">
        <v>10666</v>
      </c>
      <c r="Y578" t="s">
        <v>10666</v>
      </c>
      <c r="Z578" t="s">
        <v>2427</v>
      </c>
      <c r="AA578" s="48" t="s">
        <v>10914</v>
      </c>
      <c r="AB578" s="41" t="s">
        <v>10913</v>
      </c>
      <c r="AC578" t="s">
        <v>232</v>
      </c>
      <c r="AD578" t="s">
        <v>291</v>
      </c>
      <c r="AE578" t="s">
        <v>220</v>
      </c>
      <c r="AF578" t="s">
        <v>788</v>
      </c>
    </row>
    <row r="579" spans="1:32">
      <c r="A579" t="s">
        <v>5818</v>
      </c>
      <c r="B579" t="s">
        <v>5819</v>
      </c>
      <c r="C579" t="s">
        <v>1975</v>
      </c>
      <c r="D579" t="s">
        <v>146</v>
      </c>
      <c r="E579">
        <v>33.831000000000003</v>
      </c>
      <c r="F579">
        <v>-117.49769999999999</v>
      </c>
      <c r="G579" t="s">
        <v>4694</v>
      </c>
      <c r="H579" t="s">
        <v>5</v>
      </c>
      <c r="I579" t="s">
        <v>4694</v>
      </c>
      <c r="J579" t="s">
        <v>108</v>
      </c>
      <c r="K579">
        <v>479</v>
      </c>
      <c r="L579" t="s">
        <v>5820</v>
      </c>
      <c r="M579" s="43">
        <v>30092</v>
      </c>
      <c r="N579" s="43" t="s">
        <v>10666</v>
      </c>
      <c r="O579" t="s">
        <v>149</v>
      </c>
      <c r="P579" t="s">
        <v>150</v>
      </c>
      <c r="Q579">
        <v>1</v>
      </c>
      <c r="R579">
        <v>2.9</v>
      </c>
      <c r="S579">
        <v>12277.57</v>
      </c>
      <c r="T579">
        <v>48.3292788537238</v>
      </c>
      <c r="U579">
        <v>1983</v>
      </c>
      <c r="V579" t="s">
        <v>10666</v>
      </c>
      <c r="W579" t="s">
        <v>10666</v>
      </c>
      <c r="X579" t="s">
        <v>10666</v>
      </c>
      <c r="Y579" t="s">
        <v>10666</v>
      </c>
      <c r="Z579" t="s">
        <v>5735</v>
      </c>
      <c r="AA579" s="48" t="s">
        <v>5821</v>
      </c>
      <c r="AB579" s="41" t="s">
        <v>10797</v>
      </c>
      <c r="AC579" t="s">
        <v>153</v>
      </c>
      <c r="AD579" t="s">
        <v>263</v>
      </c>
      <c r="AE579" t="s">
        <v>166</v>
      </c>
      <c r="AF579" t="s">
        <v>397</v>
      </c>
    </row>
    <row r="580" spans="1:32">
      <c r="A580" t="s">
        <v>316</v>
      </c>
      <c r="B580" t="s">
        <v>317</v>
      </c>
      <c r="C580" t="s">
        <v>318</v>
      </c>
      <c r="D580" t="s">
        <v>319</v>
      </c>
      <c r="E580">
        <v>41.582649000000004</v>
      </c>
      <c r="F580">
        <v>-73.434819899999994</v>
      </c>
      <c r="G580" t="s">
        <v>320</v>
      </c>
      <c r="H580" t="s">
        <v>309</v>
      </c>
      <c r="I580" t="s">
        <v>320</v>
      </c>
      <c r="J580" t="s">
        <v>248</v>
      </c>
      <c r="K580">
        <v>539</v>
      </c>
      <c r="L580" t="s">
        <v>321</v>
      </c>
      <c r="M580" s="43">
        <v>38161</v>
      </c>
      <c r="N580" s="43">
        <v>52748</v>
      </c>
      <c r="O580" t="s">
        <v>250</v>
      </c>
      <c r="P580" t="s">
        <v>162</v>
      </c>
      <c r="Q580">
        <v>3</v>
      </c>
      <c r="R580">
        <v>12357.29</v>
      </c>
      <c r="S580" t="s">
        <v>10666</v>
      </c>
      <c r="T580" t="s">
        <v>10666</v>
      </c>
      <c r="U580" t="s">
        <v>10666</v>
      </c>
      <c r="V580">
        <v>31</v>
      </c>
      <c r="W580">
        <v>13841</v>
      </c>
      <c r="X580">
        <v>5.0968478420975103</v>
      </c>
      <c r="Y580">
        <v>1928</v>
      </c>
      <c r="Z580" t="s">
        <v>317</v>
      </c>
      <c r="AA580" s="48" t="s">
        <v>322</v>
      </c>
      <c r="AB580" s="41" t="s">
        <v>10982</v>
      </c>
      <c r="AC580" t="s">
        <v>232</v>
      </c>
      <c r="AD580" t="s">
        <v>314</v>
      </c>
      <c r="AE580" t="s">
        <v>220</v>
      </c>
      <c r="AF580" t="s">
        <v>323</v>
      </c>
    </row>
    <row r="581" spans="1:32">
      <c r="A581" t="s">
        <v>7211</v>
      </c>
      <c r="B581" t="s">
        <v>7212</v>
      </c>
      <c r="C581" t="s">
        <v>1969</v>
      </c>
      <c r="D581" t="s">
        <v>286</v>
      </c>
      <c r="E581">
        <v>43.9773</v>
      </c>
      <c r="F581">
        <v>-75.894499999999994</v>
      </c>
      <c r="G581" t="s">
        <v>4355</v>
      </c>
      <c r="H581" t="s">
        <v>309</v>
      </c>
      <c r="I581" t="s">
        <v>4355</v>
      </c>
      <c r="J581" t="s">
        <v>108</v>
      </c>
      <c r="K581">
        <v>2608</v>
      </c>
      <c r="L581" t="s">
        <v>7213</v>
      </c>
      <c r="M581" s="43">
        <v>35423</v>
      </c>
      <c r="N581" s="43">
        <v>46356</v>
      </c>
      <c r="O581" t="s">
        <v>450</v>
      </c>
      <c r="P581" t="s">
        <v>162</v>
      </c>
      <c r="Q581">
        <v>2</v>
      </c>
      <c r="R581">
        <v>2</v>
      </c>
      <c r="S581">
        <v>12362.34</v>
      </c>
      <c r="T581">
        <v>70.561301369863003</v>
      </c>
      <c r="U581">
        <v>1925</v>
      </c>
      <c r="V581" t="s">
        <v>10666</v>
      </c>
      <c r="W581" t="s">
        <v>10666</v>
      </c>
      <c r="X581" t="s">
        <v>10666</v>
      </c>
      <c r="Y581" t="s">
        <v>10666</v>
      </c>
      <c r="Z581" t="s">
        <v>1649</v>
      </c>
      <c r="AA581" s="48" t="s">
        <v>5854</v>
      </c>
      <c r="AB581" s="41" t="s">
        <v>10895</v>
      </c>
      <c r="AC581" t="s">
        <v>232</v>
      </c>
      <c r="AD581" t="s">
        <v>291</v>
      </c>
      <c r="AE581" t="s">
        <v>220</v>
      </c>
      <c r="AF581" t="s">
        <v>788</v>
      </c>
    </row>
    <row r="582" spans="1:32">
      <c r="A582" t="s">
        <v>7792</v>
      </c>
      <c r="B582" t="s">
        <v>7793</v>
      </c>
      <c r="C582" t="s">
        <v>306</v>
      </c>
      <c r="D582" t="s">
        <v>458</v>
      </c>
      <c r="E582">
        <v>44.502400000000002</v>
      </c>
      <c r="F582">
        <v>-70.222300000000004</v>
      </c>
      <c r="G582" t="s">
        <v>1582</v>
      </c>
      <c r="H582" t="s">
        <v>650</v>
      </c>
      <c r="I582" t="s">
        <v>7790</v>
      </c>
      <c r="J582" t="s">
        <v>108</v>
      </c>
      <c r="K582">
        <v>50047</v>
      </c>
      <c r="L582" t="s">
        <v>7791</v>
      </c>
      <c r="M582" s="43">
        <v>36054</v>
      </c>
      <c r="N582" s="43">
        <v>54316</v>
      </c>
      <c r="O582" t="s">
        <v>161</v>
      </c>
      <c r="P582" t="s">
        <v>162</v>
      </c>
      <c r="Q582">
        <v>6</v>
      </c>
      <c r="R582">
        <v>3.1</v>
      </c>
      <c r="S582">
        <v>12401.7</v>
      </c>
      <c r="T582">
        <v>45.668360583296497</v>
      </c>
      <c r="U582">
        <v>1912</v>
      </c>
      <c r="V582" t="s">
        <v>10666</v>
      </c>
      <c r="W582" t="s">
        <v>10666</v>
      </c>
      <c r="X582" t="s">
        <v>10666</v>
      </c>
      <c r="Y582" t="s">
        <v>10666</v>
      </c>
      <c r="Z582" t="s">
        <v>5353</v>
      </c>
      <c r="AA582" s="48" t="s">
        <v>5354</v>
      </c>
      <c r="AB582" s="41" t="s">
        <v>10853</v>
      </c>
      <c r="AC582" t="s">
        <v>232</v>
      </c>
      <c r="AD582" t="s">
        <v>314</v>
      </c>
      <c r="AE582" t="s">
        <v>220</v>
      </c>
      <c r="AF582" t="s">
        <v>465</v>
      </c>
    </row>
    <row r="583" spans="1:32">
      <c r="A583" t="s">
        <v>5224</v>
      </c>
      <c r="B583" t="s">
        <v>5222</v>
      </c>
      <c r="C583" t="s">
        <v>5220</v>
      </c>
      <c r="D583" t="s">
        <v>551</v>
      </c>
      <c r="E583">
        <v>45.157800000000002</v>
      </c>
      <c r="F583">
        <v>-92.715999999999994</v>
      </c>
      <c r="G583" t="s">
        <v>3712</v>
      </c>
      <c r="H583" t="s">
        <v>247</v>
      </c>
      <c r="I583" t="s">
        <v>2455</v>
      </c>
      <c r="J583" t="s">
        <v>108</v>
      </c>
      <c r="K583">
        <v>6231</v>
      </c>
      <c r="L583" t="s">
        <v>5225</v>
      </c>
      <c r="M583" s="43">
        <v>31448</v>
      </c>
      <c r="N583" s="43" t="s">
        <v>10666</v>
      </c>
      <c r="O583" t="s">
        <v>10666</v>
      </c>
      <c r="P583" t="s">
        <v>150</v>
      </c>
      <c r="Q583">
        <v>3</v>
      </c>
      <c r="R583">
        <v>2.4</v>
      </c>
      <c r="S583">
        <v>12418.09</v>
      </c>
      <c r="T583">
        <v>59.0662576103501</v>
      </c>
      <c r="U583">
        <v>1901</v>
      </c>
      <c r="V583" t="s">
        <v>10666</v>
      </c>
      <c r="W583" t="s">
        <v>10666</v>
      </c>
      <c r="X583" t="s">
        <v>10666</v>
      </c>
      <c r="Y583" t="s">
        <v>10666</v>
      </c>
      <c r="Z583" t="s">
        <v>5222</v>
      </c>
      <c r="AA583" s="48" t="s">
        <v>5223</v>
      </c>
      <c r="AB583" s="41" t="s">
        <v>10666</v>
      </c>
      <c r="AC583" t="s">
        <v>601</v>
      </c>
      <c r="AD583" t="s">
        <v>302</v>
      </c>
      <c r="AE583" t="s">
        <v>166</v>
      </c>
      <c r="AF583" t="s">
        <v>2455</v>
      </c>
    </row>
    <row r="584" spans="1:32">
      <c r="A584" t="s">
        <v>4395</v>
      </c>
      <c r="B584" t="s">
        <v>4396</v>
      </c>
      <c r="C584" t="s">
        <v>4397</v>
      </c>
      <c r="D584" t="s">
        <v>873</v>
      </c>
      <c r="E584">
        <v>44.214268869999998</v>
      </c>
      <c r="F584">
        <v>-92.477797969999997</v>
      </c>
      <c r="G584" t="s">
        <v>4398</v>
      </c>
      <c r="H584" t="s">
        <v>148</v>
      </c>
      <c r="I584" t="s">
        <v>4398</v>
      </c>
      <c r="J584" t="s">
        <v>108</v>
      </c>
      <c r="K584">
        <v>2007</v>
      </c>
      <c r="L584" t="s">
        <v>10666</v>
      </c>
      <c r="M584" t="s">
        <v>10666</v>
      </c>
      <c r="N584" s="43" t="s">
        <v>10666</v>
      </c>
      <c r="O584" t="s">
        <v>10666</v>
      </c>
      <c r="P584" t="s">
        <v>543</v>
      </c>
      <c r="Q584">
        <v>2</v>
      </c>
      <c r="R584">
        <v>2.6</v>
      </c>
      <c r="S584">
        <v>12432.87</v>
      </c>
      <c r="T584">
        <v>54.587592202318199</v>
      </c>
      <c r="U584">
        <v>1984</v>
      </c>
      <c r="V584" t="s">
        <v>10666</v>
      </c>
      <c r="W584" t="s">
        <v>10666</v>
      </c>
      <c r="X584" t="s">
        <v>10666</v>
      </c>
      <c r="Y584" t="s">
        <v>10666</v>
      </c>
      <c r="Z584" t="s">
        <v>4399</v>
      </c>
      <c r="AA584" s="48" t="s">
        <v>4400</v>
      </c>
      <c r="AB584" s="41" t="s">
        <v>10766</v>
      </c>
      <c r="AC584" t="s">
        <v>601</v>
      </c>
      <c r="AD584" t="s">
        <v>302</v>
      </c>
      <c r="AE584" t="s">
        <v>166</v>
      </c>
      <c r="AF584" t="s">
        <v>4398</v>
      </c>
    </row>
    <row r="585" spans="1:32">
      <c r="A585" t="s">
        <v>493</v>
      </c>
      <c r="B585" t="s">
        <v>494</v>
      </c>
      <c r="C585" t="s">
        <v>495</v>
      </c>
      <c r="D585" t="s">
        <v>195</v>
      </c>
      <c r="E585">
        <v>43.642099999999999</v>
      </c>
      <c r="F585">
        <v>-117.2315</v>
      </c>
      <c r="G585" t="s">
        <v>496</v>
      </c>
      <c r="H585" t="s">
        <v>148</v>
      </c>
      <c r="I585" t="s">
        <v>416</v>
      </c>
      <c r="J585" t="s">
        <v>108</v>
      </c>
      <c r="K585">
        <v>50362</v>
      </c>
      <c r="L585" t="s">
        <v>497</v>
      </c>
      <c r="M585" s="43">
        <v>31471</v>
      </c>
      <c r="N585" s="43">
        <v>49705</v>
      </c>
      <c r="O585" t="s">
        <v>149</v>
      </c>
      <c r="P585" t="s">
        <v>162</v>
      </c>
      <c r="Q585">
        <v>1</v>
      </c>
      <c r="R585">
        <v>8.5</v>
      </c>
      <c r="S585">
        <v>12439.91</v>
      </c>
      <c r="T585">
        <v>16.706835885038899</v>
      </c>
      <c r="U585">
        <v>1993</v>
      </c>
      <c r="V585" t="s">
        <v>10666</v>
      </c>
      <c r="W585" t="s">
        <v>10666</v>
      </c>
      <c r="X585" t="s">
        <v>10666</v>
      </c>
      <c r="Y585" t="s">
        <v>10666</v>
      </c>
      <c r="Z585" t="s">
        <v>498</v>
      </c>
      <c r="AA585" s="48" t="s">
        <v>499</v>
      </c>
      <c r="AB585" s="41" t="s">
        <v>11285</v>
      </c>
      <c r="AC585" t="s">
        <v>153</v>
      </c>
      <c r="AD585" t="s">
        <v>434</v>
      </c>
      <c r="AE585" t="s">
        <v>220</v>
      </c>
      <c r="AF585" t="s">
        <v>430</v>
      </c>
    </row>
    <row r="586" spans="1:32">
      <c r="A586" t="s">
        <v>5494</v>
      </c>
      <c r="B586" t="s">
        <v>5495</v>
      </c>
      <c r="C586" t="s">
        <v>1421</v>
      </c>
      <c r="D586" t="s">
        <v>483</v>
      </c>
      <c r="E586">
        <v>44.0595</v>
      </c>
      <c r="F586">
        <v>-112.8659</v>
      </c>
      <c r="G586" t="s">
        <v>5496</v>
      </c>
      <c r="H586" t="s">
        <v>459</v>
      </c>
      <c r="I586" t="s">
        <v>5496</v>
      </c>
      <c r="J586" t="s">
        <v>108</v>
      </c>
      <c r="K586">
        <v>10140</v>
      </c>
      <c r="L586" t="s">
        <v>5497</v>
      </c>
      <c r="M586" s="43">
        <v>31553</v>
      </c>
      <c r="N586" s="43">
        <v>49795</v>
      </c>
      <c r="O586" t="s">
        <v>161</v>
      </c>
      <c r="P586" t="s">
        <v>162</v>
      </c>
      <c r="Q586">
        <v>1</v>
      </c>
      <c r="R586">
        <v>2.6</v>
      </c>
      <c r="S586">
        <v>12463.5</v>
      </c>
      <c r="T586">
        <v>54.722075869336102</v>
      </c>
      <c r="U586">
        <v>1986</v>
      </c>
      <c r="V586" t="s">
        <v>10666</v>
      </c>
      <c r="W586" t="s">
        <v>10666</v>
      </c>
      <c r="X586" t="s">
        <v>10666</v>
      </c>
      <c r="Y586" t="s">
        <v>10666</v>
      </c>
      <c r="Z586" t="s">
        <v>3171</v>
      </c>
      <c r="AA586" s="48" t="s">
        <v>5498</v>
      </c>
      <c r="AB586" s="41" t="s">
        <v>10865</v>
      </c>
      <c r="AC586" t="s">
        <v>153</v>
      </c>
      <c r="AD586" t="s">
        <v>491</v>
      </c>
      <c r="AE586" t="s">
        <v>220</v>
      </c>
      <c r="AF586" t="s">
        <v>568</v>
      </c>
    </row>
    <row r="587" spans="1:32">
      <c r="A587" t="s">
        <v>9061</v>
      </c>
      <c r="B587" t="s">
        <v>9062</v>
      </c>
      <c r="C587" t="s">
        <v>711</v>
      </c>
      <c r="D587" t="s">
        <v>178</v>
      </c>
      <c r="E587">
        <v>40.004725000000001</v>
      </c>
      <c r="F587">
        <v>-105.33249499999999</v>
      </c>
      <c r="G587" t="s">
        <v>4752</v>
      </c>
      <c r="H587" t="s">
        <v>188</v>
      </c>
      <c r="I587" t="s">
        <v>10666</v>
      </c>
      <c r="J587" t="s">
        <v>108</v>
      </c>
      <c r="K587">
        <v>466</v>
      </c>
      <c r="L587" t="s">
        <v>1989</v>
      </c>
      <c r="M587" s="43">
        <v>32085</v>
      </c>
      <c r="N587" s="43" t="s">
        <v>10666</v>
      </c>
      <c r="O587" t="s">
        <v>149</v>
      </c>
      <c r="P587" t="s">
        <v>150</v>
      </c>
      <c r="Q587">
        <v>1</v>
      </c>
      <c r="R587">
        <v>5</v>
      </c>
      <c r="S587">
        <v>12484.8</v>
      </c>
      <c r="T587">
        <v>28.5041095890411</v>
      </c>
      <c r="U587">
        <v>1911</v>
      </c>
      <c r="V587" t="s">
        <v>10666</v>
      </c>
      <c r="W587" t="s">
        <v>10666</v>
      </c>
      <c r="X587" t="s">
        <v>10666</v>
      </c>
      <c r="Y587" t="s">
        <v>10666</v>
      </c>
      <c r="Z587" t="s">
        <v>9063</v>
      </c>
      <c r="AA587" s="48" t="s">
        <v>8611</v>
      </c>
      <c r="AB587" s="41" t="s">
        <v>10802</v>
      </c>
      <c r="AC587" t="s">
        <v>153</v>
      </c>
      <c r="AD587" t="s">
        <v>219</v>
      </c>
      <c r="AE587" t="s">
        <v>220</v>
      </c>
      <c r="AF587" t="s">
        <v>221</v>
      </c>
    </row>
    <row r="588" spans="1:32">
      <c r="A588" t="s">
        <v>7910</v>
      </c>
      <c r="B588" t="s">
        <v>7911</v>
      </c>
      <c r="C588" t="s">
        <v>746</v>
      </c>
      <c r="D588" t="s">
        <v>286</v>
      </c>
      <c r="E588">
        <v>44.743299999999998</v>
      </c>
      <c r="F588">
        <v>-75.005399999999995</v>
      </c>
      <c r="G588" t="s">
        <v>4355</v>
      </c>
      <c r="H588" t="s">
        <v>309</v>
      </c>
      <c r="I588" t="s">
        <v>4355</v>
      </c>
      <c r="J588" t="s">
        <v>108</v>
      </c>
      <c r="K588">
        <v>2591</v>
      </c>
      <c r="L588" t="s">
        <v>7912</v>
      </c>
      <c r="M588" s="43">
        <v>37300</v>
      </c>
      <c r="N588" s="43">
        <v>48944</v>
      </c>
      <c r="O588" t="s">
        <v>1648</v>
      </c>
      <c r="P588" t="s">
        <v>162</v>
      </c>
      <c r="Q588">
        <v>1</v>
      </c>
      <c r="R588">
        <v>2</v>
      </c>
      <c r="S588">
        <v>12496.14</v>
      </c>
      <c r="T588">
        <v>71.325000000000003</v>
      </c>
      <c r="U588">
        <v>1928</v>
      </c>
      <c r="V588" t="s">
        <v>10666</v>
      </c>
      <c r="W588" t="s">
        <v>10666</v>
      </c>
      <c r="X588" t="s">
        <v>10666</v>
      </c>
      <c r="Y588" t="s">
        <v>10666</v>
      </c>
      <c r="Z588" t="s">
        <v>4623</v>
      </c>
      <c r="AA588" s="48" t="s">
        <v>4624</v>
      </c>
      <c r="AB588" s="41" t="s">
        <v>10789</v>
      </c>
      <c r="AC588" t="s">
        <v>232</v>
      </c>
      <c r="AD588" t="s">
        <v>291</v>
      </c>
      <c r="AE588" t="s">
        <v>220</v>
      </c>
      <c r="AF588" t="s">
        <v>788</v>
      </c>
    </row>
    <row r="589" spans="1:32">
      <c r="A589" t="s">
        <v>6447</v>
      </c>
      <c r="B589" t="s">
        <v>6448</v>
      </c>
      <c r="C589" t="s">
        <v>3457</v>
      </c>
      <c r="D589" t="s">
        <v>286</v>
      </c>
      <c r="E589">
        <v>41.949300000000001</v>
      </c>
      <c r="F589">
        <v>-74.206299999999999</v>
      </c>
      <c r="G589" t="s">
        <v>287</v>
      </c>
      <c r="H589" t="s">
        <v>5</v>
      </c>
      <c r="I589" t="s">
        <v>287</v>
      </c>
      <c r="J589" t="s">
        <v>108</v>
      </c>
      <c r="K589">
        <v>88</v>
      </c>
      <c r="L589" t="s">
        <v>6449</v>
      </c>
      <c r="M589" s="43">
        <v>29451</v>
      </c>
      <c r="N589" s="43" t="s">
        <v>10666</v>
      </c>
      <c r="O589" t="s">
        <v>149</v>
      </c>
      <c r="P589" t="s">
        <v>150</v>
      </c>
      <c r="Q589">
        <v>2</v>
      </c>
      <c r="R589">
        <v>4.5999999999999996</v>
      </c>
      <c r="S589">
        <v>12563.09</v>
      </c>
      <c r="T589">
        <v>31.177015088346199</v>
      </c>
      <c r="U589">
        <v>1982</v>
      </c>
      <c r="V589" t="s">
        <v>10666</v>
      </c>
      <c r="W589" t="s">
        <v>10666</v>
      </c>
      <c r="X589" t="s">
        <v>10666</v>
      </c>
      <c r="Y589" t="s">
        <v>10666</v>
      </c>
      <c r="Z589" t="s">
        <v>6450</v>
      </c>
      <c r="AA589" s="48" t="s">
        <v>6451</v>
      </c>
      <c r="AB589" s="41" t="s">
        <v>10761</v>
      </c>
      <c r="AC589" t="s">
        <v>232</v>
      </c>
      <c r="AD589" t="s">
        <v>291</v>
      </c>
      <c r="AE589" t="s">
        <v>166</v>
      </c>
      <c r="AF589" t="s">
        <v>654</v>
      </c>
    </row>
    <row r="590" spans="1:32">
      <c r="A590" t="s">
        <v>6350</v>
      </c>
      <c r="B590" t="s">
        <v>6351</v>
      </c>
      <c r="C590" t="s">
        <v>2902</v>
      </c>
      <c r="D590" t="s">
        <v>483</v>
      </c>
      <c r="E590">
        <v>43.2547</v>
      </c>
      <c r="F590">
        <v>-114.3569</v>
      </c>
      <c r="G590" t="s">
        <v>634</v>
      </c>
      <c r="H590" t="s">
        <v>459</v>
      </c>
      <c r="I590" t="s">
        <v>6352</v>
      </c>
      <c r="J590" t="s">
        <v>108</v>
      </c>
      <c r="K590">
        <v>10740</v>
      </c>
      <c r="L590" t="s">
        <v>6353</v>
      </c>
      <c r="M590" s="43">
        <v>31792</v>
      </c>
      <c r="N590" s="43">
        <v>46387</v>
      </c>
      <c r="O590" t="s">
        <v>10666</v>
      </c>
      <c r="P590" t="s">
        <v>162</v>
      </c>
      <c r="Q590">
        <v>3</v>
      </c>
      <c r="R590">
        <v>9</v>
      </c>
      <c r="S590">
        <v>12618.48</v>
      </c>
      <c r="T590">
        <v>16.0051750380517</v>
      </c>
      <c r="U590">
        <v>1989</v>
      </c>
      <c r="V590" t="s">
        <v>10666</v>
      </c>
      <c r="W590" t="s">
        <v>10666</v>
      </c>
      <c r="X590" t="s">
        <v>10666</v>
      </c>
      <c r="Y590" t="s">
        <v>10666</v>
      </c>
      <c r="Z590" t="s">
        <v>6225</v>
      </c>
      <c r="AA590" s="48" t="s">
        <v>6354</v>
      </c>
      <c r="AB590" s="41" t="s">
        <v>10927</v>
      </c>
      <c r="AC590" t="s">
        <v>153</v>
      </c>
      <c r="AD590" t="s">
        <v>434</v>
      </c>
      <c r="AE590" t="s">
        <v>220</v>
      </c>
      <c r="AF590" t="s">
        <v>430</v>
      </c>
    </row>
    <row r="591" spans="1:32">
      <c r="A591" t="s">
        <v>10285</v>
      </c>
      <c r="B591" t="s">
        <v>10286</v>
      </c>
      <c r="C591" t="s">
        <v>4591</v>
      </c>
      <c r="D591" t="s">
        <v>483</v>
      </c>
      <c r="E591">
        <v>44.418999800000002</v>
      </c>
      <c r="F591">
        <v>-111.3960003</v>
      </c>
      <c r="G591" t="s">
        <v>4592</v>
      </c>
      <c r="H591" t="s">
        <v>809</v>
      </c>
      <c r="I591" t="s">
        <v>416</v>
      </c>
      <c r="J591" t="s">
        <v>108</v>
      </c>
      <c r="K591">
        <v>4204</v>
      </c>
      <c r="L591" t="s">
        <v>10287</v>
      </c>
      <c r="M591" s="43">
        <v>32435</v>
      </c>
      <c r="N591" s="43">
        <v>50678</v>
      </c>
      <c r="O591" t="s">
        <v>10666</v>
      </c>
      <c r="P591" t="s">
        <v>162</v>
      </c>
      <c r="Q591">
        <v>2</v>
      </c>
      <c r="R591">
        <v>4.8</v>
      </c>
      <c r="S591">
        <v>12699.17</v>
      </c>
      <c r="T591">
        <v>30.201602929984801</v>
      </c>
      <c r="U591">
        <v>1994</v>
      </c>
      <c r="V591" t="s">
        <v>10666</v>
      </c>
      <c r="W591" t="s">
        <v>10666</v>
      </c>
      <c r="X591" t="s">
        <v>10666</v>
      </c>
      <c r="Y591" t="s">
        <v>10666</v>
      </c>
      <c r="Z591" t="s">
        <v>10288</v>
      </c>
      <c r="AA591" s="48" t="s">
        <v>10289</v>
      </c>
      <c r="AB591" s="41" t="s">
        <v>10787</v>
      </c>
      <c r="AC591" t="s">
        <v>153</v>
      </c>
      <c r="AD591" t="s">
        <v>4142</v>
      </c>
      <c r="AE591" t="s">
        <v>166</v>
      </c>
      <c r="AF591" t="s">
        <v>4592</v>
      </c>
    </row>
    <row r="592" spans="1:32">
      <c r="A592" t="s">
        <v>5419</v>
      </c>
      <c r="B592" t="s">
        <v>5420</v>
      </c>
      <c r="C592" t="s">
        <v>4168</v>
      </c>
      <c r="D592" t="s">
        <v>157</v>
      </c>
      <c r="E592">
        <v>47.433480000000003</v>
      </c>
      <c r="F592">
        <v>-121.648302</v>
      </c>
      <c r="G592" t="s">
        <v>1582</v>
      </c>
      <c r="H592" t="s">
        <v>459</v>
      </c>
      <c r="I592" t="s">
        <v>5421</v>
      </c>
      <c r="J592" t="s">
        <v>108</v>
      </c>
      <c r="K592">
        <v>54387</v>
      </c>
      <c r="L592" t="s">
        <v>5422</v>
      </c>
      <c r="M592" s="43">
        <v>31162</v>
      </c>
      <c r="N592" s="43">
        <v>49399</v>
      </c>
      <c r="O592" t="s">
        <v>161</v>
      </c>
      <c r="P592" t="s">
        <v>162</v>
      </c>
      <c r="Q592">
        <v>1</v>
      </c>
      <c r="R592">
        <v>4.3</v>
      </c>
      <c r="S592">
        <v>12778</v>
      </c>
      <c r="T592">
        <v>33.922693002017603</v>
      </c>
      <c r="U592">
        <v>1990</v>
      </c>
      <c r="V592" t="s">
        <v>10666</v>
      </c>
      <c r="W592" t="s">
        <v>10666</v>
      </c>
      <c r="X592" t="s">
        <v>10666</v>
      </c>
      <c r="Y592" t="s">
        <v>10666</v>
      </c>
      <c r="Z592" t="s">
        <v>5423</v>
      </c>
      <c r="AA592" s="48" t="s">
        <v>5424</v>
      </c>
      <c r="AB592" s="41" t="s">
        <v>10727</v>
      </c>
      <c r="AC592" t="s">
        <v>153</v>
      </c>
      <c r="AD592" t="s">
        <v>1142</v>
      </c>
      <c r="AE592" t="s">
        <v>220</v>
      </c>
      <c r="AF592" t="s">
        <v>1143</v>
      </c>
    </row>
    <row r="593" spans="1:32">
      <c r="A593" t="s">
        <v>6793</v>
      </c>
      <c r="B593" t="s">
        <v>6794</v>
      </c>
      <c r="C593" t="s">
        <v>6795</v>
      </c>
      <c r="D593" t="s">
        <v>551</v>
      </c>
      <c r="E593">
        <v>45.107500000000002</v>
      </c>
      <c r="F593">
        <v>-87.66</v>
      </c>
      <c r="G593" t="s">
        <v>1582</v>
      </c>
      <c r="H593" t="s">
        <v>459</v>
      </c>
      <c r="I593" t="s">
        <v>6789</v>
      </c>
      <c r="J593" t="s">
        <v>108</v>
      </c>
      <c r="K593">
        <v>50408</v>
      </c>
      <c r="L593" t="s">
        <v>6790</v>
      </c>
      <c r="M593" s="43">
        <v>43280</v>
      </c>
      <c r="N593" s="43">
        <v>57861</v>
      </c>
      <c r="O593" t="s">
        <v>161</v>
      </c>
      <c r="P593" t="s">
        <v>162</v>
      </c>
      <c r="Q593">
        <v>6</v>
      </c>
      <c r="R593">
        <v>2.1</v>
      </c>
      <c r="S593">
        <v>12875.43</v>
      </c>
      <c r="T593">
        <v>69.990378343118095</v>
      </c>
      <c r="U593">
        <v>1920</v>
      </c>
      <c r="V593" t="s">
        <v>10666</v>
      </c>
      <c r="W593" t="s">
        <v>10666</v>
      </c>
      <c r="X593" t="s">
        <v>10666</v>
      </c>
      <c r="Y593" t="s">
        <v>10666</v>
      </c>
      <c r="Z593" t="s">
        <v>6791</v>
      </c>
      <c r="AA593" s="48" t="s">
        <v>6796</v>
      </c>
      <c r="AB593" s="41" t="s">
        <v>10952</v>
      </c>
      <c r="AC593" t="s">
        <v>601</v>
      </c>
      <c r="AD593" t="s">
        <v>302</v>
      </c>
      <c r="AE593" t="s">
        <v>220</v>
      </c>
      <c r="AF593" t="s">
        <v>6792</v>
      </c>
    </row>
    <row r="594" spans="1:32">
      <c r="A594" t="s">
        <v>8955</v>
      </c>
      <c r="B594" t="s">
        <v>8956</v>
      </c>
      <c r="C594" t="s">
        <v>1510</v>
      </c>
      <c r="D594" t="s">
        <v>146</v>
      </c>
      <c r="E594">
        <v>37.323700000000002</v>
      </c>
      <c r="F594">
        <v>-118.5009</v>
      </c>
      <c r="G594" t="s">
        <v>397</v>
      </c>
      <c r="H594" t="s">
        <v>247</v>
      </c>
      <c r="I594" t="s">
        <v>397</v>
      </c>
      <c r="J594" t="s">
        <v>108</v>
      </c>
      <c r="K594">
        <v>326</v>
      </c>
      <c r="L594" t="s">
        <v>8952</v>
      </c>
      <c r="M594" s="43">
        <v>34534</v>
      </c>
      <c r="N594" s="43">
        <v>45473</v>
      </c>
      <c r="O594" t="s">
        <v>10666</v>
      </c>
      <c r="P594" t="s">
        <v>162</v>
      </c>
      <c r="Q594">
        <v>2</v>
      </c>
      <c r="R594">
        <v>4.5</v>
      </c>
      <c r="S594">
        <v>12891.87</v>
      </c>
      <c r="T594">
        <v>32.703881278538802</v>
      </c>
      <c r="U594">
        <v>1919</v>
      </c>
      <c r="V594" t="s">
        <v>10666</v>
      </c>
      <c r="W594" t="s">
        <v>10666</v>
      </c>
      <c r="X594" t="s">
        <v>10666</v>
      </c>
      <c r="Y594" t="s">
        <v>10666</v>
      </c>
      <c r="Z594" t="s">
        <v>8953</v>
      </c>
      <c r="AA594" s="48" t="s">
        <v>8954</v>
      </c>
      <c r="AB594" s="41" t="s">
        <v>10782</v>
      </c>
      <c r="AC594" t="s">
        <v>153</v>
      </c>
      <c r="AD594" t="s">
        <v>263</v>
      </c>
      <c r="AE594" t="s">
        <v>166</v>
      </c>
      <c r="AF594" t="s">
        <v>397</v>
      </c>
    </row>
    <row r="595" spans="1:32">
      <c r="A595" t="s">
        <v>9101</v>
      </c>
      <c r="B595" t="s">
        <v>9102</v>
      </c>
      <c r="C595" t="s">
        <v>9103</v>
      </c>
      <c r="D595" t="s">
        <v>295</v>
      </c>
      <c r="E595">
        <v>42.563400000000001</v>
      </c>
      <c r="F595">
        <v>-85.953299999999999</v>
      </c>
      <c r="G595" t="s">
        <v>296</v>
      </c>
      <c r="H595" t="s">
        <v>247</v>
      </c>
      <c r="I595" t="s">
        <v>297</v>
      </c>
      <c r="J595" t="s">
        <v>108</v>
      </c>
      <c r="K595">
        <v>1694</v>
      </c>
      <c r="L595" t="s">
        <v>9104</v>
      </c>
      <c r="M595" s="43">
        <v>40193</v>
      </c>
      <c r="N595" s="43">
        <v>51236</v>
      </c>
      <c r="O595" t="s">
        <v>161</v>
      </c>
      <c r="P595" t="s">
        <v>162</v>
      </c>
      <c r="Q595">
        <v>3</v>
      </c>
      <c r="R595">
        <v>2.6</v>
      </c>
      <c r="S595">
        <v>12906.43</v>
      </c>
      <c r="T595">
        <v>56.666798384264098</v>
      </c>
      <c r="U595">
        <v>1935</v>
      </c>
      <c r="V595" t="s">
        <v>10666</v>
      </c>
      <c r="W595" t="s">
        <v>10666</v>
      </c>
      <c r="X595" t="s">
        <v>10666</v>
      </c>
      <c r="Y595" t="s">
        <v>10666</v>
      </c>
      <c r="Z595" t="s">
        <v>2244</v>
      </c>
      <c r="AA595" s="48" t="s">
        <v>9105</v>
      </c>
      <c r="AB595" s="41" t="s">
        <v>11110</v>
      </c>
      <c r="AC595" t="s">
        <v>301</v>
      </c>
      <c r="AD595" t="s">
        <v>302</v>
      </c>
      <c r="AE595" t="s">
        <v>166</v>
      </c>
      <c r="AF595" t="s">
        <v>297</v>
      </c>
    </row>
    <row r="596" spans="1:32">
      <c r="A596" t="s">
        <v>4353</v>
      </c>
      <c r="B596" t="s">
        <v>4354</v>
      </c>
      <c r="C596" t="s">
        <v>1466</v>
      </c>
      <c r="D596" t="s">
        <v>286</v>
      </c>
      <c r="E596">
        <v>43.326454730000002</v>
      </c>
      <c r="F596">
        <v>-78.239871460000003</v>
      </c>
      <c r="G596" t="s">
        <v>4355</v>
      </c>
      <c r="H596" t="s">
        <v>309</v>
      </c>
      <c r="I596" t="s">
        <v>4355</v>
      </c>
      <c r="J596" t="s">
        <v>108</v>
      </c>
      <c r="K596">
        <v>2623</v>
      </c>
      <c r="L596" t="s">
        <v>10666</v>
      </c>
      <c r="M596" t="s">
        <v>10666</v>
      </c>
      <c r="N596" s="43" t="s">
        <v>10666</v>
      </c>
      <c r="O596" t="s">
        <v>10666</v>
      </c>
      <c r="P596" t="s">
        <v>543</v>
      </c>
      <c r="Q596">
        <v>2</v>
      </c>
      <c r="R596">
        <v>4</v>
      </c>
      <c r="S596">
        <v>12988.68</v>
      </c>
      <c r="T596">
        <v>37.068150684931503</v>
      </c>
      <c r="U596">
        <v>1921</v>
      </c>
      <c r="V596" t="s">
        <v>10666</v>
      </c>
      <c r="W596" t="s">
        <v>10666</v>
      </c>
      <c r="X596" t="s">
        <v>10666</v>
      </c>
      <c r="Y596" t="s">
        <v>10666</v>
      </c>
      <c r="Z596" t="s">
        <v>4356</v>
      </c>
      <c r="AA596" s="48" t="s">
        <v>4357</v>
      </c>
      <c r="AB596" s="41" t="s">
        <v>10758</v>
      </c>
      <c r="AC596" t="s">
        <v>232</v>
      </c>
      <c r="AD596" t="s">
        <v>291</v>
      </c>
      <c r="AE596" t="s">
        <v>220</v>
      </c>
      <c r="AF596" t="s">
        <v>788</v>
      </c>
    </row>
    <row r="597" spans="1:32">
      <c r="A597" t="s">
        <v>9083</v>
      </c>
      <c r="B597" t="s">
        <v>9084</v>
      </c>
      <c r="C597" t="s">
        <v>7786</v>
      </c>
      <c r="D597" t="s">
        <v>277</v>
      </c>
      <c r="E597">
        <v>37.591299999999997</v>
      </c>
      <c r="F597">
        <v>-79.381200000000007</v>
      </c>
      <c r="G597" t="s">
        <v>9085</v>
      </c>
      <c r="H597" t="s">
        <v>247</v>
      </c>
      <c r="I597" t="s">
        <v>278</v>
      </c>
      <c r="J597" t="s">
        <v>108</v>
      </c>
      <c r="K597">
        <v>3798</v>
      </c>
      <c r="L597" t="s">
        <v>9086</v>
      </c>
      <c r="M597" s="43">
        <v>39612</v>
      </c>
      <c r="N597" s="43">
        <v>50571</v>
      </c>
      <c r="O597" t="s">
        <v>161</v>
      </c>
      <c r="P597" t="s">
        <v>162</v>
      </c>
      <c r="Q597">
        <v>5</v>
      </c>
      <c r="R597">
        <v>7.5</v>
      </c>
      <c r="S597">
        <v>12997.19</v>
      </c>
      <c r="T597">
        <v>19.7826331811263</v>
      </c>
      <c r="U597">
        <v>1930</v>
      </c>
      <c r="V597" t="s">
        <v>10666</v>
      </c>
      <c r="W597" t="s">
        <v>10666</v>
      </c>
      <c r="X597" t="s">
        <v>10666</v>
      </c>
      <c r="Y597" t="s">
        <v>10666</v>
      </c>
      <c r="Z597" t="s">
        <v>5907</v>
      </c>
      <c r="AA597" s="48" t="s">
        <v>5908</v>
      </c>
      <c r="AB597" s="41" t="s">
        <v>11020</v>
      </c>
      <c r="AC597" t="s">
        <v>253</v>
      </c>
      <c r="AD597" t="s">
        <v>282</v>
      </c>
      <c r="AE597" t="s">
        <v>166</v>
      </c>
      <c r="AF597" t="s">
        <v>278</v>
      </c>
    </row>
    <row r="598" spans="1:32">
      <c r="A598" t="s">
        <v>8993</v>
      </c>
      <c r="B598" t="s">
        <v>8994</v>
      </c>
      <c r="C598" t="s">
        <v>2539</v>
      </c>
      <c r="D598" t="s">
        <v>146</v>
      </c>
      <c r="E598">
        <v>36.192300000000003</v>
      </c>
      <c r="F598">
        <v>-118.65779999999999</v>
      </c>
      <c r="G598" t="s">
        <v>11104</v>
      </c>
      <c r="H598" t="s">
        <v>247</v>
      </c>
      <c r="I598" t="s">
        <v>259</v>
      </c>
      <c r="J598" t="s">
        <v>108</v>
      </c>
      <c r="K598">
        <v>289</v>
      </c>
      <c r="L598" t="s">
        <v>8995</v>
      </c>
      <c r="M598" s="43">
        <v>34333</v>
      </c>
      <c r="N598" s="43">
        <v>48791</v>
      </c>
      <c r="O598" t="s">
        <v>161</v>
      </c>
      <c r="P598" t="s">
        <v>162</v>
      </c>
      <c r="Q598">
        <v>2</v>
      </c>
      <c r="R598">
        <v>8.4</v>
      </c>
      <c r="S598">
        <v>13000.37</v>
      </c>
      <c r="T598">
        <v>17.667386931941699</v>
      </c>
      <c r="U598">
        <v>1914</v>
      </c>
      <c r="V598" t="s">
        <v>10666</v>
      </c>
      <c r="W598" t="s">
        <v>10666</v>
      </c>
      <c r="X598" t="s">
        <v>10666</v>
      </c>
      <c r="Y598" t="s">
        <v>10666</v>
      </c>
      <c r="Z598" t="s">
        <v>8996</v>
      </c>
      <c r="AA598" s="48" t="s">
        <v>8997</v>
      </c>
      <c r="AB598" s="41" t="s">
        <v>11042</v>
      </c>
      <c r="AC598" t="s">
        <v>153</v>
      </c>
      <c r="AD598" t="s">
        <v>263</v>
      </c>
      <c r="AE598" t="s">
        <v>166</v>
      </c>
      <c r="AF598" t="s">
        <v>259</v>
      </c>
    </row>
    <row r="599" spans="1:32">
      <c r="A599" t="s">
        <v>8607</v>
      </c>
      <c r="B599" t="s">
        <v>8608</v>
      </c>
      <c r="C599" t="s">
        <v>711</v>
      </c>
      <c r="D599" t="s">
        <v>178</v>
      </c>
      <c r="E599">
        <v>39.948</v>
      </c>
      <c r="F599">
        <v>-105.3579</v>
      </c>
      <c r="G599" t="s">
        <v>215</v>
      </c>
      <c r="H599" t="s">
        <v>148</v>
      </c>
      <c r="I599" t="s">
        <v>215</v>
      </c>
      <c r="J599" t="s">
        <v>108</v>
      </c>
      <c r="K599">
        <v>10424</v>
      </c>
      <c r="L599" t="s">
        <v>8609</v>
      </c>
      <c r="M599" s="43">
        <v>36966</v>
      </c>
      <c r="N599" s="43">
        <v>55213</v>
      </c>
      <c r="O599" t="s">
        <v>250</v>
      </c>
      <c r="P599" t="s">
        <v>162</v>
      </c>
      <c r="Q599">
        <v>1</v>
      </c>
      <c r="R599">
        <v>8</v>
      </c>
      <c r="S599">
        <v>13035.72</v>
      </c>
      <c r="T599">
        <v>18.601198630136999</v>
      </c>
      <c r="U599">
        <v>2007</v>
      </c>
      <c r="V599" t="s">
        <v>10666</v>
      </c>
      <c r="W599" t="s">
        <v>10666</v>
      </c>
      <c r="X599" t="s">
        <v>10666</v>
      </c>
      <c r="Y599" t="s">
        <v>10666</v>
      </c>
      <c r="Z599" t="s">
        <v>8610</v>
      </c>
      <c r="AA599" s="48" t="s">
        <v>8611</v>
      </c>
      <c r="AB599" s="41" t="s">
        <v>10802</v>
      </c>
      <c r="AC599" t="s">
        <v>153</v>
      </c>
      <c r="AD599" t="s">
        <v>219</v>
      </c>
      <c r="AE599" t="s">
        <v>220</v>
      </c>
      <c r="AF599" t="s">
        <v>221</v>
      </c>
    </row>
    <row r="600" spans="1:32">
      <c r="A600" t="s">
        <v>4871</v>
      </c>
      <c r="B600" t="s">
        <v>4872</v>
      </c>
      <c r="C600" t="s">
        <v>4866</v>
      </c>
      <c r="D600" t="s">
        <v>295</v>
      </c>
      <c r="E600">
        <v>46.56</v>
      </c>
      <c r="F600">
        <v>-87.56</v>
      </c>
      <c r="G600" t="s">
        <v>4867</v>
      </c>
      <c r="H600" t="s">
        <v>247</v>
      </c>
      <c r="I600" t="s">
        <v>4861</v>
      </c>
      <c r="J600" t="s">
        <v>108</v>
      </c>
      <c r="K600">
        <v>7115</v>
      </c>
      <c r="L600" t="s">
        <v>4868</v>
      </c>
      <c r="M600" s="43">
        <v>37533</v>
      </c>
      <c r="N600" s="43">
        <v>52139</v>
      </c>
      <c r="O600" t="s">
        <v>250</v>
      </c>
      <c r="P600" t="s">
        <v>162</v>
      </c>
      <c r="Q600">
        <v>2</v>
      </c>
      <c r="R600">
        <v>3.4</v>
      </c>
      <c r="S600">
        <v>13081.17</v>
      </c>
      <c r="T600">
        <v>43.920124899274803</v>
      </c>
      <c r="U600">
        <v>1988</v>
      </c>
      <c r="V600" t="s">
        <v>10666</v>
      </c>
      <c r="W600" t="s">
        <v>10666</v>
      </c>
      <c r="X600" t="s">
        <v>10666</v>
      </c>
      <c r="Y600" t="s">
        <v>10666</v>
      </c>
      <c r="Z600" t="s">
        <v>4869</v>
      </c>
      <c r="AA600" s="48" t="s">
        <v>4873</v>
      </c>
      <c r="AB600" s="41" t="s">
        <v>10803</v>
      </c>
      <c r="AC600" t="s">
        <v>301</v>
      </c>
      <c r="AD600" t="s">
        <v>302</v>
      </c>
      <c r="AE600" t="s">
        <v>166</v>
      </c>
      <c r="AF600" t="s">
        <v>4861</v>
      </c>
    </row>
    <row r="601" spans="1:32">
      <c r="A601" t="s">
        <v>631</v>
      </c>
      <c r="B601" t="s">
        <v>632</v>
      </c>
      <c r="C601" t="s">
        <v>633</v>
      </c>
      <c r="D601" t="s">
        <v>483</v>
      </c>
      <c r="E601">
        <v>42.8352</v>
      </c>
      <c r="F601">
        <v>-114.2672</v>
      </c>
      <c r="G601" t="s">
        <v>634</v>
      </c>
      <c r="H601" t="s">
        <v>459</v>
      </c>
      <c r="I601" t="s">
        <v>416</v>
      </c>
      <c r="J601" t="s">
        <v>108</v>
      </c>
      <c r="K601">
        <v>10807</v>
      </c>
      <c r="L601" t="s">
        <v>635</v>
      </c>
      <c r="M601" s="43">
        <v>31919</v>
      </c>
      <c r="N601" s="43">
        <v>50160</v>
      </c>
      <c r="O601" t="s">
        <v>149</v>
      </c>
      <c r="P601" t="s">
        <v>162</v>
      </c>
      <c r="Q601">
        <v>1</v>
      </c>
      <c r="R601">
        <v>4.8</v>
      </c>
      <c r="S601">
        <v>13119.59</v>
      </c>
      <c r="T601">
        <v>31.201460235920901</v>
      </c>
      <c r="U601">
        <v>1990</v>
      </c>
      <c r="V601" t="s">
        <v>10666</v>
      </c>
      <c r="W601" t="s">
        <v>10666</v>
      </c>
      <c r="X601" t="s">
        <v>10666</v>
      </c>
      <c r="Y601" t="s">
        <v>10666</v>
      </c>
      <c r="Z601" t="s">
        <v>636</v>
      </c>
      <c r="AA601" s="48" t="s">
        <v>637</v>
      </c>
      <c r="AB601" s="41" t="s">
        <v>10694</v>
      </c>
      <c r="AC601" t="s">
        <v>153</v>
      </c>
      <c r="AD601" t="s">
        <v>434</v>
      </c>
      <c r="AE601" t="s">
        <v>220</v>
      </c>
      <c r="AF601" t="s">
        <v>430</v>
      </c>
    </row>
    <row r="602" spans="1:32">
      <c r="A602" t="s">
        <v>10667</v>
      </c>
      <c r="B602" t="s">
        <v>168</v>
      </c>
      <c r="C602" t="s">
        <v>169</v>
      </c>
      <c r="D602" t="s">
        <v>146</v>
      </c>
      <c r="E602">
        <v>32.673096999999999</v>
      </c>
      <c r="F602">
        <v>-115.392026</v>
      </c>
      <c r="G602" t="s">
        <v>170</v>
      </c>
      <c r="H602" t="s">
        <v>148</v>
      </c>
      <c r="I602" t="s">
        <v>10666</v>
      </c>
      <c r="J602" t="s">
        <v>108</v>
      </c>
      <c r="K602">
        <v>314</v>
      </c>
      <c r="L602" t="s">
        <v>10666</v>
      </c>
      <c r="M602" t="s">
        <v>10666</v>
      </c>
      <c r="N602" s="43" t="s">
        <v>10666</v>
      </c>
      <c r="O602" t="s">
        <v>10666</v>
      </c>
      <c r="P602" t="s">
        <v>171</v>
      </c>
      <c r="Q602">
        <v>2</v>
      </c>
      <c r="R602">
        <v>4</v>
      </c>
      <c r="S602">
        <v>13161.48</v>
      </c>
      <c r="T602">
        <v>37.561301369863003</v>
      </c>
      <c r="U602">
        <v>1982</v>
      </c>
      <c r="V602" t="s">
        <v>10666</v>
      </c>
      <c r="W602" t="s">
        <v>10666</v>
      </c>
      <c r="X602" t="s">
        <v>10666</v>
      </c>
      <c r="Y602" t="s">
        <v>10666</v>
      </c>
      <c r="Z602" t="s">
        <v>172</v>
      </c>
      <c r="AA602" s="48" t="s">
        <v>173</v>
      </c>
      <c r="AB602" s="41" t="s">
        <v>10776</v>
      </c>
      <c r="AC602" t="s">
        <v>153</v>
      </c>
      <c r="AD602" t="s">
        <v>174</v>
      </c>
      <c r="AE602" t="s">
        <v>166</v>
      </c>
      <c r="AF602" t="s">
        <v>170</v>
      </c>
    </row>
    <row r="603" spans="1:32">
      <c r="A603" t="s">
        <v>4945</v>
      </c>
      <c r="B603" t="s">
        <v>4946</v>
      </c>
      <c r="C603" t="s">
        <v>684</v>
      </c>
      <c r="D603" t="s">
        <v>307</v>
      </c>
      <c r="E603">
        <v>42.177399999999999</v>
      </c>
      <c r="F603">
        <v>-72.409199999999998</v>
      </c>
      <c r="G603" t="s">
        <v>4937</v>
      </c>
      <c r="H603" t="s">
        <v>309</v>
      </c>
      <c r="I603" t="s">
        <v>4938</v>
      </c>
      <c r="J603" t="s">
        <v>108</v>
      </c>
      <c r="K603">
        <v>1638</v>
      </c>
      <c r="L603" t="s">
        <v>4947</v>
      </c>
      <c r="M603" s="43">
        <v>33858</v>
      </c>
      <c r="N603" s="43" t="s">
        <v>10666</v>
      </c>
      <c r="O603" t="s">
        <v>10666</v>
      </c>
      <c r="P603" t="s">
        <v>150</v>
      </c>
      <c r="Q603">
        <v>2</v>
      </c>
      <c r="R603">
        <v>3.6</v>
      </c>
      <c r="S603">
        <v>13182.97</v>
      </c>
      <c r="T603">
        <v>41.8029236428209</v>
      </c>
      <c r="U603">
        <v>1926</v>
      </c>
      <c r="V603" t="s">
        <v>10666</v>
      </c>
      <c r="W603" t="s">
        <v>10666</v>
      </c>
      <c r="X603" t="s">
        <v>10666</v>
      </c>
      <c r="Y603" t="s">
        <v>10666</v>
      </c>
      <c r="Z603" t="s">
        <v>4940</v>
      </c>
      <c r="AA603" s="48" t="s">
        <v>4948</v>
      </c>
      <c r="AB603" s="41" t="s">
        <v>10690</v>
      </c>
      <c r="AC603" t="s">
        <v>232</v>
      </c>
      <c r="AD603" t="s">
        <v>314</v>
      </c>
      <c r="AE603" t="s">
        <v>220</v>
      </c>
      <c r="AF603" t="s">
        <v>346</v>
      </c>
    </row>
    <row r="604" spans="1:32">
      <c r="A604" t="s">
        <v>6157</v>
      </c>
      <c r="B604" t="s">
        <v>6158</v>
      </c>
      <c r="C604" t="s">
        <v>718</v>
      </c>
      <c r="D604" t="s">
        <v>319</v>
      </c>
      <c r="E604">
        <v>41.989199999999997</v>
      </c>
      <c r="F604">
        <v>-73.020099999999999</v>
      </c>
      <c r="G604" t="s">
        <v>6159</v>
      </c>
      <c r="H604" t="s">
        <v>148</v>
      </c>
      <c r="I604" t="s">
        <v>6159</v>
      </c>
      <c r="J604" t="s">
        <v>108</v>
      </c>
      <c r="K604">
        <v>54302</v>
      </c>
      <c r="L604" t="s">
        <v>6160</v>
      </c>
      <c r="M604" s="43">
        <v>29859</v>
      </c>
      <c r="N604" s="43" t="s">
        <v>10666</v>
      </c>
      <c r="O604" t="s">
        <v>10666</v>
      </c>
      <c r="P604" t="s">
        <v>150</v>
      </c>
      <c r="Q604">
        <v>2</v>
      </c>
      <c r="R604">
        <v>3.2</v>
      </c>
      <c r="S604">
        <v>13267.54</v>
      </c>
      <c r="T604">
        <v>47.329980022831101</v>
      </c>
      <c r="U604">
        <v>1986</v>
      </c>
      <c r="V604" t="s">
        <v>10666</v>
      </c>
      <c r="W604" t="s">
        <v>10666</v>
      </c>
      <c r="X604" t="s">
        <v>10666</v>
      </c>
      <c r="Y604" t="s">
        <v>10666</v>
      </c>
      <c r="Z604" t="s">
        <v>6161</v>
      </c>
      <c r="AA604" s="48" t="s">
        <v>6162</v>
      </c>
      <c r="AB604" s="41" t="s">
        <v>10777</v>
      </c>
      <c r="AC604" t="s">
        <v>232</v>
      </c>
      <c r="AD604" t="s">
        <v>314</v>
      </c>
      <c r="AE604" t="s">
        <v>220</v>
      </c>
      <c r="AF604" t="s">
        <v>323</v>
      </c>
    </row>
    <row r="605" spans="1:32">
      <c r="A605" t="s">
        <v>8637</v>
      </c>
      <c r="B605" t="s">
        <v>8638</v>
      </c>
      <c r="C605" t="s">
        <v>2385</v>
      </c>
      <c r="D605" t="s">
        <v>146</v>
      </c>
      <c r="E605">
        <v>38.149299999999997</v>
      </c>
      <c r="F605">
        <v>-120.4293</v>
      </c>
      <c r="G605" t="s">
        <v>6902</v>
      </c>
      <c r="H605" t="s">
        <v>148</v>
      </c>
      <c r="I605" t="s">
        <v>6903</v>
      </c>
      <c r="J605" t="s">
        <v>108</v>
      </c>
      <c r="K605">
        <v>261</v>
      </c>
      <c r="L605" t="s">
        <v>8639</v>
      </c>
      <c r="M605" s="43">
        <v>37867</v>
      </c>
      <c r="N605" s="43" t="s">
        <v>10666</v>
      </c>
      <c r="O605" t="s">
        <v>250</v>
      </c>
      <c r="P605" t="s">
        <v>150</v>
      </c>
      <c r="Q605">
        <v>1</v>
      </c>
      <c r="R605">
        <v>3.6</v>
      </c>
      <c r="S605">
        <v>13271.7</v>
      </c>
      <c r="T605">
        <v>42.084284627092799</v>
      </c>
      <c r="U605">
        <v>1954</v>
      </c>
      <c r="V605" t="s">
        <v>10666</v>
      </c>
      <c r="W605" t="s">
        <v>10666</v>
      </c>
      <c r="X605" t="s">
        <v>10666</v>
      </c>
      <c r="Y605" t="s">
        <v>10666</v>
      </c>
      <c r="Z605" t="s">
        <v>6905</v>
      </c>
      <c r="AA605" s="48" t="s">
        <v>8640</v>
      </c>
      <c r="AB605" s="41" t="s">
        <v>10956</v>
      </c>
      <c r="AC605" t="s">
        <v>153</v>
      </c>
      <c r="AD605" t="s">
        <v>263</v>
      </c>
      <c r="AE605" t="s">
        <v>220</v>
      </c>
      <c r="AF605" t="s">
        <v>259</v>
      </c>
    </row>
    <row r="606" spans="1:32">
      <c r="A606" t="s">
        <v>5187</v>
      </c>
      <c r="B606" t="s">
        <v>5188</v>
      </c>
      <c r="C606" t="s">
        <v>2252</v>
      </c>
      <c r="D606" t="s">
        <v>146</v>
      </c>
      <c r="E606">
        <v>40.871299999999998</v>
      </c>
      <c r="F606">
        <v>-121.9482</v>
      </c>
      <c r="G606" t="s">
        <v>3533</v>
      </c>
      <c r="H606" t="s">
        <v>459</v>
      </c>
      <c r="I606" t="s">
        <v>3533</v>
      </c>
      <c r="J606" t="s">
        <v>108</v>
      </c>
      <c r="K606">
        <v>10707</v>
      </c>
      <c r="L606" t="s">
        <v>5189</v>
      </c>
      <c r="M606" s="43">
        <v>32477</v>
      </c>
      <c r="N606" s="43" t="s">
        <v>10666</v>
      </c>
      <c r="O606" t="s">
        <v>10666</v>
      </c>
      <c r="P606" t="s">
        <v>150</v>
      </c>
      <c r="Q606">
        <v>1</v>
      </c>
      <c r="R606">
        <v>5</v>
      </c>
      <c r="S606">
        <v>13286.98</v>
      </c>
      <c r="T606">
        <v>30.3355707762557</v>
      </c>
      <c r="U606">
        <v>1990</v>
      </c>
      <c r="V606" t="s">
        <v>10666</v>
      </c>
      <c r="W606" t="s">
        <v>10666</v>
      </c>
      <c r="X606" t="s">
        <v>10666</v>
      </c>
      <c r="Y606" t="s">
        <v>10666</v>
      </c>
      <c r="Z606" t="s">
        <v>5190</v>
      </c>
      <c r="AA606" s="48" t="s">
        <v>5191</v>
      </c>
      <c r="AB606" s="41" t="s">
        <v>10831</v>
      </c>
      <c r="AC606" t="s">
        <v>153</v>
      </c>
      <c r="AD606" t="s">
        <v>263</v>
      </c>
      <c r="AE606" t="s">
        <v>220</v>
      </c>
      <c r="AF606" t="s">
        <v>259</v>
      </c>
    </row>
    <row r="607" spans="1:32">
      <c r="A607" t="s">
        <v>4180</v>
      </c>
      <c r="B607" t="s">
        <v>4181</v>
      </c>
      <c r="C607" t="s">
        <v>790</v>
      </c>
      <c r="D607" t="s">
        <v>186</v>
      </c>
      <c r="E607">
        <v>55.095168000000001</v>
      </c>
      <c r="F607">
        <v>-131.527119</v>
      </c>
      <c r="G607" t="s">
        <v>4126</v>
      </c>
      <c r="H607" t="s">
        <v>148</v>
      </c>
      <c r="I607" t="s">
        <v>4126</v>
      </c>
      <c r="J607" t="s">
        <v>108</v>
      </c>
      <c r="K607">
        <v>6302</v>
      </c>
      <c r="L607" t="s">
        <v>10666</v>
      </c>
      <c r="M607" t="s">
        <v>10666</v>
      </c>
      <c r="N607" s="43" t="s">
        <v>10666</v>
      </c>
      <c r="O607" t="s">
        <v>10666</v>
      </c>
      <c r="P607" t="s">
        <v>543</v>
      </c>
      <c r="Q607">
        <v>3</v>
      </c>
      <c r="R607">
        <v>3.9</v>
      </c>
      <c r="S607">
        <v>13313.13</v>
      </c>
      <c r="T607">
        <v>38.9682999648753</v>
      </c>
      <c r="U607">
        <v>1956</v>
      </c>
      <c r="V607" t="s">
        <v>10666</v>
      </c>
      <c r="W607" t="s">
        <v>10666</v>
      </c>
      <c r="X607" t="s">
        <v>10666</v>
      </c>
      <c r="Y607" t="s">
        <v>10666</v>
      </c>
      <c r="Z607" t="s">
        <v>4181</v>
      </c>
      <c r="AA607" s="48" t="s">
        <v>4182</v>
      </c>
      <c r="AB607" s="41" t="s">
        <v>10666</v>
      </c>
      <c r="AC607" t="s">
        <v>10666</v>
      </c>
      <c r="AD607" t="s">
        <v>10666</v>
      </c>
      <c r="AE607" t="s">
        <v>166</v>
      </c>
      <c r="AF607" t="s">
        <v>4126</v>
      </c>
    </row>
    <row r="608" spans="1:32">
      <c r="A608" t="s">
        <v>10426</v>
      </c>
      <c r="B608" t="s">
        <v>10427</v>
      </c>
      <c r="C608" t="s">
        <v>1491</v>
      </c>
      <c r="D608" t="s">
        <v>178</v>
      </c>
      <c r="E608">
        <v>37.429537879999998</v>
      </c>
      <c r="F608">
        <v>-108.5748711</v>
      </c>
      <c r="G608" t="s">
        <v>416</v>
      </c>
      <c r="H608" t="s">
        <v>37</v>
      </c>
      <c r="I608" t="s">
        <v>10420</v>
      </c>
      <c r="J608" t="s">
        <v>108</v>
      </c>
      <c r="K608">
        <v>7373</v>
      </c>
      <c r="L608" t="s">
        <v>10666</v>
      </c>
      <c r="M608" t="s">
        <v>10666</v>
      </c>
      <c r="N608" s="43" t="s">
        <v>10666</v>
      </c>
      <c r="O608" t="s">
        <v>161</v>
      </c>
      <c r="P608" t="s">
        <v>171</v>
      </c>
      <c r="Q608">
        <v>1</v>
      </c>
      <c r="R608">
        <v>11.4</v>
      </c>
      <c r="S608">
        <v>13376.17</v>
      </c>
      <c r="T608">
        <v>13.394386365457001</v>
      </c>
      <c r="U608">
        <v>1993</v>
      </c>
      <c r="V608" t="s">
        <v>10666</v>
      </c>
      <c r="W608" t="s">
        <v>10666</v>
      </c>
      <c r="X608" t="s">
        <v>10666</v>
      </c>
      <c r="Y608" t="s">
        <v>10666</v>
      </c>
      <c r="Z608" t="s">
        <v>10428</v>
      </c>
      <c r="AA608" s="48" t="s">
        <v>10431</v>
      </c>
      <c r="AB608" s="41" t="s">
        <v>11303</v>
      </c>
      <c r="AC608" t="s">
        <v>153</v>
      </c>
      <c r="AD608" t="s">
        <v>241</v>
      </c>
      <c r="AE608" t="s">
        <v>166</v>
      </c>
      <c r="AF608" t="s">
        <v>579</v>
      </c>
    </row>
    <row r="609" spans="1:32">
      <c r="A609" t="s">
        <v>4347</v>
      </c>
      <c r="B609" t="s">
        <v>4348</v>
      </c>
      <c r="C609" t="s">
        <v>806</v>
      </c>
      <c r="D609" t="s">
        <v>527</v>
      </c>
      <c r="E609">
        <v>35.33547128</v>
      </c>
      <c r="F609">
        <v>-82.187382049999997</v>
      </c>
      <c r="G609" t="s">
        <v>4324</v>
      </c>
      <c r="H609" t="s">
        <v>459</v>
      </c>
      <c r="I609" t="s">
        <v>4324</v>
      </c>
      <c r="J609" t="s">
        <v>108</v>
      </c>
      <c r="K609">
        <v>2735</v>
      </c>
      <c r="L609" t="s">
        <v>10666</v>
      </c>
      <c r="M609" t="s">
        <v>10666</v>
      </c>
      <c r="N609" s="43" t="s">
        <v>10666</v>
      </c>
      <c r="O609" t="s">
        <v>10666</v>
      </c>
      <c r="P609" t="s">
        <v>543</v>
      </c>
      <c r="Q609">
        <v>2</v>
      </c>
      <c r="R609">
        <v>5.4</v>
      </c>
      <c r="S609">
        <v>13415.52</v>
      </c>
      <c r="T609">
        <v>28.3602232369356</v>
      </c>
      <c r="U609">
        <v>1996</v>
      </c>
      <c r="V609" t="s">
        <v>10666</v>
      </c>
      <c r="W609" t="s">
        <v>10666</v>
      </c>
      <c r="X609" t="s">
        <v>10666</v>
      </c>
      <c r="Y609" t="s">
        <v>10666</v>
      </c>
      <c r="Z609" t="s">
        <v>3051</v>
      </c>
      <c r="AA609" s="48" t="s">
        <v>4349</v>
      </c>
      <c r="AB609" s="41" t="s">
        <v>10755</v>
      </c>
      <c r="AC609" t="s">
        <v>253</v>
      </c>
      <c r="AD609" t="s">
        <v>254</v>
      </c>
      <c r="AE609" t="s">
        <v>220</v>
      </c>
      <c r="AF609" t="s">
        <v>246</v>
      </c>
    </row>
    <row r="610" spans="1:32">
      <c r="A610" t="s">
        <v>10435</v>
      </c>
      <c r="B610" t="s">
        <v>10436</v>
      </c>
      <c r="C610" t="s">
        <v>695</v>
      </c>
      <c r="D610" t="s">
        <v>178</v>
      </c>
      <c r="E610">
        <v>39.193659689999997</v>
      </c>
      <c r="F610">
        <v>-108.0440881</v>
      </c>
      <c r="G610" t="s">
        <v>416</v>
      </c>
      <c r="H610" t="s">
        <v>37</v>
      </c>
      <c r="I610" t="s">
        <v>10420</v>
      </c>
      <c r="J610" t="s">
        <v>108</v>
      </c>
      <c r="K610">
        <v>520</v>
      </c>
      <c r="L610" t="s">
        <v>10666</v>
      </c>
      <c r="M610" t="s">
        <v>10666</v>
      </c>
      <c r="N610" s="43" t="s">
        <v>10666</v>
      </c>
      <c r="O610" t="s">
        <v>812</v>
      </c>
      <c r="P610" t="s">
        <v>37</v>
      </c>
      <c r="Q610">
        <v>1</v>
      </c>
      <c r="R610">
        <v>5.6</v>
      </c>
      <c r="S610">
        <v>13453.57</v>
      </c>
      <c r="T610">
        <v>27.424922537508198</v>
      </c>
      <c r="U610">
        <v>1962</v>
      </c>
      <c r="V610" t="s">
        <v>10666</v>
      </c>
      <c r="W610" t="s">
        <v>10666</v>
      </c>
      <c r="X610" t="s">
        <v>10666</v>
      </c>
      <c r="Y610" t="s">
        <v>10666</v>
      </c>
      <c r="Z610" t="s">
        <v>10437</v>
      </c>
      <c r="AA610" s="48" t="s">
        <v>11456</v>
      </c>
      <c r="AB610" s="41" t="s">
        <v>10780</v>
      </c>
      <c r="AC610" t="s">
        <v>153</v>
      </c>
      <c r="AD610" t="s">
        <v>241</v>
      </c>
      <c r="AE610" t="s">
        <v>166</v>
      </c>
      <c r="AF610" t="s">
        <v>579</v>
      </c>
    </row>
    <row r="611" spans="1:32">
      <c r="A611" t="s">
        <v>7615</v>
      </c>
      <c r="B611" t="s">
        <v>7616</v>
      </c>
      <c r="C611" t="s">
        <v>5981</v>
      </c>
      <c r="D611" t="s">
        <v>286</v>
      </c>
      <c r="E611">
        <v>42.914900000000003</v>
      </c>
      <c r="F611">
        <v>-76.787099999999995</v>
      </c>
      <c r="G611" t="s">
        <v>7610</v>
      </c>
      <c r="H611" t="s">
        <v>247</v>
      </c>
      <c r="I611" t="s">
        <v>7611</v>
      </c>
      <c r="J611" t="s">
        <v>108</v>
      </c>
      <c r="K611">
        <v>61641</v>
      </c>
      <c r="L611" t="s">
        <v>7612</v>
      </c>
      <c r="M611" s="43">
        <v>35474</v>
      </c>
      <c r="N611" s="43">
        <v>50099</v>
      </c>
      <c r="O611" t="s">
        <v>161</v>
      </c>
      <c r="P611" t="s">
        <v>162</v>
      </c>
      <c r="Q611">
        <v>3</v>
      </c>
      <c r="R611">
        <v>5.0999999999999996</v>
      </c>
      <c r="S611">
        <v>13482.38</v>
      </c>
      <c r="T611">
        <v>30.178126958545999</v>
      </c>
      <c r="U611">
        <v>1917</v>
      </c>
      <c r="V611" t="s">
        <v>10666</v>
      </c>
      <c r="W611" t="s">
        <v>10666</v>
      </c>
      <c r="X611" t="s">
        <v>10666</v>
      </c>
      <c r="Y611" t="s">
        <v>10666</v>
      </c>
      <c r="Z611" t="s">
        <v>7617</v>
      </c>
      <c r="AA611" s="48" t="s">
        <v>7618</v>
      </c>
      <c r="AB611" s="41" t="s">
        <v>11009</v>
      </c>
      <c r="AC611" t="s">
        <v>232</v>
      </c>
      <c r="AD611" t="s">
        <v>291</v>
      </c>
      <c r="AE611" t="s">
        <v>220</v>
      </c>
      <c r="AF611" t="s">
        <v>5849</v>
      </c>
    </row>
    <row r="612" spans="1:32">
      <c r="A612" t="s">
        <v>4942</v>
      </c>
      <c r="B612" t="s">
        <v>4943</v>
      </c>
      <c r="C612" t="s">
        <v>684</v>
      </c>
      <c r="D612" t="s">
        <v>307</v>
      </c>
      <c r="E612">
        <v>42.156300000000002</v>
      </c>
      <c r="F612">
        <v>-72.484800000000007</v>
      </c>
      <c r="G612" t="s">
        <v>4937</v>
      </c>
      <c r="H612" t="s">
        <v>309</v>
      </c>
      <c r="I612" t="s">
        <v>4938</v>
      </c>
      <c r="J612" t="s">
        <v>108</v>
      </c>
      <c r="K612">
        <v>1637</v>
      </c>
      <c r="L612" t="s">
        <v>4944</v>
      </c>
      <c r="M612" s="43">
        <v>33858</v>
      </c>
      <c r="N612" s="43" t="s">
        <v>10666</v>
      </c>
      <c r="O612" t="s">
        <v>10666</v>
      </c>
      <c r="P612" t="s">
        <v>150</v>
      </c>
      <c r="Q612">
        <v>2</v>
      </c>
      <c r="R612">
        <v>3.2</v>
      </c>
      <c r="S612">
        <v>13503.29</v>
      </c>
      <c r="T612">
        <v>48.170983162100498</v>
      </c>
      <c r="U612">
        <v>1918</v>
      </c>
      <c r="V612" t="s">
        <v>10666</v>
      </c>
      <c r="W612" t="s">
        <v>10666</v>
      </c>
      <c r="X612" t="s">
        <v>10666</v>
      </c>
      <c r="Y612" t="s">
        <v>10666</v>
      </c>
      <c r="Z612" t="s">
        <v>4940</v>
      </c>
      <c r="AA612" s="48" t="s">
        <v>4941</v>
      </c>
      <c r="AB612" s="41" t="s">
        <v>10690</v>
      </c>
      <c r="AC612" t="s">
        <v>232</v>
      </c>
      <c r="AD612" t="s">
        <v>314</v>
      </c>
      <c r="AE612" t="s">
        <v>220</v>
      </c>
      <c r="AF612" t="s">
        <v>346</v>
      </c>
    </row>
    <row r="613" spans="1:32">
      <c r="A613" t="s">
        <v>1134</v>
      </c>
      <c r="B613" t="s">
        <v>1135</v>
      </c>
      <c r="C613" t="s">
        <v>1136</v>
      </c>
      <c r="D613" t="s">
        <v>157</v>
      </c>
      <c r="E613">
        <v>47.571080000000002</v>
      </c>
      <c r="F613">
        <v>-121.714417</v>
      </c>
      <c r="G613" t="s">
        <v>1137</v>
      </c>
      <c r="H613" t="s">
        <v>148</v>
      </c>
      <c r="I613" t="s">
        <v>1138</v>
      </c>
      <c r="J613" t="s">
        <v>108</v>
      </c>
      <c r="K613">
        <v>60517</v>
      </c>
      <c r="L613" t="s">
        <v>1139</v>
      </c>
      <c r="M613" s="43">
        <v>42174</v>
      </c>
      <c r="N613" s="43">
        <v>60418</v>
      </c>
      <c r="O613" t="s">
        <v>161</v>
      </c>
      <c r="P613" t="s">
        <v>162</v>
      </c>
      <c r="Q613">
        <v>1</v>
      </c>
      <c r="R613">
        <v>6</v>
      </c>
      <c r="S613">
        <v>13521.62</v>
      </c>
      <c r="T613">
        <v>25.726065449010701</v>
      </c>
      <c r="U613">
        <v>2018</v>
      </c>
      <c r="V613" t="s">
        <v>10666</v>
      </c>
      <c r="W613" t="s">
        <v>10666</v>
      </c>
      <c r="X613" t="s">
        <v>10666</v>
      </c>
      <c r="Y613" t="s">
        <v>10666</v>
      </c>
      <c r="Z613" t="s">
        <v>1140</v>
      </c>
      <c r="AA613" s="48" t="s">
        <v>1141</v>
      </c>
      <c r="AB613" s="41" t="s">
        <v>10666</v>
      </c>
      <c r="AC613" t="s">
        <v>153</v>
      </c>
      <c r="AD613" t="s">
        <v>1142</v>
      </c>
      <c r="AE613" t="s">
        <v>166</v>
      </c>
      <c r="AF613" t="s">
        <v>1143</v>
      </c>
    </row>
    <row r="614" spans="1:32">
      <c r="A614" t="s">
        <v>6786</v>
      </c>
      <c r="B614" t="s">
        <v>6787</v>
      </c>
      <c r="C614" t="s">
        <v>6788</v>
      </c>
      <c r="D614" t="s">
        <v>295</v>
      </c>
      <c r="E614">
        <v>45.4</v>
      </c>
      <c r="F614">
        <v>-87.6</v>
      </c>
      <c r="G614" t="s">
        <v>1582</v>
      </c>
      <c r="H614" t="s">
        <v>459</v>
      </c>
      <c r="I614" t="s">
        <v>6789</v>
      </c>
      <c r="J614" t="s">
        <v>108</v>
      </c>
      <c r="K614">
        <v>50409</v>
      </c>
      <c r="L614" t="s">
        <v>6790</v>
      </c>
      <c r="M614" s="43">
        <v>43280</v>
      </c>
      <c r="N614" s="43">
        <v>57861</v>
      </c>
      <c r="O614" t="s">
        <v>161</v>
      </c>
      <c r="P614" t="s">
        <v>162</v>
      </c>
      <c r="Q614">
        <v>4</v>
      </c>
      <c r="R614">
        <v>1.8</v>
      </c>
      <c r="S614">
        <v>13587.35</v>
      </c>
      <c r="T614">
        <v>86.170408422120701</v>
      </c>
      <c r="U614">
        <v>1924</v>
      </c>
      <c r="V614" t="s">
        <v>10666</v>
      </c>
      <c r="W614" t="s">
        <v>10666</v>
      </c>
      <c r="X614" t="s">
        <v>10666</v>
      </c>
      <c r="Y614" t="s">
        <v>10666</v>
      </c>
      <c r="Z614" t="s">
        <v>6791</v>
      </c>
      <c r="AA614" s="48" t="s">
        <v>6796</v>
      </c>
      <c r="AB614" s="41" t="s">
        <v>10710</v>
      </c>
      <c r="AC614" t="s">
        <v>301</v>
      </c>
      <c r="AD614" t="s">
        <v>302</v>
      </c>
      <c r="AE614" t="s">
        <v>220</v>
      </c>
      <c r="AF614" t="s">
        <v>6792</v>
      </c>
    </row>
    <row r="615" spans="1:32">
      <c r="A615" t="s">
        <v>4489</v>
      </c>
      <c r="B615" t="s">
        <v>4490</v>
      </c>
      <c r="C615" t="s">
        <v>4491</v>
      </c>
      <c r="D615" t="s">
        <v>146</v>
      </c>
      <c r="E615">
        <v>37.67224848</v>
      </c>
      <c r="F615">
        <v>-120.4443272</v>
      </c>
      <c r="G615" t="s">
        <v>4492</v>
      </c>
      <c r="H615" t="s">
        <v>148</v>
      </c>
      <c r="I615" t="s">
        <v>4492</v>
      </c>
      <c r="J615" t="s">
        <v>108</v>
      </c>
      <c r="K615">
        <v>440</v>
      </c>
      <c r="L615" t="s">
        <v>10666</v>
      </c>
      <c r="M615" t="s">
        <v>10666</v>
      </c>
      <c r="N615" s="43" t="s">
        <v>10666</v>
      </c>
      <c r="O615" t="s">
        <v>10666</v>
      </c>
      <c r="P615" t="s">
        <v>543</v>
      </c>
      <c r="Q615">
        <v>2</v>
      </c>
      <c r="R615">
        <v>4.5</v>
      </c>
      <c r="S615">
        <v>13594.43</v>
      </c>
      <c r="T615">
        <v>34.4861237950279</v>
      </c>
      <c r="U615">
        <v>1924</v>
      </c>
      <c r="V615" t="s">
        <v>10666</v>
      </c>
      <c r="W615" t="s">
        <v>10666</v>
      </c>
      <c r="X615" t="s">
        <v>10666</v>
      </c>
      <c r="Y615" t="s">
        <v>10666</v>
      </c>
      <c r="Z615" t="s">
        <v>4493</v>
      </c>
      <c r="AA615" s="48" t="s">
        <v>4494</v>
      </c>
      <c r="AB615" s="41" t="s">
        <v>10781</v>
      </c>
      <c r="AC615" t="s">
        <v>153</v>
      </c>
      <c r="AD615" t="s">
        <v>4495</v>
      </c>
      <c r="AE615" t="s">
        <v>166</v>
      </c>
      <c r="AF615" t="s">
        <v>4492</v>
      </c>
    </row>
    <row r="616" spans="1:32">
      <c r="A616" t="s">
        <v>7851</v>
      </c>
      <c r="B616" t="s">
        <v>7852</v>
      </c>
      <c r="C616" t="s">
        <v>7848</v>
      </c>
      <c r="D616" t="s">
        <v>267</v>
      </c>
      <c r="E616">
        <v>34.754899999999999</v>
      </c>
      <c r="F616">
        <v>-83.501199999999997</v>
      </c>
      <c r="G616" t="s">
        <v>269</v>
      </c>
      <c r="H616" t="s">
        <v>247</v>
      </c>
      <c r="I616" t="s">
        <v>269</v>
      </c>
      <c r="J616" t="s">
        <v>108</v>
      </c>
      <c r="K616">
        <v>718</v>
      </c>
      <c r="L616" t="s">
        <v>7849</v>
      </c>
      <c r="M616" s="43">
        <v>35341</v>
      </c>
      <c r="N616" s="43">
        <v>49948</v>
      </c>
      <c r="O616" t="s">
        <v>250</v>
      </c>
      <c r="P616" t="s">
        <v>162</v>
      </c>
      <c r="Q616">
        <v>2</v>
      </c>
      <c r="R616">
        <v>4.8</v>
      </c>
      <c r="S616">
        <v>13707.96</v>
      </c>
      <c r="T616">
        <v>32.600742009132397</v>
      </c>
      <c r="U616">
        <v>1926</v>
      </c>
      <c r="V616" t="s">
        <v>10666</v>
      </c>
      <c r="W616" t="s">
        <v>10666</v>
      </c>
      <c r="X616" t="s">
        <v>10666</v>
      </c>
      <c r="Y616" t="s">
        <v>10666</v>
      </c>
      <c r="Z616" t="s">
        <v>7850</v>
      </c>
      <c r="AA616" s="48" t="s">
        <v>7855</v>
      </c>
      <c r="AB616" s="41" t="s">
        <v>11026</v>
      </c>
      <c r="AC616" t="s">
        <v>253</v>
      </c>
      <c r="AD616" t="s">
        <v>272</v>
      </c>
      <c r="AE616" t="s">
        <v>166</v>
      </c>
      <c r="AF616" t="s">
        <v>269</v>
      </c>
    </row>
    <row r="617" spans="1:32">
      <c r="A617" t="s">
        <v>10620</v>
      </c>
      <c r="B617" t="s">
        <v>10621</v>
      </c>
      <c r="C617" t="s">
        <v>169</v>
      </c>
      <c r="D617" t="s">
        <v>146</v>
      </c>
      <c r="E617">
        <v>32.725523000000003</v>
      </c>
      <c r="F617">
        <v>-114.72224199999999</v>
      </c>
      <c r="G617" t="s">
        <v>170</v>
      </c>
      <c r="H617" t="s">
        <v>148</v>
      </c>
      <c r="I617" t="s">
        <v>10666</v>
      </c>
      <c r="J617" t="s">
        <v>108</v>
      </c>
      <c r="K617">
        <v>585</v>
      </c>
      <c r="L617" t="s">
        <v>10666</v>
      </c>
      <c r="M617" t="s">
        <v>10666</v>
      </c>
      <c r="N617" s="43" t="s">
        <v>10666</v>
      </c>
      <c r="O617" t="s">
        <v>149</v>
      </c>
      <c r="P617" t="s">
        <v>10123</v>
      </c>
      <c r="Q617">
        <v>3</v>
      </c>
      <c r="R617">
        <v>5.7</v>
      </c>
      <c r="S617">
        <v>13709.43</v>
      </c>
      <c r="T617">
        <v>27.4562004325883</v>
      </c>
      <c r="U617">
        <v>1984</v>
      </c>
      <c r="V617" t="s">
        <v>10666</v>
      </c>
      <c r="W617" t="s">
        <v>10666</v>
      </c>
      <c r="X617" t="s">
        <v>10666</v>
      </c>
      <c r="Y617" t="s">
        <v>10666</v>
      </c>
      <c r="Z617" t="s">
        <v>10358</v>
      </c>
      <c r="AA617" s="48" t="s">
        <v>10359</v>
      </c>
      <c r="AB617" s="41" t="s">
        <v>10776</v>
      </c>
      <c r="AC617" t="s">
        <v>153</v>
      </c>
      <c r="AD617" t="s">
        <v>174</v>
      </c>
      <c r="AE617" t="s">
        <v>166</v>
      </c>
      <c r="AF617" t="s">
        <v>170</v>
      </c>
    </row>
    <row r="618" spans="1:32">
      <c r="A618" t="s">
        <v>9283</v>
      </c>
      <c r="B618" t="s">
        <v>9284</v>
      </c>
      <c r="C618" t="s">
        <v>9285</v>
      </c>
      <c r="D618" t="s">
        <v>245</v>
      </c>
      <c r="E618">
        <v>33.454300000000003</v>
      </c>
      <c r="F618">
        <v>-80.164400000000001</v>
      </c>
      <c r="G618" t="s">
        <v>9286</v>
      </c>
      <c r="H618" t="s">
        <v>5</v>
      </c>
      <c r="I618" t="s">
        <v>9287</v>
      </c>
      <c r="J618" t="s">
        <v>108</v>
      </c>
      <c r="K618">
        <v>3321</v>
      </c>
      <c r="L618" t="s">
        <v>9288</v>
      </c>
      <c r="M618" s="43">
        <v>44946</v>
      </c>
      <c r="N618" s="43">
        <v>62823</v>
      </c>
      <c r="O618" t="s">
        <v>10666</v>
      </c>
      <c r="P618" t="s">
        <v>162</v>
      </c>
      <c r="Q618">
        <v>1</v>
      </c>
      <c r="R618">
        <v>2</v>
      </c>
      <c r="S618">
        <v>13742.35</v>
      </c>
      <c r="T618">
        <v>78.438070776255699</v>
      </c>
      <c r="U618">
        <v>1950</v>
      </c>
      <c r="V618" t="s">
        <v>10666</v>
      </c>
      <c r="W618" t="s">
        <v>10666</v>
      </c>
      <c r="X618" t="s">
        <v>10666</v>
      </c>
      <c r="Y618" t="s">
        <v>10666</v>
      </c>
      <c r="Z618" t="s">
        <v>9289</v>
      </c>
      <c r="AA618" s="48" t="s">
        <v>11129</v>
      </c>
      <c r="AB618" s="41" t="s">
        <v>10666</v>
      </c>
      <c r="AC618" t="s">
        <v>253</v>
      </c>
      <c r="AD618" t="s">
        <v>245</v>
      </c>
      <c r="AE618" t="s">
        <v>166</v>
      </c>
      <c r="AF618" t="s">
        <v>9286</v>
      </c>
    </row>
    <row r="619" spans="1:32">
      <c r="A619" t="s">
        <v>7581</v>
      </c>
      <c r="B619" t="s">
        <v>7582</v>
      </c>
      <c r="C619" t="s">
        <v>7583</v>
      </c>
      <c r="D619" t="s">
        <v>4460</v>
      </c>
      <c r="E619">
        <v>41.846299999999999</v>
      </c>
      <c r="F619">
        <v>-89.480999999999995</v>
      </c>
      <c r="G619" t="s">
        <v>1582</v>
      </c>
      <c r="H619" t="s">
        <v>459</v>
      </c>
      <c r="I619" t="s">
        <v>5524</v>
      </c>
      <c r="J619" t="s">
        <v>108</v>
      </c>
      <c r="K619">
        <v>54969</v>
      </c>
      <c r="L619" t="s">
        <v>7584</v>
      </c>
      <c r="M619" s="43">
        <v>34331</v>
      </c>
      <c r="N619" s="43">
        <v>45535</v>
      </c>
      <c r="O619" t="s">
        <v>161</v>
      </c>
      <c r="P619" t="s">
        <v>162</v>
      </c>
      <c r="Q619">
        <v>5</v>
      </c>
      <c r="R619">
        <v>3</v>
      </c>
      <c r="S619">
        <v>13745.15</v>
      </c>
      <c r="T619">
        <v>52.302701674277003</v>
      </c>
      <c r="U619">
        <v>1925</v>
      </c>
      <c r="V619" t="s">
        <v>10666</v>
      </c>
      <c r="W619" t="s">
        <v>10666</v>
      </c>
      <c r="X619" t="s">
        <v>10666</v>
      </c>
      <c r="Y619" t="s">
        <v>10666</v>
      </c>
      <c r="Z619" t="s">
        <v>752</v>
      </c>
      <c r="AA619" s="48" t="s">
        <v>7585</v>
      </c>
      <c r="AB619" s="41" t="s">
        <v>11007</v>
      </c>
      <c r="AC619" t="s">
        <v>301</v>
      </c>
      <c r="AD619" t="s">
        <v>282</v>
      </c>
      <c r="AE619" t="s">
        <v>220</v>
      </c>
      <c r="AF619" t="s">
        <v>5281</v>
      </c>
    </row>
    <row r="620" spans="1:32">
      <c r="A620" t="s">
        <v>9561</v>
      </c>
      <c r="B620" t="s">
        <v>9562</v>
      </c>
      <c r="C620" t="s">
        <v>9563</v>
      </c>
      <c r="D620" t="s">
        <v>350</v>
      </c>
      <c r="E620">
        <v>40.921666799999997</v>
      </c>
      <c r="F620">
        <v>-79.277874249999996</v>
      </c>
      <c r="G620" t="s">
        <v>1582</v>
      </c>
      <c r="H620" t="s">
        <v>459</v>
      </c>
      <c r="I620" t="s">
        <v>9564</v>
      </c>
      <c r="J620" t="s">
        <v>108</v>
      </c>
      <c r="K620">
        <v>58685</v>
      </c>
      <c r="L620" t="s">
        <v>9565</v>
      </c>
      <c r="M620" s="43">
        <v>40606</v>
      </c>
      <c r="N620" s="43">
        <v>58865</v>
      </c>
      <c r="O620" t="s">
        <v>161</v>
      </c>
      <c r="P620" t="s">
        <v>162</v>
      </c>
      <c r="Q620">
        <v>1</v>
      </c>
      <c r="R620">
        <v>6</v>
      </c>
      <c r="S620">
        <v>13778</v>
      </c>
      <c r="T620">
        <v>26.213850837138502</v>
      </c>
      <c r="U620">
        <v>2013</v>
      </c>
      <c r="V620" t="s">
        <v>10666</v>
      </c>
      <c r="W620" t="s">
        <v>10666</v>
      </c>
      <c r="X620" t="s">
        <v>10666</v>
      </c>
      <c r="Y620" t="s">
        <v>10666</v>
      </c>
      <c r="Z620" t="s">
        <v>9566</v>
      </c>
      <c r="AA620" s="48" t="s">
        <v>9567</v>
      </c>
      <c r="AB620" s="41" t="s">
        <v>11185</v>
      </c>
      <c r="AC620" t="s">
        <v>301</v>
      </c>
      <c r="AD620" t="s">
        <v>282</v>
      </c>
      <c r="AE620" t="s">
        <v>220</v>
      </c>
      <c r="AF620" t="s">
        <v>7377</v>
      </c>
    </row>
    <row r="621" spans="1:32">
      <c r="A621" t="s">
        <v>5133</v>
      </c>
      <c r="B621" t="s">
        <v>5134</v>
      </c>
      <c r="C621" t="s">
        <v>746</v>
      </c>
      <c r="D621" t="s">
        <v>286</v>
      </c>
      <c r="E621">
        <v>44.686500000000002</v>
      </c>
      <c r="F621">
        <v>-75.005899999999997</v>
      </c>
      <c r="G621" t="s">
        <v>5135</v>
      </c>
      <c r="H621" t="s">
        <v>459</v>
      </c>
      <c r="I621" t="s">
        <v>5135</v>
      </c>
      <c r="J621" t="s">
        <v>108</v>
      </c>
      <c r="K621">
        <v>10220</v>
      </c>
      <c r="L621" t="s">
        <v>5136</v>
      </c>
      <c r="M621" s="43">
        <v>32283</v>
      </c>
      <c r="N621" s="43">
        <v>48944</v>
      </c>
      <c r="O621" t="s">
        <v>161</v>
      </c>
      <c r="P621" t="s">
        <v>162</v>
      </c>
      <c r="Q621">
        <v>1</v>
      </c>
      <c r="R621">
        <v>3</v>
      </c>
      <c r="S621">
        <v>13844.7</v>
      </c>
      <c r="T621">
        <v>52.681506849315099</v>
      </c>
      <c r="U621">
        <v>1990</v>
      </c>
      <c r="V621" t="s">
        <v>10666</v>
      </c>
      <c r="W621" t="s">
        <v>10666</v>
      </c>
      <c r="X621" t="s">
        <v>10666</v>
      </c>
      <c r="Y621" t="s">
        <v>10666</v>
      </c>
      <c r="Z621" t="s">
        <v>4623</v>
      </c>
      <c r="AA621" s="48" t="s">
        <v>4624</v>
      </c>
      <c r="AB621" s="41" t="s">
        <v>10789</v>
      </c>
      <c r="AC621" t="s">
        <v>232</v>
      </c>
      <c r="AD621" t="s">
        <v>291</v>
      </c>
      <c r="AE621" t="s">
        <v>220</v>
      </c>
      <c r="AF621" t="s">
        <v>788</v>
      </c>
    </row>
    <row r="622" spans="1:32">
      <c r="A622" t="s">
        <v>8682</v>
      </c>
      <c r="B622" t="s">
        <v>8683</v>
      </c>
      <c r="C622" t="s">
        <v>684</v>
      </c>
      <c r="D622" t="s">
        <v>307</v>
      </c>
      <c r="E622">
        <v>42.208877999999999</v>
      </c>
      <c r="F622">
        <v>-72.600228000000001</v>
      </c>
      <c r="G622" t="s">
        <v>4424</v>
      </c>
      <c r="H622" t="s">
        <v>148</v>
      </c>
      <c r="I622" t="s">
        <v>4424</v>
      </c>
      <c r="J622" t="s">
        <v>108</v>
      </c>
      <c r="K622">
        <v>1603</v>
      </c>
      <c r="L622" t="s">
        <v>8665</v>
      </c>
      <c r="M622" s="43">
        <v>36392</v>
      </c>
      <c r="N622" s="43">
        <v>51013</v>
      </c>
      <c r="O622" t="s">
        <v>149</v>
      </c>
      <c r="P622" t="s">
        <v>162</v>
      </c>
      <c r="Q622">
        <v>3</v>
      </c>
      <c r="R622">
        <v>3.1</v>
      </c>
      <c r="S622">
        <v>13949.87</v>
      </c>
      <c r="T622">
        <v>51.369384298129297</v>
      </c>
      <c r="U622">
        <v>1921</v>
      </c>
      <c r="V622" t="s">
        <v>10666</v>
      </c>
      <c r="W622" t="s">
        <v>10666</v>
      </c>
      <c r="X622" t="s">
        <v>10666</v>
      </c>
      <c r="Y622" t="s">
        <v>10666</v>
      </c>
      <c r="Z622" t="s">
        <v>344</v>
      </c>
      <c r="AA622" s="48" t="s">
        <v>688</v>
      </c>
      <c r="AB622" s="41" t="s">
        <v>10690</v>
      </c>
      <c r="AC622" t="s">
        <v>232</v>
      </c>
      <c r="AD622" t="s">
        <v>314</v>
      </c>
      <c r="AE622" t="s">
        <v>166</v>
      </c>
      <c r="AF622" t="s">
        <v>8666</v>
      </c>
    </row>
    <row r="623" spans="1:32">
      <c r="A623" t="s">
        <v>5901</v>
      </c>
      <c r="B623" t="s">
        <v>5902</v>
      </c>
      <c r="C623" t="s">
        <v>5903</v>
      </c>
      <c r="D623" t="s">
        <v>277</v>
      </c>
      <c r="E623">
        <v>37.576000000000001</v>
      </c>
      <c r="F623">
        <v>-79.374399999999994</v>
      </c>
      <c r="G623" t="s">
        <v>5904</v>
      </c>
      <c r="H623" t="s">
        <v>148</v>
      </c>
      <c r="I623" t="s">
        <v>5905</v>
      </c>
      <c r="J623" t="s">
        <v>108</v>
      </c>
      <c r="K623">
        <v>3821</v>
      </c>
      <c r="L623" t="s">
        <v>5906</v>
      </c>
      <c r="M623" s="43">
        <v>30456</v>
      </c>
      <c r="N623" s="43">
        <v>45046</v>
      </c>
      <c r="O623" t="s">
        <v>161</v>
      </c>
      <c r="P623" t="s">
        <v>162</v>
      </c>
      <c r="Q623">
        <v>2</v>
      </c>
      <c r="R623">
        <v>5</v>
      </c>
      <c r="S623">
        <v>13983.55</v>
      </c>
      <c r="T623">
        <v>31.925913242009099</v>
      </c>
      <c r="U623">
        <v>1987</v>
      </c>
      <c r="V623" t="s">
        <v>10666</v>
      </c>
      <c r="W623" t="s">
        <v>10666</v>
      </c>
      <c r="X623" t="s">
        <v>10666</v>
      </c>
      <c r="Y623" t="s">
        <v>10666</v>
      </c>
      <c r="Z623" t="s">
        <v>5907</v>
      </c>
      <c r="AA623" s="48" t="s">
        <v>5908</v>
      </c>
      <c r="AB623" s="41" t="s">
        <v>10666</v>
      </c>
      <c r="AC623" t="s">
        <v>301</v>
      </c>
      <c r="AD623" t="s">
        <v>282</v>
      </c>
      <c r="AE623" t="s">
        <v>166</v>
      </c>
      <c r="AF623" t="s">
        <v>5904</v>
      </c>
    </row>
    <row r="624" spans="1:32">
      <c r="A624" t="s">
        <v>6081</v>
      </c>
      <c r="B624" t="s">
        <v>6082</v>
      </c>
      <c r="C624" t="s">
        <v>6083</v>
      </c>
      <c r="D624" t="s">
        <v>5965</v>
      </c>
      <c r="E624">
        <v>35.744450000000001</v>
      </c>
      <c r="F624">
        <v>-91.765829999999994</v>
      </c>
      <c r="G624" t="s">
        <v>10910</v>
      </c>
      <c r="H624" t="s">
        <v>148</v>
      </c>
      <c r="I624" t="s">
        <v>6084</v>
      </c>
      <c r="J624" t="s">
        <v>108</v>
      </c>
      <c r="K624">
        <v>57161</v>
      </c>
      <c r="L624" t="s">
        <v>6085</v>
      </c>
      <c r="M624" s="43">
        <v>31359</v>
      </c>
      <c r="N624" s="43">
        <v>49613</v>
      </c>
      <c r="O624" t="s">
        <v>161</v>
      </c>
      <c r="P624" t="s">
        <v>162</v>
      </c>
      <c r="Q624">
        <v>1</v>
      </c>
      <c r="R624">
        <v>3.5</v>
      </c>
      <c r="S624">
        <v>14087.86</v>
      </c>
      <c r="T624">
        <v>45.9486627527723</v>
      </c>
      <c r="U624">
        <v>2007</v>
      </c>
      <c r="V624" t="s">
        <v>10666</v>
      </c>
      <c r="W624" t="s">
        <v>10666</v>
      </c>
      <c r="X624" t="s">
        <v>10666</v>
      </c>
      <c r="Y624" t="s">
        <v>10666</v>
      </c>
      <c r="Z624" t="s">
        <v>5230</v>
      </c>
      <c r="AA624" s="48" t="s">
        <v>6086</v>
      </c>
      <c r="AB624" s="41" t="s">
        <v>10909</v>
      </c>
      <c r="AC624" t="s">
        <v>253</v>
      </c>
      <c r="AD624" t="s">
        <v>412</v>
      </c>
      <c r="AE624" t="s">
        <v>220</v>
      </c>
      <c r="AF624" t="s">
        <v>413</v>
      </c>
    </row>
    <row r="625" spans="1:32">
      <c r="A625" t="s">
        <v>5776</v>
      </c>
      <c r="B625" t="s">
        <v>5777</v>
      </c>
      <c r="C625" t="s">
        <v>1975</v>
      </c>
      <c r="D625" t="s">
        <v>146</v>
      </c>
      <c r="E625">
        <v>33.832999999999998</v>
      </c>
      <c r="F625">
        <v>-117.17449999999999</v>
      </c>
      <c r="G625" t="s">
        <v>4694</v>
      </c>
      <c r="H625" t="s">
        <v>5</v>
      </c>
      <c r="I625" t="s">
        <v>4694</v>
      </c>
      <c r="J625" t="s">
        <v>108</v>
      </c>
      <c r="K625">
        <v>481</v>
      </c>
      <c r="L625" t="s">
        <v>5778</v>
      </c>
      <c r="M625" s="43">
        <v>30117</v>
      </c>
      <c r="N625" s="43" t="s">
        <v>10666</v>
      </c>
      <c r="O625" t="s">
        <v>149</v>
      </c>
      <c r="P625" t="s">
        <v>150</v>
      </c>
      <c r="Q625">
        <v>1</v>
      </c>
      <c r="R625">
        <v>7.9</v>
      </c>
      <c r="S625">
        <v>14203.46</v>
      </c>
      <c r="T625">
        <v>20.524044852898701</v>
      </c>
      <c r="U625">
        <v>1983</v>
      </c>
      <c r="V625" t="s">
        <v>10666</v>
      </c>
      <c r="W625" t="s">
        <v>10666</v>
      </c>
      <c r="X625" t="s">
        <v>10666</v>
      </c>
      <c r="Y625" t="s">
        <v>10666</v>
      </c>
      <c r="Z625" t="s">
        <v>5779</v>
      </c>
      <c r="AA625" s="48" t="s">
        <v>5780</v>
      </c>
      <c r="AB625" s="41" t="s">
        <v>10797</v>
      </c>
      <c r="AC625" t="s">
        <v>153</v>
      </c>
      <c r="AD625" t="s">
        <v>263</v>
      </c>
      <c r="AE625" t="s">
        <v>166</v>
      </c>
      <c r="AF625" t="s">
        <v>397</v>
      </c>
    </row>
    <row r="626" spans="1:32">
      <c r="A626" t="s">
        <v>7418</v>
      </c>
      <c r="B626" t="s">
        <v>7419</v>
      </c>
      <c r="C626" t="s">
        <v>746</v>
      </c>
      <c r="D626" t="s">
        <v>286</v>
      </c>
      <c r="E626">
        <v>44.714799999999997</v>
      </c>
      <c r="F626">
        <v>-74.997500000000002</v>
      </c>
      <c r="G626" t="s">
        <v>4355</v>
      </c>
      <c r="H626" t="s">
        <v>309</v>
      </c>
      <c r="I626" t="s">
        <v>4355</v>
      </c>
      <c r="J626" t="s">
        <v>108</v>
      </c>
      <c r="K626">
        <v>50269</v>
      </c>
      <c r="L626" t="s">
        <v>7420</v>
      </c>
      <c r="M626" s="43">
        <v>30125</v>
      </c>
      <c r="N626" s="43" t="s">
        <v>10666</v>
      </c>
      <c r="O626" t="s">
        <v>161</v>
      </c>
      <c r="P626" t="s">
        <v>150</v>
      </c>
      <c r="Q626">
        <v>1</v>
      </c>
      <c r="R626">
        <v>3</v>
      </c>
      <c r="S626">
        <v>14237.76</v>
      </c>
      <c r="T626">
        <v>54.177168949771698</v>
      </c>
      <c r="U626">
        <v>1984</v>
      </c>
      <c r="V626" t="s">
        <v>10666</v>
      </c>
      <c r="W626" t="s">
        <v>10666</v>
      </c>
      <c r="X626" t="s">
        <v>10666</v>
      </c>
      <c r="Y626" t="s">
        <v>10666</v>
      </c>
      <c r="Z626" t="s">
        <v>4623</v>
      </c>
      <c r="AA626" s="48" t="s">
        <v>4624</v>
      </c>
      <c r="AB626" s="41" t="s">
        <v>10789</v>
      </c>
      <c r="AC626" t="s">
        <v>232</v>
      </c>
      <c r="AD626" t="s">
        <v>291</v>
      </c>
      <c r="AE626" t="s">
        <v>220</v>
      </c>
      <c r="AF626" t="s">
        <v>788</v>
      </c>
    </row>
    <row r="627" spans="1:32">
      <c r="A627" t="s">
        <v>5004</v>
      </c>
      <c r="B627" t="s">
        <v>5005</v>
      </c>
      <c r="C627" t="s">
        <v>746</v>
      </c>
      <c r="D627" t="s">
        <v>286</v>
      </c>
      <c r="E627">
        <v>44.627800000000001</v>
      </c>
      <c r="F627">
        <v>-74.815700000000007</v>
      </c>
      <c r="G627" t="s">
        <v>4355</v>
      </c>
      <c r="H627" t="s">
        <v>309</v>
      </c>
      <c r="I627" t="s">
        <v>4355</v>
      </c>
      <c r="J627" t="s">
        <v>108</v>
      </c>
      <c r="K627">
        <v>2597</v>
      </c>
      <c r="L627" t="s">
        <v>5001</v>
      </c>
      <c r="M627" s="43">
        <v>37526</v>
      </c>
      <c r="N627" s="43">
        <v>52109</v>
      </c>
      <c r="O627" t="s">
        <v>250</v>
      </c>
      <c r="P627" t="s">
        <v>162</v>
      </c>
      <c r="Q627">
        <v>1</v>
      </c>
      <c r="R627">
        <v>3</v>
      </c>
      <c r="S627">
        <v>14295.21</v>
      </c>
      <c r="T627">
        <v>54.395776255707801</v>
      </c>
      <c r="U627">
        <v>1925</v>
      </c>
      <c r="V627" t="s">
        <v>10666</v>
      </c>
      <c r="W627" t="s">
        <v>10666</v>
      </c>
      <c r="X627" t="s">
        <v>10666</v>
      </c>
      <c r="Y627" t="s">
        <v>10666</v>
      </c>
      <c r="Z627" t="s">
        <v>5002</v>
      </c>
      <c r="AA627" s="48" t="s">
        <v>5006</v>
      </c>
      <c r="AB627" s="41" t="s">
        <v>10789</v>
      </c>
      <c r="AC627" t="s">
        <v>232</v>
      </c>
      <c r="AD627" t="s">
        <v>291</v>
      </c>
      <c r="AE627" t="s">
        <v>220</v>
      </c>
      <c r="AF627" t="s">
        <v>788</v>
      </c>
    </row>
    <row r="628" spans="1:32">
      <c r="A628" t="s">
        <v>6920</v>
      </c>
      <c r="B628" t="s">
        <v>6921</v>
      </c>
      <c r="C628" t="s">
        <v>2050</v>
      </c>
      <c r="D628" t="s">
        <v>286</v>
      </c>
      <c r="E628">
        <v>42.359099999999998</v>
      </c>
      <c r="F628">
        <v>-73.731499999999997</v>
      </c>
      <c r="G628" t="s">
        <v>6279</v>
      </c>
      <c r="H628" t="s">
        <v>247</v>
      </c>
      <c r="I628" t="s">
        <v>6329</v>
      </c>
      <c r="J628" t="s">
        <v>108</v>
      </c>
      <c r="K628">
        <v>58873</v>
      </c>
      <c r="L628" t="s">
        <v>6922</v>
      </c>
      <c r="M628" s="43">
        <v>41369</v>
      </c>
      <c r="N628" s="43">
        <v>52321</v>
      </c>
      <c r="O628" t="s">
        <v>161</v>
      </c>
      <c r="P628" t="s">
        <v>162</v>
      </c>
      <c r="Q628">
        <v>2</v>
      </c>
      <c r="R628">
        <v>6</v>
      </c>
      <c r="S628">
        <v>14297.25</v>
      </c>
      <c r="T628">
        <v>27.2017694063927</v>
      </c>
      <c r="U628">
        <v>2012</v>
      </c>
      <c r="V628" t="s">
        <v>10666</v>
      </c>
      <c r="W628" t="s">
        <v>10666</v>
      </c>
      <c r="X628" t="s">
        <v>10666</v>
      </c>
      <c r="Y628" t="s">
        <v>10666</v>
      </c>
      <c r="Z628" t="s">
        <v>2053</v>
      </c>
      <c r="AA628" s="48" t="s">
        <v>2054</v>
      </c>
      <c r="AB628" s="41" t="s">
        <v>10959</v>
      </c>
      <c r="AC628" t="s">
        <v>232</v>
      </c>
      <c r="AD628" t="s">
        <v>291</v>
      </c>
      <c r="AE628" t="s">
        <v>220</v>
      </c>
      <c r="AF628" t="s">
        <v>788</v>
      </c>
    </row>
    <row r="629" spans="1:32">
      <c r="A629" t="s">
        <v>6823</v>
      </c>
      <c r="B629" t="s">
        <v>6824</v>
      </c>
      <c r="C629" t="s">
        <v>4253</v>
      </c>
      <c r="D629" t="s">
        <v>903</v>
      </c>
      <c r="E629">
        <v>44.066499999999998</v>
      </c>
      <c r="F629">
        <v>-73.2166</v>
      </c>
      <c r="G629" t="s">
        <v>4164</v>
      </c>
      <c r="H629" t="s">
        <v>247</v>
      </c>
      <c r="I629" t="s">
        <v>4254</v>
      </c>
      <c r="J629" t="s">
        <v>108</v>
      </c>
      <c r="K629">
        <v>3728</v>
      </c>
      <c r="L629" t="s">
        <v>6825</v>
      </c>
      <c r="M629" s="43">
        <v>37104</v>
      </c>
      <c r="N629" s="43">
        <v>48060</v>
      </c>
      <c r="O629" t="s">
        <v>1648</v>
      </c>
      <c r="P629" t="s">
        <v>162</v>
      </c>
      <c r="Q629">
        <v>1</v>
      </c>
      <c r="R629">
        <v>3</v>
      </c>
      <c r="S629">
        <v>14341</v>
      </c>
      <c r="T629">
        <v>54.5700152207001</v>
      </c>
      <c r="U629">
        <v>1951</v>
      </c>
      <c r="V629" t="s">
        <v>10666</v>
      </c>
      <c r="W629" t="s">
        <v>10666</v>
      </c>
      <c r="X629" t="s">
        <v>10666</v>
      </c>
      <c r="Y629" t="s">
        <v>10666</v>
      </c>
      <c r="Z629" t="s">
        <v>2293</v>
      </c>
      <c r="AA629" s="48" t="s">
        <v>6822</v>
      </c>
      <c r="AB629" s="41" t="s">
        <v>10741</v>
      </c>
      <c r="AC629" t="s">
        <v>232</v>
      </c>
      <c r="AD629" t="s">
        <v>314</v>
      </c>
      <c r="AE629" t="s">
        <v>166</v>
      </c>
      <c r="AF629" t="s">
        <v>4164</v>
      </c>
    </row>
    <row r="630" spans="1:32">
      <c r="A630" t="s">
        <v>10604</v>
      </c>
      <c r="B630" t="s">
        <v>10605</v>
      </c>
      <c r="C630" t="s">
        <v>10606</v>
      </c>
      <c r="D630" t="s">
        <v>146</v>
      </c>
      <c r="E630">
        <v>32.778984999999999</v>
      </c>
      <c r="F630">
        <v>-114.634438</v>
      </c>
      <c r="G630" t="s">
        <v>10607</v>
      </c>
      <c r="H630" t="s">
        <v>809</v>
      </c>
      <c r="I630" t="s">
        <v>10666</v>
      </c>
      <c r="J630" t="s">
        <v>108</v>
      </c>
      <c r="K630">
        <v>57364</v>
      </c>
      <c r="L630" t="s">
        <v>10666</v>
      </c>
      <c r="M630" t="s">
        <v>10666</v>
      </c>
      <c r="N630" s="43" t="s">
        <v>10666</v>
      </c>
      <c r="O630" t="s">
        <v>149</v>
      </c>
      <c r="P630" t="s">
        <v>171</v>
      </c>
      <c r="Q630">
        <v>2</v>
      </c>
      <c r="R630">
        <v>4.4000000000000004</v>
      </c>
      <c r="S630">
        <v>14398.6</v>
      </c>
      <c r="T630">
        <v>37.356268161062701</v>
      </c>
      <c r="U630">
        <v>1987</v>
      </c>
      <c r="V630" t="s">
        <v>10666</v>
      </c>
      <c r="W630" t="s">
        <v>10666</v>
      </c>
      <c r="X630" t="s">
        <v>10666</v>
      </c>
      <c r="Y630" t="s">
        <v>10666</v>
      </c>
      <c r="Z630" t="s">
        <v>10608</v>
      </c>
      <c r="AA630" s="48" t="s">
        <v>10359</v>
      </c>
      <c r="AB630" s="41" t="s">
        <v>10776</v>
      </c>
      <c r="AC630" t="s">
        <v>153</v>
      </c>
      <c r="AD630" t="s">
        <v>425</v>
      </c>
      <c r="AE630" t="s">
        <v>220</v>
      </c>
      <c r="AF630" t="s">
        <v>579</v>
      </c>
    </row>
    <row r="631" spans="1:32">
      <c r="A631" t="s">
        <v>7573</v>
      </c>
      <c r="B631" t="s">
        <v>7574</v>
      </c>
      <c r="C631" t="s">
        <v>7575</v>
      </c>
      <c r="D631" t="s">
        <v>295</v>
      </c>
      <c r="E631">
        <v>44.660899999999998</v>
      </c>
      <c r="F631">
        <v>-84.131699999999995</v>
      </c>
      <c r="G631" t="s">
        <v>296</v>
      </c>
      <c r="H631" t="s">
        <v>247</v>
      </c>
      <c r="I631" t="s">
        <v>297</v>
      </c>
      <c r="J631" t="s">
        <v>108</v>
      </c>
      <c r="K631">
        <v>1714</v>
      </c>
      <c r="L631" t="s">
        <v>7576</v>
      </c>
      <c r="M631" s="43">
        <v>34530</v>
      </c>
      <c r="N631" s="43">
        <v>49125</v>
      </c>
      <c r="O631" t="s">
        <v>161</v>
      </c>
      <c r="P631" t="s">
        <v>162</v>
      </c>
      <c r="Q631">
        <v>2</v>
      </c>
      <c r="R631">
        <v>5</v>
      </c>
      <c r="S631">
        <v>14402.17</v>
      </c>
      <c r="T631">
        <v>32.881666666666703</v>
      </c>
      <c r="U631">
        <v>1916</v>
      </c>
      <c r="V631" t="s">
        <v>10666</v>
      </c>
      <c r="W631" t="s">
        <v>10666</v>
      </c>
      <c r="X631" t="s">
        <v>10666</v>
      </c>
      <c r="Y631" t="s">
        <v>10666</v>
      </c>
      <c r="Z631" t="s">
        <v>7554</v>
      </c>
      <c r="AA631" s="48" t="s">
        <v>7577</v>
      </c>
      <c r="AB631" s="41" t="s">
        <v>10702</v>
      </c>
      <c r="AC631" t="s">
        <v>301</v>
      </c>
      <c r="AD631" t="s">
        <v>302</v>
      </c>
      <c r="AE631" t="s">
        <v>166</v>
      </c>
      <c r="AF631" t="s">
        <v>303</v>
      </c>
    </row>
    <row r="632" spans="1:32">
      <c r="A632" t="s">
        <v>538</v>
      </c>
      <c r="B632" t="s">
        <v>539</v>
      </c>
      <c r="C632" t="s">
        <v>540</v>
      </c>
      <c r="D632" t="s">
        <v>541</v>
      </c>
      <c r="E632">
        <v>39.481019000000003</v>
      </c>
      <c r="F632">
        <v>-119.992729</v>
      </c>
      <c r="G632" t="s">
        <v>542</v>
      </c>
      <c r="H632" t="s">
        <v>148</v>
      </c>
      <c r="I632" t="s">
        <v>542</v>
      </c>
      <c r="J632" t="s">
        <v>108</v>
      </c>
      <c r="K632">
        <v>6513</v>
      </c>
      <c r="L632" t="s">
        <v>10666</v>
      </c>
      <c r="M632" t="s">
        <v>10666</v>
      </c>
      <c r="N632" s="43" t="s">
        <v>10666</v>
      </c>
      <c r="O632" t="s">
        <v>10666</v>
      </c>
      <c r="P632" t="s">
        <v>543</v>
      </c>
      <c r="Q632">
        <v>1</v>
      </c>
      <c r="R632">
        <v>2.5</v>
      </c>
      <c r="S632">
        <v>14437.3</v>
      </c>
      <c r="T632">
        <v>65.923744292237402</v>
      </c>
      <c r="U632">
        <v>1914</v>
      </c>
      <c r="V632" t="s">
        <v>10666</v>
      </c>
      <c r="W632" t="s">
        <v>10666</v>
      </c>
      <c r="X632" t="s">
        <v>10666</v>
      </c>
      <c r="Y632" t="s">
        <v>10666</v>
      </c>
      <c r="Z632" t="s">
        <v>544</v>
      </c>
      <c r="AA632" s="48" t="s">
        <v>545</v>
      </c>
      <c r="AB632" s="41" t="s">
        <v>10722</v>
      </c>
      <c r="AC632" t="s">
        <v>153</v>
      </c>
      <c r="AD632" t="s">
        <v>546</v>
      </c>
      <c r="AE632" t="s">
        <v>220</v>
      </c>
      <c r="AF632" t="s">
        <v>547</v>
      </c>
    </row>
    <row r="633" spans="1:32">
      <c r="A633" t="s">
        <v>4134</v>
      </c>
      <c r="B633" t="s">
        <v>4135</v>
      </c>
      <c r="C633" t="s">
        <v>4136</v>
      </c>
      <c r="D633" t="s">
        <v>541</v>
      </c>
      <c r="E633">
        <v>39.523879000000001</v>
      </c>
      <c r="F633">
        <v>-119.98054399999999</v>
      </c>
      <c r="G633" t="s">
        <v>542</v>
      </c>
      <c r="H633" t="s">
        <v>148</v>
      </c>
      <c r="I633" t="s">
        <v>542</v>
      </c>
      <c r="J633" t="s">
        <v>108</v>
      </c>
      <c r="K633">
        <v>6531</v>
      </c>
      <c r="L633" t="s">
        <v>10666</v>
      </c>
      <c r="M633" t="s">
        <v>10666</v>
      </c>
      <c r="N633" s="43" t="s">
        <v>10666</v>
      </c>
      <c r="O633" t="s">
        <v>10666</v>
      </c>
      <c r="P633" t="s">
        <v>543</v>
      </c>
      <c r="Q633">
        <v>1</v>
      </c>
      <c r="R633">
        <v>2.4</v>
      </c>
      <c r="S633">
        <v>14451.37</v>
      </c>
      <c r="T633">
        <v>68.737490487062402</v>
      </c>
      <c r="U633">
        <v>1911</v>
      </c>
      <c r="V633" t="s">
        <v>10666</v>
      </c>
      <c r="W633" t="s">
        <v>10666</v>
      </c>
      <c r="X633" t="s">
        <v>10666</v>
      </c>
      <c r="Y633" t="s">
        <v>10666</v>
      </c>
      <c r="Z633" t="s">
        <v>544</v>
      </c>
      <c r="AA633" s="48" t="s">
        <v>545</v>
      </c>
      <c r="AB633" s="41" t="s">
        <v>10722</v>
      </c>
      <c r="AC633" t="s">
        <v>153</v>
      </c>
      <c r="AD633" t="s">
        <v>546</v>
      </c>
      <c r="AE633" t="s">
        <v>220</v>
      </c>
      <c r="AF633" t="s">
        <v>547</v>
      </c>
    </row>
    <row r="634" spans="1:32">
      <c r="A634" t="s">
        <v>4048</v>
      </c>
      <c r="B634" t="s">
        <v>4049</v>
      </c>
      <c r="C634" t="s">
        <v>4050</v>
      </c>
      <c r="D634" t="s">
        <v>1047</v>
      </c>
      <c r="E634">
        <v>22.000743060000001</v>
      </c>
      <c r="F634">
        <v>-159.61165439999999</v>
      </c>
      <c r="G634" t="s">
        <v>4051</v>
      </c>
      <c r="H634" t="s">
        <v>459</v>
      </c>
      <c r="I634" t="s">
        <v>4051</v>
      </c>
      <c r="J634" t="s">
        <v>108</v>
      </c>
      <c r="K634">
        <v>50333</v>
      </c>
      <c r="L634" t="s">
        <v>10666</v>
      </c>
      <c r="M634" t="s">
        <v>10666</v>
      </c>
      <c r="N634" s="43" t="s">
        <v>10666</v>
      </c>
      <c r="O634" t="s">
        <v>10666</v>
      </c>
      <c r="P634" t="s">
        <v>543</v>
      </c>
      <c r="Q634">
        <v>2</v>
      </c>
      <c r="R634">
        <v>7.7</v>
      </c>
      <c r="S634">
        <v>14500.14</v>
      </c>
      <c r="T634">
        <v>21.496975627112601</v>
      </c>
      <c r="U634">
        <v>1982</v>
      </c>
      <c r="V634" t="s">
        <v>10666</v>
      </c>
      <c r="W634" t="s">
        <v>10666</v>
      </c>
      <c r="X634" t="s">
        <v>10666</v>
      </c>
      <c r="Y634" t="s">
        <v>10666</v>
      </c>
      <c r="Z634" t="s">
        <v>4049</v>
      </c>
      <c r="AA634" s="48" t="s">
        <v>4052</v>
      </c>
      <c r="AB634" s="41" t="s">
        <v>10666</v>
      </c>
      <c r="AC634" t="s">
        <v>10666</v>
      </c>
      <c r="AD634" t="s">
        <v>10666</v>
      </c>
      <c r="AE634" t="s">
        <v>1999</v>
      </c>
      <c r="AF634" t="s">
        <v>4053</v>
      </c>
    </row>
    <row r="635" spans="1:32">
      <c r="A635" t="s">
        <v>9248</v>
      </c>
      <c r="B635" t="s">
        <v>9249</v>
      </c>
      <c r="C635" t="s">
        <v>2539</v>
      </c>
      <c r="D635" t="s">
        <v>146</v>
      </c>
      <c r="E635">
        <v>36.485928999999999</v>
      </c>
      <c r="F635">
        <v>-118.835703</v>
      </c>
      <c r="G635" t="s">
        <v>397</v>
      </c>
      <c r="H635" t="s">
        <v>247</v>
      </c>
      <c r="I635" t="s">
        <v>397</v>
      </c>
      <c r="J635" t="s">
        <v>108</v>
      </c>
      <c r="K635">
        <v>338</v>
      </c>
      <c r="L635" t="s">
        <v>9250</v>
      </c>
      <c r="M635" s="43">
        <v>33634</v>
      </c>
      <c r="N635" s="43">
        <v>44561</v>
      </c>
      <c r="O635" t="s">
        <v>161</v>
      </c>
      <c r="P635" t="s">
        <v>162</v>
      </c>
      <c r="Q635">
        <v>2</v>
      </c>
      <c r="R635">
        <v>4.8</v>
      </c>
      <c r="S635">
        <v>14545.65</v>
      </c>
      <c r="T635">
        <v>34.592965182648399</v>
      </c>
      <c r="U635">
        <v>1913</v>
      </c>
      <c r="V635" t="s">
        <v>10666</v>
      </c>
      <c r="W635" t="s">
        <v>10666</v>
      </c>
      <c r="X635" t="s">
        <v>10666</v>
      </c>
      <c r="Y635" t="s">
        <v>10666</v>
      </c>
      <c r="Z635" t="s">
        <v>9251</v>
      </c>
      <c r="AA635" s="48" t="s">
        <v>11495</v>
      </c>
      <c r="AB635" s="41" t="s">
        <v>11042</v>
      </c>
      <c r="AC635" t="s">
        <v>153</v>
      </c>
      <c r="AD635" t="s">
        <v>263</v>
      </c>
      <c r="AE635" t="s">
        <v>166</v>
      </c>
      <c r="AF635" t="s">
        <v>397</v>
      </c>
    </row>
    <row r="636" spans="1:32">
      <c r="A636" t="s">
        <v>6994</v>
      </c>
      <c r="B636" t="s">
        <v>6995</v>
      </c>
      <c r="C636" t="s">
        <v>5584</v>
      </c>
      <c r="D636" t="s">
        <v>195</v>
      </c>
      <c r="E636">
        <v>45.667099999999998</v>
      </c>
      <c r="F636">
        <v>-121.5244</v>
      </c>
      <c r="G636" t="s">
        <v>5585</v>
      </c>
      <c r="H636" t="s">
        <v>148</v>
      </c>
      <c r="I636" t="s">
        <v>5585</v>
      </c>
      <c r="J636" t="s">
        <v>108</v>
      </c>
      <c r="K636">
        <v>10323</v>
      </c>
      <c r="L636" t="s">
        <v>6996</v>
      </c>
      <c r="M636" s="43">
        <v>30778</v>
      </c>
      <c r="N636" s="43" t="s">
        <v>10666</v>
      </c>
      <c r="O636" t="s">
        <v>161</v>
      </c>
      <c r="P636" t="s">
        <v>150</v>
      </c>
      <c r="Q636">
        <v>1</v>
      </c>
      <c r="R636">
        <v>2.6</v>
      </c>
      <c r="S636">
        <v>14601.13</v>
      </c>
      <c r="T636">
        <v>64.107525465402205</v>
      </c>
      <c r="U636">
        <v>2015</v>
      </c>
      <c r="V636" t="s">
        <v>10666</v>
      </c>
      <c r="W636" t="s">
        <v>10666</v>
      </c>
      <c r="X636" t="s">
        <v>10666</v>
      </c>
      <c r="Y636" t="s">
        <v>10666</v>
      </c>
      <c r="Z636" t="s">
        <v>6997</v>
      </c>
      <c r="AA636" s="48" t="s">
        <v>5587</v>
      </c>
      <c r="AB636" s="41" t="s">
        <v>10874</v>
      </c>
      <c r="AC636" t="s">
        <v>153</v>
      </c>
      <c r="AD636" t="s">
        <v>587</v>
      </c>
      <c r="AE636" t="s">
        <v>220</v>
      </c>
      <c r="AF636" t="s">
        <v>568</v>
      </c>
    </row>
    <row r="637" spans="1:32">
      <c r="A637" t="s">
        <v>6465</v>
      </c>
      <c r="B637" t="s">
        <v>6466</v>
      </c>
      <c r="C637" t="s">
        <v>6467</v>
      </c>
      <c r="D637" t="s">
        <v>873</v>
      </c>
      <c r="E637">
        <v>44.093000000000004</v>
      </c>
      <c r="F637">
        <v>-94.108000000000004</v>
      </c>
      <c r="G637" t="s">
        <v>1582</v>
      </c>
      <c r="H637" t="s">
        <v>459</v>
      </c>
      <c r="I637" t="s">
        <v>6468</v>
      </c>
      <c r="J637" t="s">
        <v>108</v>
      </c>
      <c r="K637">
        <v>52054</v>
      </c>
      <c r="L637" t="s">
        <v>6469</v>
      </c>
      <c r="M637" s="43">
        <v>30133</v>
      </c>
      <c r="N637" s="43" t="s">
        <v>10666</v>
      </c>
      <c r="O637" t="s">
        <v>10666</v>
      </c>
      <c r="P637" t="s">
        <v>150</v>
      </c>
      <c r="Q637">
        <v>2</v>
      </c>
      <c r="R637">
        <v>6.8</v>
      </c>
      <c r="S637">
        <v>14619.63</v>
      </c>
      <c r="T637">
        <v>24.542757856567299</v>
      </c>
      <c r="U637">
        <v>1984</v>
      </c>
      <c r="V637" t="s">
        <v>10666</v>
      </c>
      <c r="W637" t="s">
        <v>10666</v>
      </c>
      <c r="X637" t="s">
        <v>10666</v>
      </c>
      <c r="Y637" t="s">
        <v>10666</v>
      </c>
      <c r="Z637" t="s">
        <v>6467</v>
      </c>
      <c r="AA637" s="48" t="s">
        <v>6470</v>
      </c>
      <c r="AB637" s="41" t="s">
        <v>10934</v>
      </c>
      <c r="AC637" t="s">
        <v>601</v>
      </c>
      <c r="AD637" t="s">
        <v>302</v>
      </c>
      <c r="AE637" t="s">
        <v>220</v>
      </c>
      <c r="AF637" t="s">
        <v>3712</v>
      </c>
    </row>
    <row r="638" spans="1:32">
      <c r="A638" t="s">
        <v>6277</v>
      </c>
      <c r="B638" t="s">
        <v>6278</v>
      </c>
      <c r="C638" t="s">
        <v>3443</v>
      </c>
      <c r="D638" t="s">
        <v>286</v>
      </c>
      <c r="E638">
        <v>42.783499999999997</v>
      </c>
      <c r="F638">
        <v>-73.692099999999996</v>
      </c>
      <c r="G638" t="s">
        <v>6279</v>
      </c>
      <c r="H638" t="s">
        <v>459</v>
      </c>
      <c r="I638" t="s">
        <v>5135</v>
      </c>
      <c r="J638" t="s">
        <v>108</v>
      </c>
      <c r="K638">
        <v>10467</v>
      </c>
      <c r="L638" t="s">
        <v>6280</v>
      </c>
      <c r="M638" s="43">
        <v>30377</v>
      </c>
      <c r="N638" s="43" t="s">
        <v>10666</v>
      </c>
      <c r="O638" t="s">
        <v>10666</v>
      </c>
      <c r="P638" t="s">
        <v>150</v>
      </c>
      <c r="Q638">
        <v>1</v>
      </c>
      <c r="R638">
        <v>3.3</v>
      </c>
      <c r="S638">
        <v>14679.91</v>
      </c>
      <c r="T638">
        <v>50.7814791753148</v>
      </c>
      <c r="U638">
        <v>1987</v>
      </c>
      <c r="V638" t="s">
        <v>10666</v>
      </c>
      <c r="W638" t="s">
        <v>10666</v>
      </c>
      <c r="X638" t="s">
        <v>10666</v>
      </c>
      <c r="Y638" t="s">
        <v>10666</v>
      </c>
      <c r="Z638" t="s">
        <v>5457</v>
      </c>
      <c r="AA638" s="48" t="s">
        <v>5458</v>
      </c>
      <c r="AB638" s="41" t="s">
        <v>10883</v>
      </c>
      <c r="AC638" t="s">
        <v>232</v>
      </c>
      <c r="AD638" t="s">
        <v>291</v>
      </c>
      <c r="AE638" t="s">
        <v>220</v>
      </c>
      <c r="AF638" t="s">
        <v>788</v>
      </c>
    </row>
    <row r="639" spans="1:32">
      <c r="A639" t="s">
        <v>5607</v>
      </c>
      <c r="B639" t="s">
        <v>5608</v>
      </c>
      <c r="C639" t="s">
        <v>897</v>
      </c>
      <c r="D639" t="s">
        <v>469</v>
      </c>
      <c r="E639">
        <v>43.2836</v>
      </c>
      <c r="F639">
        <v>-71.602199999999996</v>
      </c>
      <c r="G639" t="s">
        <v>5609</v>
      </c>
      <c r="H639" t="s">
        <v>459</v>
      </c>
      <c r="I639" t="s">
        <v>5609</v>
      </c>
      <c r="J639" t="s">
        <v>108</v>
      </c>
      <c r="K639">
        <v>50414</v>
      </c>
      <c r="L639" t="s">
        <v>5610</v>
      </c>
      <c r="M639" s="43">
        <v>31021</v>
      </c>
      <c r="N639" s="43">
        <v>45626</v>
      </c>
      <c r="O639" t="s">
        <v>161</v>
      </c>
      <c r="P639" t="s">
        <v>162</v>
      </c>
      <c r="Q639">
        <v>1</v>
      </c>
      <c r="R639">
        <v>3.4</v>
      </c>
      <c r="S639">
        <v>14843.88</v>
      </c>
      <c r="T639">
        <v>49.838436744560802</v>
      </c>
      <c r="U639">
        <v>1986</v>
      </c>
      <c r="V639" t="s">
        <v>10666</v>
      </c>
      <c r="W639" t="s">
        <v>10666</v>
      </c>
      <c r="X639" t="s">
        <v>10666</v>
      </c>
      <c r="Y639" t="s">
        <v>10666</v>
      </c>
      <c r="Z639" t="s">
        <v>2155</v>
      </c>
      <c r="AA639" s="48" t="s">
        <v>5611</v>
      </c>
      <c r="AB639" s="41" t="s">
        <v>10693</v>
      </c>
      <c r="AC639" t="s">
        <v>232</v>
      </c>
      <c r="AD639" t="s">
        <v>314</v>
      </c>
      <c r="AE639" t="s">
        <v>220</v>
      </c>
      <c r="AF639" t="s">
        <v>5612</v>
      </c>
    </row>
    <row r="640" spans="1:32">
      <c r="A640" t="s">
        <v>5909</v>
      </c>
      <c r="B640" t="s">
        <v>5910</v>
      </c>
      <c r="C640" t="s">
        <v>2294</v>
      </c>
      <c r="D640" t="s">
        <v>286</v>
      </c>
      <c r="E640">
        <v>43.545299999999997</v>
      </c>
      <c r="F640">
        <v>-75.325100000000006</v>
      </c>
      <c r="G640" t="s">
        <v>5034</v>
      </c>
      <c r="H640" t="s">
        <v>459</v>
      </c>
      <c r="I640" t="s">
        <v>5752</v>
      </c>
      <c r="J640" t="s">
        <v>108</v>
      </c>
      <c r="K640">
        <v>10687</v>
      </c>
      <c r="L640" t="s">
        <v>5911</v>
      </c>
      <c r="M640" s="43">
        <v>30392</v>
      </c>
      <c r="N640" s="43" t="s">
        <v>10666</v>
      </c>
      <c r="O640" t="s">
        <v>10666</v>
      </c>
      <c r="P640" t="s">
        <v>150</v>
      </c>
      <c r="Q640">
        <v>3</v>
      </c>
      <c r="R640">
        <v>5.7</v>
      </c>
      <c r="S640">
        <v>14954.12</v>
      </c>
      <c r="T640">
        <v>29.948970600016001</v>
      </c>
      <c r="U640">
        <v>1984</v>
      </c>
      <c r="V640" t="s">
        <v>10666</v>
      </c>
      <c r="W640" t="s">
        <v>10666</v>
      </c>
      <c r="X640" t="s">
        <v>10666</v>
      </c>
      <c r="Y640" t="s">
        <v>10666</v>
      </c>
      <c r="Z640" t="s">
        <v>1649</v>
      </c>
      <c r="AA640" s="48" t="s">
        <v>5682</v>
      </c>
      <c r="AB640" s="41" t="s">
        <v>10862</v>
      </c>
      <c r="AC640" t="s">
        <v>232</v>
      </c>
      <c r="AD640" t="s">
        <v>291</v>
      </c>
      <c r="AE640" t="s">
        <v>220</v>
      </c>
      <c r="AF640" t="s">
        <v>788</v>
      </c>
    </row>
    <row r="641" spans="1:32">
      <c r="A641" t="s">
        <v>7421</v>
      </c>
      <c r="B641" t="s">
        <v>7422</v>
      </c>
      <c r="C641" t="s">
        <v>746</v>
      </c>
      <c r="D641" t="s">
        <v>286</v>
      </c>
      <c r="E641">
        <v>44.704000000000001</v>
      </c>
      <c r="F641">
        <v>-75.007800000000003</v>
      </c>
      <c r="G641" t="s">
        <v>4355</v>
      </c>
      <c r="H641" t="s">
        <v>309</v>
      </c>
      <c r="I641" t="s">
        <v>4355</v>
      </c>
      <c r="J641" t="s">
        <v>108</v>
      </c>
      <c r="K641">
        <v>50268</v>
      </c>
      <c r="L641" t="s">
        <v>7423</v>
      </c>
      <c r="M641" s="43">
        <v>30125</v>
      </c>
      <c r="N641" s="43" t="s">
        <v>10666</v>
      </c>
      <c r="O641" t="s">
        <v>161</v>
      </c>
      <c r="P641" t="s">
        <v>150</v>
      </c>
      <c r="Q641">
        <v>1</v>
      </c>
      <c r="R641">
        <v>3</v>
      </c>
      <c r="S641">
        <v>14961.33</v>
      </c>
      <c r="T641">
        <v>56.930479452054797</v>
      </c>
      <c r="U641">
        <v>1984</v>
      </c>
      <c r="V641" t="s">
        <v>10666</v>
      </c>
      <c r="W641" t="s">
        <v>10666</v>
      </c>
      <c r="X641" t="s">
        <v>10666</v>
      </c>
      <c r="Y641" t="s">
        <v>10666</v>
      </c>
      <c r="Z641" t="s">
        <v>4623</v>
      </c>
      <c r="AA641" s="48" t="s">
        <v>4624</v>
      </c>
      <c r="AB641" s="41" t="s">
        <v>10789</v>
      </c>
      <c r="AC641" t="s">
        <v>232</v>
      </c>
      <c r="AD641" t="s">
        <v>291</v>
      </c>
      <c r="AE641" t="s">
        <v>220</v>
      </c>
      <c r="AF641" t="s">
        <v>788</v>
      </c>
    </row>
    <row r="642" spans="1:32">
      <c r="A642" t="s">
        <v>5788</v>
      </c>
      <c r="B642" t="s">
        <v>5789</v>
      </c>
      <c r="C642" t="s">
        <v>2591</v>
      </c>
      <c r="D642" t="s">
        <v>146</v>
      </c>
      <c r="E642">
        <v>39.561500000000002</v>
      </c>
      <c r="F642">
        <v>-120.5805</v>
      </c>
      <c r="G642" t="s">
        <v>5783</v>
      </c>
      <c r="H642" t="s">
        <v>459</v>
      </c>
      <c r="I642" t="s">
        <v>5784</v>
      </c>
      <c r="J642" t="s">
        <v>108</v>
      </c>
      <c r="K642">
        <v>10253</v>
      </c>
      <c r="L642" t="s">
        <v>5790</v>
      </c>
      <c r="M642" s="43">
        <v>30169</v>
      </c>
      <c r="N642" s="43" t="s">
        <v>10666</v>
      </c>
      <c r="O642" t="s">
        <v>10666</v>
      </c>
      <c r="P642" t="s">
        <v>150</v>
      </c>
      <c r="Q642">
        <v>1</v>
      </c>
      <c r="R642">
        <v>5</v>
      </c>
      <c r="S642">
        <v>7571.0806430000002</v>
      </c>
      <c r="T642">
        <v>17.285572244292201</v>
      </c>
      <c r="U642">
        <v>1988</v>
      </c>
      <c r="V642" t="s">
        <v>10666</v>
      </c>
      <c r="W642" t="s">
        <v>10666</v>
      </c>
      <c r="X642" t="s">
        <v>10666</v>
      </c>
      <c r="Y642" t="s">
        <v>10666</v>
      </c>
      <c r="Z642" t="s">
        <v>5791</v>
      </c>
      <c r="AA642" s="48" t="s">
        <v>5787</v>
      </c>
      <c r="AB642" s="41" t="s">
        <v>10890</v>
      </c>
      <c r="AC642" t="s">
        <v>153</v>
      </c>
      <c r="AD642" t="s">
        <v>263</v>
      </c>
      <c r="AE642" t="s">
        <v>220</v>
      </c>
      <c r="AF642" t="s">
        <v>259</v>
      </c>
    </row>
    <row r="643" spans="1:32">
      <c r="A643" t="s">
        <v>5781</v>
      </c>
      <c r="B643" t="s">
        <v>5782</v>
      </c>
      <c r="C643" t="s">
        <v>2591</v>
      </c>
      <c r="D643" t="s">
        <v>146</v>
      </c>
      <c r="E643">
        <v>39.569299999999998</v>
      </c>
      <c r="F643">
        <v>-120.5622</v>
      </c>
      <c r="G643" t="s">
        <v>5783</v>
      </c>
      <c r="H643" t="s">
        <v>459</v>
      </c>
      <c r="I643" t="s">
        <v>5784</v>
      </c>
      <c r="J643" t="s">
        <v>108</v>
      </c>
      <c r="K643">
        <v>10253</v>
      </c>
      <c r="L643" t="s">
        <v>5785</v>
      </c>
      <c r="M643" s="43">
        <v>30175</v>
      </c>
      <c r="N643" s="43" t="s">
        <v>10666</v>
      </c>
      <c r="O643" t="s">
        <v>10666</v>
      </c>
      <c r="P643" t="s">
        <v>150</v>
      </c>
      <c r="Q643">
        <v>1</v>
      </c>
      <c r="R643">
        <v>5</v>
      </c>
      <c r="S643">
        <v>7571.0806430000002</v>
      </c>
      <c r="T643">
        <v>17.285572244292201</v>
      </c>
      <c r="U643">
        <v>1988</v>
      </c>
      <c r="V643" t="s">
        <v>10666</v>
      </c>
      <c r="W643" t="s">
        <v>10666</v>
      </c>
      <c r="X643" t="s">
        <v>10666</v>
      </c>
      <c r="Y643" t="s">
        <v>10666</v>
      </c>
      <c r="Z643" t="s">
        <v>5786</v>
      </c>
      <c r="AA643" s="48" t="s">
        <v>5787</v>
      </c>
      <c r="AB643" s="41" t="s">
        <v>10890</v>
      </c>
      <c r="AC643" t="s">
        <v>153</v>
      </c>
      <c r="AD643" t="s">
        <v>263</v>
      </c>
      <c r="AE643" t="s">
        <v>220</v>
      </c>
      <c r="AF643" t="s">
        <v>259</v>
      </c>
    </row>
    <row r="644" spans="1:32">
      <c r="A644" t="s">
        <v>7159</v>
      </c>
      <c r="B644" t="s">
        <v>7160</v>
      </c>
      <c r="C644" t="s">
        <v>7161</v>
      </c>
      <c r="D644" t="s">
        <v>1866</v>
      </c>
      <c r="E644">
        <v>31.361000000000001</v>
      </c>
      <c r="F644">
        <v>-86.5184</v>
      </c>
      <c r="G644" t="s">
        <v>7162</v>
      </c>
      <c r="H644" t="s">
        <v>809</v>
      </c>
      <c r="I644" t="s">
        <v>7162</v>
      </c>
      <c r="J644" t="s">
        <v>108</v>
      </c>
      <c r="K644">
        <v>55</v>
      </c>
      <c r="L644" t="s">
        <v>7163</v>
      </c>
      <c r="M644" s="43">
        <v>38890</v>
      </c>
      <c r="N644" s="43">
        <v>49826</v>
      </c>
      <c r="O644" t="s">
        <v>161</v>
      </c>
      <c r="P644" t="s">
        <v>162</v>
      </c>
      <c r="Q644">
        <v>3</v>
      </c>
      <c r="R644">
        <v>5.2</v>
      </c>
      <c r="S644">
        <v>14973.74</v>
      </c>
      <c r="T644">
        <v>32.871750965929003</v>
      </c>
      <c r="U644">
        <v>1925</v>
      </c>
      <c r="V644" t="s">
        <v>10666</v>
      </c>
      <c r="W644" t="s">
        <v>10666</v>
      </c>
      <c r="X644" t="s">
        <v>10666</v>
      </c>
      <c r="Y644" t="s">
        <v>10666</v>
      </c>
      <c r="Z644" t="s">
        <v>7164</v>
      </c>
      <c r="AA644" s="48" t="s">
        <v>7165</v>
      </c>
      <c r="AB644" s="41" t="s">
        <v>10981</v>
      </c>
      <c r="AC644" t="s">
        <v>253</v>
      </c>
      <c r="AD644" t="s">
        <v>272</v>
      </c>
      <c r="AE644" t="s">
        <v>166</v>
      </c>
      <c r="AF644" t="s">
        <v>7162</v>
      </c>
    </row>
    <row r="645" spans="1:32">
      <c r="A645" t="s">
        <v>9106</v>
      </c>
      <c r="B645" t="s">
        <v>9107</v>
      </c>
      <c r="C645" t="s">
        <v>235</v>
      </c>
      <c r="D645" t="s">
        <v>178</v>
      </c>
      <c r="E645">
        <v>38.833300000000001</v>
      </c>
      <c r="F645">
        <v>-104.9667</v>
      </c>
      <c r="G645" t="s">
        <v>236</v>
      </c>
      <c r="H645" t="s">
        <v>148</v>
      </c>
      <c r="I645" t="s">
        <v>237</v>
      </c>
      <c r="J645" t="s">
        <v>108</v>
      </c>
      <c r="K645">
        <v>494</v>
      </c>
      <c r="L645" t="s">
        <v>238</v>
      </c>
      <c r="M645" s="43">
        <v>29447</v>
      </c>
      <c r="N645" s="43" t="s">
        <v>10666</v>
      </c>
      <c r="O645" t="s">
        <v>149</v>
      </c>
      <c r="P645" t="s">
        <v>150</v>
      </c>
      <c r="Q645">
        <v>3</v>
      </c>
      <c r="R645">
        <v>5.6</v>
      </c>
      <c r="S645">
        <v>14975.87</v>
      </c>
      <c r="T645">
        <v>30.5281107305936</v>
      </c>
      <c r="U645">
        <v>1905</v>
      </c>
      <c r="V645" t="s">
        <v>10666</v>
      </c>
      <c r="W645" t="s">
        <v>10666</v>
      </c>
      <c r="X645" t="s">
        <v>10666</v>
      </c>
      <c r="Y645" t="s">
        <v>10666</v>
      </c>
      <c r="Z645" t="s">
        <v>239</v>
      </c>
      <c r="AA645" s="48" t="s">
        <v>240</v>
      </c>
      <c r="AB645" s="41" t="s">
        <v>10666</v>
      </c>
      <c r="AC645" t="s">
        <v>153</v>
      </c>
      <c r="AD645" t="s">
        <v>241</v>
      </c>
      <c r="AE645" t="s">
        <v>166</v>
      </c>
      <c r="AF645" t="s">
        <v>236</v>
      </c>
    </row>
    <row r="646" spans="1:32">
      <c r="A646" t="s">
        <v>7003</v>
      </c>
      <c r="B646" t="s">
        <v>7004</v>
      </c>
      <c r="C646" t="s">
        <v>7004</v>
      </c>
      <c r="D646" t="s">
        <v>2691</v>
      </c>
      <c r="E646">
        <v>41.691699999999997</v>
      </c>
      <c r="F646">
        <v>-85.958299999999994</v>
      </c>
      <c r="G646" t="s">
        <v>2696</v>
      </c>
      <c r="H646" t="s">
        <v>247</v>
      </c>
      <c r="I646" t="s">
        <v>2696</v>
      </c>
      <c r="J646" t="s">
        <v>108</v>
      </c>
      <c r="K646">
        <v>986</v>
      </c>
      <c r="L646" t="s">
        <v>7005</v>
      </c>
      <c r="M646" s="43">
        <v>36902</v>
      </c>
      <c r="N646" s="43">
        <v>47848</v>
      </c>
      <c r="O646" t="s">
        <v>161</v>
      </c>
      <c r="P646" t="s">
        <v>162</v>
      </c>
      <c r="Q646">
        <v>3</v>
      </c>
      <c r="R646">
        <v>3.4</v>
      </c>
      <c r="S646">
        <v>15018.65</v>
      </c>
      <c r="T646">
        <v>50.425228310502298</v>
      </c>
      <c r="U646">
        <v>1913</v>
      </c>
      <c r="V646" t="s">
        <v>10666</v>
      </c>
      <c r="W646" t="s">
        <v>10666</v>
      </c>
      <c r="X646" t="s">
        <v>10666</v>
      </c>
      <c r="Y646" t="s">
        <v>10666</v>
      </c>
      <c r="Z646" t="s">
        <v>1641</v>
      </c>
      <c r="AA646" s="48" t="s">
        <v>10967</v>
      </c>
      <c r="AB646" s="41" t="s">
        <v>10966</v>
      </c>
      <c r="AC646" t="s">
        <v>301</v>
      </c>
      <c r="AD646" t="s">
        <v>282</v>
      </c>
      <c r="AE646" t="s">
        <v>166</v>
      </c>
      <c r="AF646" t="s">
        <v>2696</v>
      </c>
    </row>
    <row r="647" spans="1:32">
      <c r="A647" t="s">
        <v>7040</v>
      </c>
      <c r="B647" t="s">
        <v>7041</v>
      </c>
      <c r="C647" t="s">
        <v>2335</v>
      </c>
      <c r="D647" t="s">
        <v>195</v>
      </c>
      <c r="E647">
        <v>42.7333</v>
      </c>
      <c r="F647">
        <v>-122.5153</v>
      </c>
      <c r="G647" t="s">
        <v>568</v>
      </c>
      <c r="H647" t="s">
        <v>247</v>
      </c>
      <c r="I647" t="s">
        <v>568</v>
      </c>
      <c r="J647" t="s">
        <v>108</v>
      </c>
      <c r="K647">
        <v>3032</v>
      </c>
      <c r="L647" t="s">
        <v>7042</v>
      </c>
      <c r="M647" s="43">
        <v>39546</v>
      </c>
      <c r="N647" s="43">
        <v>50495</v>
      </c>
      <c r="O647" t="s">
        <v>161</v>
      </c>
      <c r="P647" t="s">
        <v>162</v>
      </c>
      <c r="Q647">
        <v>1</v>
      </c>
      <c r="R647">
        <v>3.8</v>
      </c>
      <c r="S647">
        <v>15043.39</v>
      </c>
      <c r="T647">
        <v>45.191630617640001</v>
      </c>
      <c r="U647">
        <v>1912</v>
      </c>
      <c r="V647" t="s">
        <v>10666</v>
      </c>
      <c r="W647" t="s">
        <v>10666</v>
      </c>
      <c r="X647" t="s">
        <v>10666</v>
      </c>
      <c r="Y647" t="s">
        <v>10666</v>
      </c>
      <c r="Z647" t="s">
        <v>7043</v>
      </c>
      <c r="AA647" s="48" t="s">
        <v>7044</v>
      </c>
      <c r="AB647" s="41" t="s">
        <v>10751</v>
      </c>
      <c r="AC647" t="s">
        <v>153</v>
      </c>
      <c r="AD647" t="s">
        <v>587</v>
      </c>
      <c r="AE647" t="s">
        <v>166</v>
      </c>
      <c r="AF647" t="s">
        <v>568</v>
      </c>
    </row>
    <row r="648" spans="1:32">
      <c r="A648" t="s">
        <v>7357</v>
      </c>
      <c r="B648" t="s">
        <v>7358</v>
      </c>
      <c r="C648" t="s">
        <v>6795</v>
      </c>
      <c r="D648" t="s">
        <v>551</v>
      </c>
      <c r="E648">
        <v>45.356699999999996</v>
      </c>
      <c r="F648">
        <v>-88.23</v>
      </c>
      <c r="G648" t="s">
        <v>6792</v>
      </c>
      <c r="H648" t="s">
        <v>247</v>
      </c>
      <c r="I648" t="s">
        <v>6792</v>
      </c>
      <c r="J648" t="s">
        <v>108</v>
      </c>
      <c r="K648">
        <v>4061</v>
      </c>
      <c r="L648" t="s">
        <v>7359</v>
      </c>
      <c r="M648" s="43">
        <v>35607</v>
      </c>
      <c r="N648" s="43">
        <v>50191</v>
      </c>
      <c r="O648" t="s">
        <v>1648</v>
      </c>
      <c r="P648" t="s">
        <v>162</v>
      </c>
      <c r="Q648">
        <v>2</v>
      </c>
      <c r="R648">
        <v>6.4</v>
      </c>
      <c r="S648">
        <v>15049.39</v>
      </c>
      <c r="T648">
        <v>26.843232734018301</v>
      </c>
      <c r="U648">
        <v>1924</v>
      </c>
      <c r="V648" t="s">
        <v>10666</v>
      </c>
      <c r="W648" t="s">
        <v>10666</v>
      </c>
      <c r="X648" t="s">
        <v>10666</v>
      </c>
      <c r="Y648" t="s">
        <v>10666</v>
      </c>
      <c r="Z648" t="s">
        <v>7135</v>
      </c>
      <c r="AA648" s="48" t="s">
        <v>7136</v>
      </c>
      <c r="AB648" s="41" t="s">
        <v>10952</v>
      </c>
      <c r="AC648" t="s">
        <v>301</v>
      </c>
      <c r="AD648" t="s">
        <v>302</v>
      </c>
      <c r="AE648" t="s">
        <v>166</v>
      </c>
      <c r="AF648" t="s">
        <v>556</v>
      </c>
    </row>
    <row r="649" spans="1:32">
      <c r="A649" t="s">
        <v>10290</v>
      </c>
      <c r="B649" t="s">
        <v>10291</v>
      </c>
      <c r="C649" t="s">
        <v>306</v>
      </c>
      <c r="D649" t="s">
        <v>157</v>
      </c>
      <c r="E649">
        <v>46.745800000000003</v>
      </c>
      <c r="F649">
        <v>-119.1083</v>
      </c>
      <c r="G649" t="s">
        <v>10270</v>
      </c>
      <c r="H649" t="s">
        <v>148</v>
      </c>
      <c r="I649" t="s">
        <v>416</v>
      </c>
      <c r="J649" t="s">
        <v>108</v>
      </c>
      <c r="K649">
        <v>56694</v>
      </c>
      <c r="L649" t="s">
        <v>10292</v>
      </c>
      <c r="M649" s="43">
        <v>29307</v>
      </c>
      <c r="N649" s="43">
        <v>47542</v>
      </c>
      <c r="O649" t="s">
        <v>149</v>
      </c>
      <c r="P649" t="s">
        <v>162</v>
      </c>
      <c r="Q649">
        <v>1</v>
      </c>
      <c r="R649">
        <v>6.1</v>
      </c>
      <c r="S649">
        <v>15055.89</v>
      </c>
      <c r="T649">
        <v>28.175555805075199</v>
      </c>
      <c r="U649">
        <v>1982</v>
      </c>
      <c r="V649" t="s">
        <v>10666</v>
      </c>
      <c r="W649" t="s">
        <v>10666</v>
      </c>
      <c r="X649" t="s">
        <v>10666</v>
      </c>
      <c r="Y649" t="s">
        <v>10666</v>
      </c>
      <c r="Z649" t="s">
        <v>10272</v>
      </c>
      <c r="AA649" s="48" t="s">
        <v>10293</v>
      </c>
      <c r="AB649" s="41" t="s">
        <v>11288</v>
      </c>
      <c r="AC649" t="s">
        <v>153</v>
      </c>
      <c r="AD649" t="s">
        <v>4142</v>
      </c>
      <c r="AE649" t="s">
        <v>166</v>
      </c>
      <c r="AF649" t="s">
        <v>4143</v>
      </c>
    </row>
    <row r="650" spans="1:32">
      <c r="A650" t="s">
        <v>7690</v>
      </c>
      <c r="B650" t="s">
        <v>7691</v>
      </c>
      <c r="C650" t="s">
        <v>7692</v>
      </c>
      <c r="D650" t="s">
        <v>277</v>
      </c>
      <c r="E650">
        <v>36.577800000000003</v>
      </c>
      <c r="F650">
        <v>-79.433899999999994</v>
      </c>
      <c r="G650" t="s">
        <v>1582</v>
      </c>
      <c r="H650" t="s">
        <v>148</v>
      </c>
      <c r="I650" t="s">
        <v>4845</v>
      </c>
      <c r="J650" t="s">
        <v>108</v>
      </c>
      <c r="K650">
        <v>54655</v>
      </c>
      <c r="L650" t="s">
        <v>7693</v>
      </c>
      <c r="M650" s="43">
        <v>34572</v>
      </c>
      <c r="N650" s="43">
        <v>45504</v>
      </c>
      <c r="O650" t="s">
        <v>161</v>
      </c>
      <c r="P650" t="s">
        <v>162</v>
      </c>
      <c r="Q650">
        <v>3</v>
      </c>
      <c r="R650">
        <v>4.5</v>
      </c>
      <c r="S650">
        <v>15144.25</v>
      </c>
      <c r="T650">
        <v>38.417681380010201</v>
      </c>
      <c r="U650">
        <v>1990</v>
      </c>
      <c r="V650" t="s">
        <v>10666</v>
      </c>
      <c r="W650" t="s">
        <v>10666</v>
      </c>
      <c r="X650" t="s">
        <v>10666</v>
      </c>
      <c r="Y650" t="s">
        <v>10666</v>
      </c>
      <c r="Z650" t="s">
        <v>4847</v>
      </c>
      <c r="AA650" s="48" t="s">
        <v>7694</v>
      </c>
      <c r="AB650" s="41" t="s">
        <v>11011</v>
      </c>
      <c r="AC650" t="s">
        <v>253</v>
      </c>
      <c r="AD650" t="s">
        <v>282</v>
      </c>
      <c r="AE650" t="s">
        <v>220</v>
      </c>
      <c r="AF650" t="s">
        <v>278</v>
      </c>
    </row>
    <row r="651" spans="1:32">
      <c r="A651" t="s">
        <v>9455</v>
      </c>
      <c r="B651" t="s">
        <v>9456</v>
      </c>
      <c r="C651" t="s">
        <v>6853</v>
      </c>
      <c r="D651" t="s">
        <v>551</v>
      </c>
      <c r="E651">
        <v>44.279899999999998</v>
      </c>
      <c r="F651">
        <v>-88.332099999999997</v>
      </c>
      <c r="G651" t="s">
        <v>6854</v>
      </c>
      <c r="H651" t="s">
        <v>148</v>
      </c>
      <c r="I651" t="s">
        <v>9457</v>
      </c>
      <c r="J651" t="s">
        <v>108</v>
      </c>
      <c r="K651">
        <v>54885</v>
      </c>
      <c r="L651" t="s">
        <v>9458</v>
      </c>
      <c r="M651" s="43">
        <v>44355</v>
      </c>
      <c r="N651" s="43">
        <v>62731</v>
      </c>
      <c r="O651" t="s">
        <v>10666</v>
      </c>
      <c r="P651" t="s">
        <v>162</v>
      </c>
      <c r="Q651">
        <v>3</v>
      </c>
      <c r="R651">
        <v>2.1</v>
      </c>
      <c r="S651">
        <v>15144.28</v>
      </c>
      <c r="T651">
        <v>82.323766036094796</v>
      </c>
      <c r="U651">
        <v>1926</v>
      </c>
      <c r="V651" t="s">
        <v>10666</v>
      </c>
      <c r="W651" t="s">
        <v>10666</v>
      </c>
      <c r="X651" t="s">
        <v>10666</v>
      </c>
      <c r="Y651" t="s">
        <v>10666</v>
      </c>
      <c r="Z651" t="s">
        <v>6856</v>
      </c>
      <c r="AA651" s="48" t="s">
        <v>8922</v>
      </c>
      <c r="AB651" s="41" t="s">
        <v>10864</v>
      </c>
      <c r="AC651" t="s">
        <v>301</v>
      </c>
      <c r="AD651" t="s">
        <v>302</v>
      </c>
      <c r="AE651" t="s">
        <v>166</v>
      </c>
      <c r="AF651" t="s">
        <v>6854</v>
      </c>
    </row>
    <row r="652" spans="1:32">
      <c r="A652" t="s">
        <v>8503</v>
      </c>
      <c r="B652" t="s">
        <v>8504</v>
      </c>
      <c r="C652" t="s">
        <v>194</v>
      </c>
      <c r="D652" t="s">
        <v>903</v>
      </c>
      <c r="E652">
        <v>44.382199999999997</v>
      </c>
      <c r="F652">
        <v>-72.769900000000007</v>
      </c>
      <c r="G652" t="s">
        <v>4164</v>
      </c>
      <c r="H652" t="s">
        <v>247</v>
      </c>
      <c r="I652" t="s">
        <v>4164</v>
      </c>
      <c r="J652" t="s">
        <v>108</v>
      </c>
      <c r="K652">
        <v>6520</v>
      </c>
      <c r="L652" t="s">
        <v>8505</v>
      </c>
      <c r="M652" s="43">
        <v>42419</v>
      </c>
      <c r="N652" s="43">
        <v>57010</v>
      </c>
      <c r="O652" t="s">
        <v>250</v>
      </c>
      <c r="P652" t="s">
        <v>162</v>
      </c>
      <c r="Q652">
        <v>1</v>
      </c>
      <c r="R652">
        <v>5.5</v>
      </c>
      <c r="S652">
        <v>15146.17</v>
      </c>
      <c r="T652">
        <v>31.4366334578663</v>
      </c>
      <c r="U652">
        <v>1953</v>
      </c>
      <c r="V652" t="s">
        <v>10666</v>
      </c>
      <c r="W652" t="s">
        <v>10666</v>
      </c>
      <c r="X652" t="s">
        <v>10666</v>
      </c>
      <c r="Y652" t="s">
        <v>10666</v>
      </c>
      <c r="Z652" t="s">
        <v>8506</v>
      </c>
      <c r="AA652" s="48" t="s">
        <v>8507</v>
      </c>
      <c r="AB652" s="41" t="s">
        <v>10740</v>
      </c>
      <c r="AC652" t="s">
        <v>232</v>
      </c>
      <c r="AD652" t="s">
        <v>314</v>
      </c>
      <c r="AE652" t="s">
        <v>166</v>
      </c>
      <c r="AF652" t="s">
        <v>4164</v>
      </c>
    </row>
    <row r="653" spans="1:32">
      <c r="A653" t="s">
        <v>7020</v>
      </c>
      <c r="B653" t="s">
        <v>7021</v>
      </c>
      <c r="C653" t="s">
        <v>2294</v>
      </c>
      <c r="D653" t="s">
        <v>286</v>
      </c>
      <c r="E653">
        <v>43.922800000000002</v>
      </c>
      <c r="F653">
        <v>-75.277600000000007</v>
      </c>
      <c r="G653" t="s">
        <v>4355</v>
      </c>
      <c r="H653" t="s">
        <v>309</v>
      </c>
      <c r="I653" t="s">
        <v>4355</v>
      </c>
      <c r="J653" t="s">
        <v>108</v>
      </c>
      <c r="K653">
        <v>2557</v>
      </c>
      <c r="L653" t="s">
        <v>7007</v>
      </c>
      <c r="M653" s="43">
        <v>35279</v>
      </c>
      <c r="N653" s="43">
        <v>46234</v>
      </c>
      <c r="O653" t="s">
        <v>250</v>
      </c>
      <c r="P653" t="s">
        <v>162</v>
      </c>
      <c r="Q653">
        <v>4</v>
      </c>
      <c r="R653">
        <v>3</v>
      </c>
      <c r="S653">
        <v>15192.19</v>
      </c>
      <c r="T653">
        <v>57.808942161339402</v>
      </c>
      <c r="U653">
        <v>1902</v>
      </c>
      <c r="V653" t="s">
        <v>10666</v>
      </c>
      <c r="W653" t="s">
        <v>10666</v>
      </c>
      <c r="X653" t="s">
        <v>10666</v>
      </c>
      <c r="Y653" t="s">
        <v>10666</v>
      </c>
      <c r="Z653" t="s">
        <v>5058</v>
      </c>
      <c r="AA653" s="48" t="s">
        <v>7008</v>
      </c>
      <c r="AB653" s="41" t="s">
        <v>10862</v>
      </c>
      <c r="AC653" t="s">
        <v>232</v>
      </c>
      <c r="AD653" t="s">
        <v>291</v>
      </c>
      <c r="AE653" t="s">
        <v>220</v>
      </c>
      <c r="AF653" t="s">
        <v>788</v>
      </c>
    </row>
    <row r="654" spans="1:32">
      <c r="A654" t="s">
        <v>7330</v>
      </c>
      <c r="B654" t="s">
        <v>7331</v>
      </c>
      <c r="C654" t="s">
        <v>6982</v>
      </c>
      <c r="D654" t="s">
        <v>873</v>
      </c>
      <c r="E654">
        <v>46.377899999999997</v>
      </c>
      <c r="F654">
        <v>-94.183099999999996</v>
      </c>
      <c r="G654" t="s">
        <v>7332</v>
      </c>
      <c r="H654" t="s">
        <v>148</v>
      </c>
      <c r="I654" t="s">
        <v>7333</v>
      </c>
      <c r="J654" t="s">
        <v>108</v>
      </c>
      <c r="K654">
        <v>50636</v>
      </c>
      <c r="L654" t="s">
        <v>7334</v>
      </c>
      <c r="M654" s="43">
        <v>45958</v>
      </c>
      <c r="N654" s="43">
        <v>60541</v>
      </c>
      <c r="O654" t="s">
        <v>161</v>
      </c>
      <c r="P654" t="s">
        <v>162</v>
      </c>
      <c r="Q654">
        <v>5</v>
      </c>
      <c r="R654">
        <v>2.9</v>
      </c>
      <c r="S654">
        <v>15193.73</v>
      </c>
      <c r="T654">
        <v>59.808415997480701</v>
      </c>
      <c r="U654">
        <v>1917</v>
      </c>
      <c r="V654" t="s">
        <v>10666</v>
      </c>
      <c r="W654" t="s">
        <v>10666</v>
      </c>
      <c r="X654" t="s">
        <v>10666</v>
      </c>
      <c r="Y654" t="s">
        <v>10666</v>
      </c>
      <c r="Z654" t="s">
        <v>3710</v>
      </c>
      <c r="AA654" s="48" t="s">
        <v>7335</v>
      </c>
      <c r="AB654" s="41" t="s">
        <v>10990</v>
      </c>
      <c r="AC654" t="s">
        <v>601</v>
      </c>
      <c r="AD654" t="s">
        <v>302</v>
      </c>
      <c r="AE654" t="s">
        <v>166</v>
      </c>
      <c r="AF654" t="s">
        <v>7332</v>
      </c>
    </row>
    <row r="655" spans="1:32">
      <c r="A655" t="s">
        <v>10581</v>
      </c>
      <c r="B655" t="s">
        <v>10582</v>
      </c>
      <c r="C655" t="s">
        <v>1313</v>
      </c>
      <c r="D655" t="s">
        <v>178</v>
      </c>
      <c r="E655">
        <v>39.362299999999998</v>
      </c>
      <c r="F655">
        <v>-106.82129999999999</v>
      </c>
      <c r="G655" t="s">
        <v>10583</v>
      </c>
      <c r="H655" t="s">
        <v>148</v>
      </c>
      <c r="I655" t="s">
        <v>416</v>
      </c>
      <c r="J655" t="s">
        <v>108</v>
      </c>
      <c r="K655">
        <v>7458</v>
      </c>
      <c r="L655" t="s">
        <v>10584</v>
      </c>
      <c r="M655" s="43">
        <v>30567</v>
      </c>
      <c r="N655" s="43">
        <v>48822</v>
      </c>
      <c r="O655" t="s">
        <v>161</v>
      </c>
      <c r="P655" t="s">
        <v>162</v>
      </c>
      <c r="Q655">
        <v>1</v>
      </c>
      <c r="R655">
        <v>5</v>
      </c>
      <c r="S655">
        <v>15236</v>
      </c>
      <c r="T655">
        <v>34.785388127853899</v>
      </c>
      <c r="U655">
        <v>1985</v>
      </c>
      <c r="V655" t="s">
        <v>10666</v>
      </c>
      <c r="W655" t="s">
        <v>10666</v>
      </c>
      <c r="X655" t="s">
        <v>10666</v>
      </c>
      <c r="Y655" t="s">
        <v>10666</v>
      </c>
      <c r="Z655" t="s">
        <v>10585</v>
      </c>
      <c r="AA655" s="48" t="s">
        <v>11463</v>
      </c>
      <c r="AB655" s="41" t="s">
        <v>11291</v>
      </c>
      <c r="AC655" t="s">
        <v>153</v>
      </c>
      <c r="AD655" t="s">
        <v>219</v>
      </c>
      <c r="AE655" t="s">
        <v>166</v>
      </c>
      <c r="AF655" t="s">
        <v>10586</v>
      </c>
    </row>
    <row r="656" spans="1:32">
      <c r="A656" t="s">
        <v>7720</v>
      </c>
      <c r="B656" t="s">
        <v>7721</v>
      </c>
      <c r="C656" t="s">
        <v>7722</v>
      </c>
      <c r="D656" t="s">
        <v>295</v>
      </c>
      <c r="E656">
        <v>45.101900000000001</v>
      </c>
      <c r="F656">
        <v>-83.519199999999998</v>
      </c>
      <c r="G656" t="s">
        <v>1582</v>
      </c>
      <c r="H656" t="s">
        <v>459</v>
      </c>
      <c r="I656" t="s">
        <v>7716</v>
      </c>
      <c r="J656" t="s">
        <v>108</v>
      </c>
      <c r="K656">
        <v>54340</v>
      </c>
      <c r="L656" t="s">
        <v>7717</v>
      </c>
      <c r="M656" s="43">
        <v>36140</v>
      </c>
      <c r="N656" s="43">
        <v>50739</v>
      </c>
      <c r="O656" t="s">
        <v>161</v>
      </c>
      <c r="P656" t="s">
        <v>162</v>
      </c>
      <c r="Q656">
        <v>2</v>
      </c>
      <c r="R656">
        <v>4</v>
      </c>
      <c r="S656">
        <v>15248.99</v>
      </c>
      <c r="T656">
        <v>43.518807077625603</v>
      </c>
      <c r="U656">
        <v>1990</v>
      </c>
      <c r="V656" t="s">
        <v>10666</v>
      </c>
      <c r="W656" t="s">
        <v>10666</v>
      </c>
      <c r="X656" t="s">
        <v>10666</v>
      </c>
      <c r="Y656" t="s">
        <v>10666</v>
      </c>
      <c r="Z656" t="s">
        <v>7718</v>
      </c>
      <c r="AA656" s="48" t="s">
        <v>7723</v>
      </c>
      <c r="AB656" s="41" t="s">
        <v>11088</v>
      </c>
      <c r="AC656" t="s">
        <v>301</v>
      </c>
      <c r="AD656" t="s">
        <v>302</v>
      </c>
      <c r="AE656" t="s">
        <v>220</v>
      </c>
      <c r="AF656" t="s">
        <v>7724</v>
      </c>
    </row>
    <row r="657" spans="1:32">
      <c r="A657" t="s">
        <v>4378</v>
      </c>
      <c r="B657" t="s">
        <v>4379</v>
      </c>
      <c r="C657" t="s">
        <v>3457</v>
      </c>
      <c r="D657" t="s">
        <v>286</v>
      </c>
      <c r="E657">
        <v>41.822133999999998</v>
      </c>
      <c r="F657">
        <v>-74.050331999999997</v>
      </c>
      <c r="G657" t="s">
        <v>654</v>
      </c>
      <c r="H657" t="s">
        <v>247</v>
      </c>
      <c r="I657" t="s">
        <v>654</v>
      </c>
      <c r="J657" t="s">
        <v>108</v>
      </c>
      <c r="K657">
        <v>2481</v>
      </c>
      <c r="L657" t="s">
        <v>10666</v>
      </c>
      <c r="M657" t="s">
        <v>10666</v>
      </c>
      <c r="N657" s="43" t="s">
        <v>10666</v>
      </c>
      <c r="O657" t="s">
        <v>10666</v>
      </c>
      <c r="P657" t="s">
        <v>543</v>
      </c>
      <c r="Q657">
        <v>2</v>
      </c>
      <c r="R657">
        <v>4.8</v>
      </c>
      <c r="S657">
        <v>15272.3</v>
      </c>
      <c r="T657">
        <v>36.321109208523602</v>
      </c>
      <c r="U657">
        <v>1920</v>
      </c>
      <c r="V657" t="s">
        <v>10666</v>
      </c>
      <c r="W657" t="s">
        <v>10666</v>
      </c>
      <c r="X657" t="s">
        <v>10666</v>
      </c>
      <c r="Y657" t="s">
        <v>10666</v>
      </c>
      <c r="Z657" t="s">
        <v>4373</v>
      </c>
      <c r="AA657" s="48" t="s">
        <v>4374</v>
      </c>
      <c r="AB657" s="41" t="s">
        <v>10761</v>
      </c>
      <c r="AC657" t="s">
        <v>232</v>
      </c>
      <c r="AD657" t="s">
        <v>291</v>
      </c>
      <c r="AE657" t="s">
        <v>166</v>
      </c>
      <c r="AF657" t="s">
        <v>654</v>
      </c>
    </row>
    <row r="658" spans="1:32">
      <c r="A658" t="s">
        <v>5618</v>
      </c>
      <c r="B658" t="s">
        <v>1661</v>
      </c>
      <c r="C658" t="s">
        <v>4726</v>
      </c>
      <c r="D658" t="s">
        <v>195</v>
      </c>
      <c r="E658">
        <v>44.380099999999999</v>
      </c>
      <c r="F658">
        <v>-122.3511</v>
      </c>
      <c r="G658" t="s">
        <v>1582</v>
      </c>
      <c r="H658" t="s">
        <v>459</v>
      </c>
      <c r="I658" t="s">
        <v>5619</v>
      </c>
      <c r="J658" t="s">
        <v>108</v>
      </c>
      <c r="K658">
        <v>52187</v>
      </c>
      <c r="L658" t="s">
        <v>5620</v>
      </c>
      <c r="M658" s="43">
        <v>30379</v>
      </c>
      <c r="N658" s="43" t="s">
        <v>10666</v>
      </c>
      <c r="O658" t="s">
        <v>10666</v>
      </c>
      <c r="P658" t="s">
        <v>150</v>
      </c>
      <c r="Q658">
        <v>1</v>
      </c>
      <c r="R658">
        <v>4.0999999999999996</v>
      </c>
      <c r="S658">
        <v>15292.17</v>
      </c>
      <c r="T658">
        <v>42.577597728032103</v>
      </c>
      <c r="U658">
        <v>1984</v>
      </c>
      <c r="V658" t="s">
        <v>10666</v>
      </c>
      <c r="W658" t="s">
        <v>10666</v>
      </c>
      <c r="X658" t="s">
        <v>10666</v>
      </c>
      <c r="Y658" t="s">
        <v>10666</v>
      </c>
      <c r="Z658" t="s">
        <v>5621</v>
      </c>
      <c r="AA658" s="48" t="s">
        <v>5622</v>
      </c>
      <c r="AB658" s="41" t="s">
        <v>10804</v>
      </c>
      <c r="AC658" t="s">
        <v>153</v>
      </c>
      <c r="AD658" t="s">
        <v>587</v>
      </c>
      <c r="AE658" t="s">
        <v>220</v>
      </c>
      <c r="AF658" t="s">
        <v>568</v>
      </c>
    </row>
    <row r="659" spans="1:32">
      <c r="A659" t="s">
        <v>5872</v>
      </c>
      <c r="B659" t="s">
        <v>5873</v>
      </c>
      <c r="C659" t="s">
        <v>2106</v>
      </c>
      <c r="D659" t="s">
        <v>286</v>
      </c>
      <c r="E659">
        <v>43.846800000000002</v>
      </c>
      <c r="F659">
        <v>-73.428100000000001</v>
      </c>
      <c r="G659" t="s">
        <v>5034</v>
      </c>
      <c r="H659" t="s">
        <v>459</v>
      </c>
      <c r="I659" t="s">
        <v>5874</v>
      </c>
      <c r="J659" t="s">
        <v>108</v>
      </c>
      <c r="K659">
        <v>10752</v>
      </c>
      <c r="L659" t="s">
        <v>5875</v>
      </c>
      <c r="M659" s="43">
        <v>31001</v>
      </c>
      <c r="N659" s="43" t="s">
        <v>10666</v>
      </c>
      <c r="O659" t="s">
        <v>10666</v>
      </c>
      <c r="P659" t="s">
        <v>150</v>
      </c>
      <c r="Q659">
        <v>1</v>
      </c>
      <c r="R659">
        <v>3.8</v>
      </c>
      <c r="S659">
        <v>15390.87</v>
      </c>
      <c r="T659">
        <v>46.235490266762802</v>
      </c>
      <c r="U659">
        <v>1987</v>
      </c>
      <c r="V659" t="s">
        <v>10666</v>
      </c>
      <c r="W659" t="s">
        <v>10666</v>
      </c>
      <c r="X659" t="s">
        <v>10666</v>
      </c>
      <c r="Y659" t="s">
        <v>10666</v>
      </c>
      <c r="Z659" t="s">
        <v>5876</v>
      </c>
      <c r="AA659" s="48" t="s">
        <v>5877</v>
      </c>
      <c r="AB659" s="41" t="s">
        <v>10894</v>
      </c>
      <c r="AC659" t="s">
        <v>232</v>
      </c>
      <c r="AD659" t="s">
        <v>291</v>
      </c>
      <c r="AE659" t="s">
        <v>220</v>
      </c>
      <c r="AF659" t="s">
        <v>788</v>
      </c>
    </row>
    <row r="660" spans="1:32">
      <c r="A660" t="s">
        <v>4465</v>
      </c>
      <c r="B660" t="s">
        <v>4466</v>
      </c>
      <c r="C660" t="s">
        <v>2276</v>
      </c>
      <c r="D660" t="s">
        <v>483</v>
      </c>
      <c r="E660">
        <v>42.669519000000001</v>
      </c>
      <c r="F660">
        <v>-114.777584</v>
      </c>
      <c r="G660" t="s">
        <v>430</v>
      </c>
      <c r="H660" t="s">
        <v>247</v>
      </c>
      <c r="I660" t="s">
        <v>430</v>
      </c>
      <c r="J660" t="s">
        <v>108</v>
      </c>
      <c r="K660">
        <v>814</v>
      </c>
      <c r="L660" t="s">
        <v>10666</v>
      </c>
      <c r="M660" t="s">
        <v>10666</v>
      </c>
      <c r="N660" s="43" t="s">
        <v>10666</v>
      </c>
      <c r="O660" t="s">
        <v>10666</v>
      </c>
      <c r="P660" t="s">
        <v>543</v>
      </c>
      <c r="Q660">
        <v>1</v>
      </c>
      <c r="R660">
        <v>2.5</v>
      </c>
      <c r="S660">
        <v>15423.74</v>
      </c>
      <c r="T660">
        <v>70.428036529680398</v>
      </c>
      <c r="U660">
        <v>1937</v>
      </c>
      <c r="V660" t="s">
        <v>10666</v>
      </c>
      <c r="W660" t="s">
        <v>10666</v>
      </c>
      <c r="X660" t="s">
        <v>10666</v>
      </c>
      <c r="Y660" t="s">
        <v>10666</v>
      </c>
      <c r="Z660" t="s">
        <v>4467</v>
      </c>
      <c r="AA660" s="48" t="s">
        <v>3623</v>
      </c>
      <c r="AB660" s="41" t="s">
        <v>10775</v>
      </c>
      <c r="AC660" t="s">
        <v>153</v>
      </c>
      <c r="AD660" t="s">
        <v>434</v>
      </c>
      <c r="AE660" t="s">
        <v>166</v>
      </c>
      <c r="AF660" t="s">
        <v>430</v>
      </c>
    </row>
    <row r="661" spans="1:32">
      <c r="A661" t="s">
        <v>4625</v>
      </c>
      <c r="B661" t="s">
        <v>4626</v>
      </c>
      <c r="C661" t="s">
        <v>1919</v>
      </c>
      <c r="D661" t="s">
        <v>157</v>
      </c>
      <c r="E661">
        <v>47.798943999999999</v>
      </c>
      <c r="F661">
        <v>-121.823616</v>
      </c>
      <c r="G661" t="s">
        <v>1137</v>
      </c>
      <c r="H661" t="s">
        <v>148</v>
      </c>
      <c r="I661" t="s">
        <v>4627</v>
      </c>
      <c r="J661" t="s">
        <v>108</v>
      </c>
      <c r="K661">
        <v>57763</v>
      </c>
      <c r="L661" t="s">
        <v>4628</v>
      </c>
      <c r="M661" s="43">
        <v>33729</v>
      </c>
      <c r="N661" s="43">
        <v>51986</v>
      </c>
      <c r="O661" t="s">
        <v>161</v>
      </c>
      <c r="P661" t="s">
        <v>162</v>
      </c>
      <c r="Q661">
        <v>1</v>
      </c>
      <c r="R661">
        <v>7.5</v>
      </c>
      <c r="S661">
        <v>15430.5</v>
      </c>
      <c r="T661">
        <v>23.486301369863</v>
      </c>
      <c r="U661">
        <v>2011</v>
      </c>
      <c r="V661" t="s">
        <v>10666</v>
      </c>
      <c r="W661" t="s">
        <v>10666</v>
      </c>
      <c r="X661" t="s">
        <v>10666</v>
      </c>
      <c r="Y661" t="s">
        <v>10666</v>
      </c>
      <c r="Z661" t="s">
        <v>4626</v>
      </c>
      <c r="AA661" s="48" t="s">
        <v>4629</v>
      </c>
      <c r="AB661" s="41" t="s">
        <v>10792</v>
      </c>
      <c r="AC661" t="s">
        <v>153</v>
      </c>
      <c r="AD661" t="s">
        <v>4142</v>
      </c>
      <c r="AE661" t="s">
        <v>166</v>
      </c>
      <c r="AF661" t="s">
        <v>4630</v>
      </c>
    </row>
    <row r="662" spans="1:32">
      <c r="A662" t="s">
        <v>10461</v>
      </c>
      <c r="B662" t="s">
        <v>10462</v>
      </c>
      <c r="C662" t="s">
        <v>9005</v>
      </c>
      <c r="D662" t="s">
        <v>574</v>
      </c>
      <c r="E662">
        <v>42.289867889999996</v>
      </c>
      <c r="F662">
        <v>-104.760634</v>
      </c>
      <c r="G662" t="s">
        <v>416</v>
      </c>
      <c r="H662" t="s">
        <v>37</v>
      </c>
      <c r="I662" t="s">
        <v>10362</v>
      </c>
      <c r="J662" t="s">
        <v>108</v>
      </c>
      <c r="K662">
        <v>4178</v>
      </c>
      <c r="L662" t="s">
        <v>10666</v>
      </c>
      <c r="M662" t="s">
        <v>10666</v>
      </c>
      <c r="N662" s="43" t="s">
        <v>10666</v>
      </c>
      <c r="O662" t="s">
        <v>812</v>
      </c>
      <c r="P662" t="s">
        <v>37</v>
      </c>
      <c r="Q662">
        <v>2</v>
      </c>
      <c r="R662">
        <v>6.4</v>
      </c>
      <c r="S662">
        <v>15573.57</v>
      </c>
      <c r="T662">
        <v>27.778199914383599</v>
      </c>
      <c r="U662">
        <v>1927</v>
      </c>
      <c r="V662" t="s">
        <v>10666</v>
      </c>
      <c r="W662" t="s">
        <v>10666</v>
      </c>
      <c r="X662" t="s">
        <v>10666</v>
      </c>
      <c r="Y662" t="s">
        <v>10666</v>
      </c>
      <c r="Z662" t="s">
        <v>8933</v>
      </c>
      <c r="AA662" s="48" t="s">
        <v>11455</v>
      </c>
      <c r="AB662" s="41" t="s">
        <v>11306</v>
      </c>
      <c r="AC662" t="s">
        <v>153</v>
      </c>
      <c r="AD662" t="s">
        <v>10019</v>
      </c>
      <c r="AE662" t="s">
        <v>166</v>
      </c>
      <c r="AF662" t="s">
        <v>579</v>
      </c>
    </row>
    <row r="663" spans="1:32">
      <c r="A663" t="s">
        <v>4794</v>
      </c>
      <c r="B663" t="s">
        <v>4795</v>
      </c>
      <c r="C663" t="s">
        <v>4578</v>
      </c>
      <c r="D663" t="s">
        <v>186</v>
      </c>
      <c r="E663">
        <v>60.593499999999999</v>
      </c>
      <c r="F663">
        <v>-145.57849999999999</v>
      </c>
      <c r="G663" t="s">
        <v>4796</v>
      </c>
      <c r="H663" t="s">
        <v>809</v>
      </c>
      <c r="I663" t="s">
        <v>4796</v>
      </c>
      <c r="J663" t="s">
        <v>108</v>
      </c>
      <c r="K663">
        <v>7862</v>
      </c>
      <c r="L663" t="s">
        <v>4797</v>
      </c>
      <c r="M663" s="43">
        <v>35788</v>
      </c>
      <c r="N663" s="43">
        <v>54026</v>
      </c>
      <c r="O663" t="s">
        <v>149</v>
      </c>
      <c r="P663" t="s">
        <v>162</v>
      </c>
      <c r="Q663">
        <v>2</v>
      </c>
      <c r="R663">
        <v>6</v>
      </c>
      <c r="S663">
        <v>15595.43</v>
      </c>
      <c r="T663">
        <v>29.671670471841701</v>
      </c>
      <c r="U663">
        <v>2001</v>
      </c>
      <c r="V663" t="s">
        <v>10666</v>
      </c>
      <c r="W663" t="s">
        <v>10666</v>
      </c>
      <c r="X663" t="s">
        <v>10666</v>
      </c>
      <c r="Y663" t="s">
        <v>10666</v>
      </c>
      <c r="Z663" t="s">
        <v>4798</v>
      </c>
      <c r="AA663" s="48" t="s">
        <v>4799</v>
      </c>
      <c r="AB663" s="41" t="s">
        <v>10666</v>
      </c>
      <c r="AC663" t="s">
        <v>10666</v>
      </c>
      <c r="AD663" t="s">
        <v>10666</v>
      </c>
      <c r="AE663" t="s">
        <v>166</v>
      </c>
      <c r="AF663" t="s">
        <v>4796</v>
      </c>
    </row>
    <row r="664" spans="1:32">
      <c r="A664" t="s">
        <v>694</v>
      </c>
      <c r="B664" t="s">
        <v>11317</v>
      </c>
      <c r="C664" t="s">
        <v>695</v>
      </c>
      <c r="D664" t="s">
        <v>178</v>
      </c>
      <c r="E664">
        <v>39.101636069999998</v>
      </c>
      <c r="F664">
        <v>-108.34580130000001</v>
      </c>
      <c r="G664" t="s">
        <v>696</v>
      </c>
      <c r="H664" t="s">
        <v>180</v>
      </c>
      <c r="I664" t="s">
        <v>10666</v>
      </c>
      <c r="J664" t="s">
        <v>108</v>
      </c>
      <c r="K664">
        <v>68234</v>
      </c>
      <c r="L664" t="s">
        <v>10666</v>
      </c>
      <c r="M664" t="s">
        <v>10666</v>
      </c>
      <c r="N664" s="43" t="s">
        <v>10666</v>
      </c>
      <c r="O664" t="s">
        <v>149</v>
      </c>
      <c r="P664" t="s">
        <v>489</v>
      </c>
      <c r="Q664">
        <v>1</v>
      </c>
      <c r="R664">
        <v>4.5</v>
      </c>
      <c r="S664">
        <v>15631</v>
      </c>
      <c r="T664">
        <v>36.415525114155301</v>
      </c>
      <c r="U664">
        <v>2022</v>
      </c>
      <c r="V664" t="s">
        <v>10666</v>
      </c>
      <c r="W664" t="s">
        <v>10666</v>
      </c>
      <c r="X664" t="s">
        <v>10666</v>
      </c>
      <c r="Y664" t="s">
        <v>10666</v>
      </c>
      <c r="Z664" t="s">
        <v>697</v>
      </c>
      <c r="AA664" s="48" t="s">
        <v>698</v>
      </c>
      <c r="AB664" s="41" t="s">
        <v>10780</v>
      </c>
      <c r="AC664" t="s">
        <v>153</v>
      </c>
      <c r="AD664" t="s">
        <v>10666</v>
      </c>
      <c r="AE664" t="s">
        <v>10666</v>
      </c>
      <c r="AF664" t="s">
        <v>10666</v>
      </c>
    </row>
    <row r="665" spans="1:32">
      <c r="A665" t="s">
        <v>6180</v>
      </c>
      <c r="B665" t="s">
        <v>6181</v>
      </c>
      <c r="C665" t="s">
        <v>6083</v>
      </c>
      <c r="D665" t="s">
        <v>5965</v>
      </c>
      <c r="E665">
        <v>35.75667</v>
      </c>
      <c r="F665">
        <v>-91.636669999999995</v>
      </c>
      <c r="G665" t="s">
        <v>10910</v>
      </c>
      <c r="H665" t="s">
        <v>148</v>
      </c>
      <c r="I665" t="s">
        <v>6084</v>
      </c>
      <c r="J665" t="s">
        <v>108</v>
      </c>
      <c r="K665">
        <v>57160</v>
      </c>
      <c r="L665" t="s">
        <v>6182</v>
      </c>
      <c r="M665" s="43">
        <v>31471</v>
      </c>
      <c r="N665" s="43">
        <v>49705</v>
      </c>
      <c r="O665" t="s">
        <v>161</v>
      </c>
      <c r="P665" t="s">
        <v>162</v>
      </c>
      <c r="Q665">
        <v>1</v>
      </c>
      <c r="R665">
        <v>4.3</v>
      </c>
      <c r="S665">
        <v>15665.31</v>
      </c>
      <c r="T665">
        <v>41.5878464479133</v>
      </c>
      <c r="U665">
        <v>2007</v>
      </c>
      <c r="V665" t="s">
        <v>10666</v>
      </c>
      <c r="W665" t="s">
        <v>10666</v>
      </c>
      <c r="X665" t="s">
        <v>10666</v>
      </c>
      <c r="Y665" t="s">
        <v>10666</v>
      </c>
      <c r="Z665" t="s">
        <v>5230</v>
      </c>
      <c r="AA665" s="48" t="s">
        <v>6183</v>
      </c>
      <c r="AB665" s="41" t="s">
        <v>10909</v>
      </c>
      <c r="AC665" t="s">
        <v>253</v>
      </c>
      <c r="AD665" t="s">
        <v>412</v>
      </c>
      <c r="AE665" t="s">
        <v>220</v>
      </c>
      <c r="AF665" t="s">
        <v>413</v>
      </c>
    </row>
    <row r="666" spans="1:32">
      <c r="A666" t="s">
        <v>8771</v>
      </c>
      <c r="B666" t="s">
        <v>8772</v>
      </c>
      <c r="C666" t="s">
        <v>633</v>
      </c>
      <c r="D666" t="s">
        <v>551</v>
      </c>
      <c r="E666">
        <v>45.441721000000001</v>
      </c>
      <c r="F666">
        <v>-89.730191000000005</v>
      </c>
      <c r="G666" t="s">
        <v>8773</v>
      </c>
      <c r="H666" t="s">
        <v>650</v>
      </c>
      <c r="I666" t="s">
        <v>8774</v>
      </c>
      <c r="J666" t="s">
        <v>108</v>
      </c>
      <c r="K666">
        <v>50476</v>
      </c>
      <c r="L666" t="s">
        <v>8775</v>
      </c>
      <c r="M666" s="43">
        <v>43251</v>
      </c>
      <c r="N666" s="43">
        <v>57830</v>
      </c>
      <c r="O666" t="s">
        <v>250</v>
      </c>
      <c r="P666" t="s">
        <v>162</v>
      </c>
      <c r="Q666">
        <v>3</v>
      </c>
      <c r="R666">
        <v>3</v>
      </c>
      <c r="S666">
        <v>15670.95</v>
      </c>
      <c r="T666">
        <v>59.630707762557101</v>
      </c>
      <c r="U666">
        <v>1920</v>
      </c>
      <c r="V666" t="s">
        <v>10666</v>
      </c>
      <c r="W666" t="s">
        <v>10666</v>
      </c>
      <c r="X666" t="s">
        <v>10666</v>
      </c>
      <c r="Y666" t="s">
        <v>10666</v>
      </c>
      <c r="Z666" t="s">
        <v>599</v>
      </c>
      <c r="AA666" s="48" t="s">
        <v>7473</v>
      </c>
      <c r="AB666" s="41" t="s">
        <v>10998</v>
      </c>
      <c r="AC666" t="s">
        <v>601</v>
      </c>
      <c r="AD666" t="s">
        <v>302</v>
      </c>
      <c r="AE666" t="s">
        <v>464</v>
      </c>
      <c r="AF666" t="s">
        <v>6792</v>
      </c>
    </row>
    <row r="667" spans="1:32">
      <c r="A667" t="s">
        <v>5822</v>
      </c>
      <c r="B667" t="s">
        <v>5823</v>
      </c>
      <c r="C667" t="s">
        <v>2252</v>
      </c>
      <c r="D667" t="s">
        <v>146</v>
      </c>
      <c r="E667">
        <v>40.873800000000003</v>
      </c>
      <c r="F667">
        <v>-121.92</v>
      </c>
      <c r="G667" t="s">
        <v>2253</v>
      </c>
      <c r="H667" t="s">
        <v>459</v>
      </c>
      <c r="I667" t="s">
        <v>2253</v>
      </c>
      <c r="J667" t="s">
        <v>108</v>
      </c>
      <c r="K667">
        <v>10882</v>
      </c>
      <c r="L667" t="s">
        <v>5824</v>
      </c>
      <c r="M667" s="43">
        <v>31176</v>
      </c>
      <c r="N667" s="43">
        <v>49429</v>
      </c>
      <c r="O667" t="s">
        <v>161</v>
      </c>
      <c r="P667" t="s">
        <v>162</v>
      </c>
      <c r="Q667">
        <v>1</v>
      </c>
      <c r="R667">
        <v>6.8</v>
      </c>
      <c r="S667">
        <v>15672.72</v>
      </c>
      <c r="T667">
        <v>26.310636583400498</v>
      </c>
      <c r="U667">
        <v>1986</v>
      </c>
      <c r="V667" t="s">
        <v>10666</v>
      </c>
      <c r="W667" t="s">
        <v>10666</v>
      </c>
      <c r="X667" t="s">
        <v>10666</v>
      </c>
      <c r="Y667" t="s">
        <v>10666</v>
      </c>
      <c r="Z667" t="s">
        <v>5190</v>
      </c>
      <c r="AA667" s="48" t="s">
        <v>5191</v>
      </c>
      <c r="AB667" s="41" t="s">
        <v>10831</v>
      </c>
      <c r="AC667" t="s">
        <v>153</v>
      </c>
      <c r="AD667" t="s">
        <v>263</v>
      </c>
      <c r="AE667" t="s">
        <v>220</v>
      </c>
      <c r="AF667" t="s">
        <v>259</v>
      </c>
    </row>
    <row r="668" spans="1:32">
      <c r="A668" t="s">
        <v>8011</v>
      </c>
      <c r="B668" t="s">
        <v>7660</v>
      </c>
      <c r="C668" t="s">
        <v>1466</v>
      </c>
      <c r="D668" t="s">
        <v>903</v>
      </c>
      <c r="E668">
        <v>44.933999999999997</v>
      </c>
      <c r="F668">
        <v>-72.177099999999996</v>
      </c>
      <c r="G668" t="s">
        <v>8009</v>
      </c>
      <c r="H668" t="s">
        <v>309</v>
      </c>
      <c r="I668" t="s">
        <v>8009</v>
      </c>
      <c r="J668" t="s">
        <v>108</v>
      </c>
      <c r="K668">
        <v>3731</v>
      </c>
      <c r="L668" t="s">
        <v>8010</v>
      </c>
      <c r="M668" s="43">
        <v>37946</v>
      </c>
      <c r="N668" s="43">
        <v>52535</v>
      </c>
      <c r="O668" t="s">
        <v>250</v>
      </c>
      <c r="P668" t="s">
        <v>162</v>
      </c>
      <c r="Q668">
        <v>3</v>
      </c>
      <c r="R668">
        <v>4</v>
      </c>
      <c r="S668">
        <v>15754.04</v>
      </c>
      <c r="T668">
        <v>44.960159817351602</v>
      </c>
      <c r="U668">
        <v>1936</v>
      </c>
      <c r="V668" t="s">
        <v>10666</v>
      </c>
      <c r="W668" t="s">
        <v>10666</v>
      </c>
      <c r="X668" t="s">
        <v>10666</v>
      </c>
      <c r="Y668" t="s">
        <v>10666</v>
      </c>
      <c r="Z668" t="s">
        <v>5417</v>
      </c>
      <c r="AA668" s="48" t="s">
        <v>5418</v>
      </c>
      <c r="AB668" s="41" t="s">
        <v>10829</v>
      </c>
      <c r="AC668" t="s">
        <v>232</v>
      </c>
      <c r="AD668" t="s">
        <v>314</v>
      </c>
      <c r="AE668" t="s">
        <v>220</v>
      </c>
      <c r="AF668" t="s">
        <v>5504</v>
      </c>
    </row>
    <row r="669" spans="1:32">
      <c r="A669" t="s">
        <v>10261</v>
      </c>
      <c r="B669" t="s">
        <v>2316</v>
      </c>
      <c r="C669" t="s">
        <v>565</v>
      </c>
      <c r="D669" t="s">
        <v>208</v>
      </c>
      <c r="E669">
        <v>41.234627000000003</v>
      </c>
      <c r="F669">
        <v>-111.924661</v>
      </c>
      <c r="G669" t="s">
        <v>568</v>
      </c>
      <c r="H669" t="s">
        <v>247</v>
      </c>
      <c r="I669" t="s">
        <v>416</v>
      </c>
      <c r="J669" t="s">
        <v>108</v>
      </c>
      <c r="K669">
        <v>3656</v>
      </c>
      <c r="L669" t="s">
        <v>10262</v>
      </c>
      <c r="M669" s="43">
        <v>36672</v>
      </c>
      <c r="N669" s="43">
        <v>47726</v>
      </c>
      <c r="O669" t="s">
        <v>149</v>
      </c>
      <c r="P669" t="s">
        <v>162</v>
      </c>
      <c r="Q669">
        <v>2</v>
      </c>
      <c r="R669">
        <v>5</v>
      </c>
      <c r="S669">
        <v>15779</v>
      </c>
      <c r="T669">
        <v>36.025114155251103</v>
      </c>
      <c r="U669">
        <v>1910</v>
      </c>
      <c r="V669" t="s">
        <v>10666</v>
      </c>
      <c r="W669" t="s">
        <v>10666</v>
      </c>
      <c r="X669" t="s">
        <v>10666</v>
      </c>
      <c r="Y669" t="s">
        <v>10666</v>
      </c>
      <c r="Z669" t="s">
        <v>10263</v>
      </c>
      <c r="AA669" s="48" t="s">
        <v>11464</v>
      </c>
      <c r="AB669" s="41" t="s">
        <v>11287</v>
      </c>
      <c r="AC669" t="s">
        <v>153</v>
      </c>
      <c r="AD669" t="s">
        <v>491</v>
      </c>
      <c r="AE669" t="s">
        <v>166</v>
      </c>
      <c r="AF669" t="s">
        <v>568</v>
      </c>
    </row>
    <row r="670" spans="1:32">
      <c r="A670" t="s">
        <v>7903</v>
      </c>
      <c r="B670" t="s">
        <v>7904</v>
      </c>
      <c r="C670" t="s">
        <v>6638</v>
      </c>
      <c r="D670" t="s">
        <v>245</v>
      </c>
      <c r="E670">
        <v>35.138100000000001</v>
      </c>
      <c r="F670">
        <v>-81.597899999999996</v>
      </c>
      <c r="G670" t="s">
        <v>7072</v>
      </c>
      <c r="H670" t="s">
        <v>247</v>
      </c>
      <c r="I670" t="s">
        <v>246</v>
      </c>
      <c r="J670" t="s">
        <v>108</v>
      </c>
      <c r="K670">
        <v>3258</v>
      </c>
      <c r="L670" t="s">
        <v>7905</v>
      </c>
      <c r="M670" s="43">
        <v>35228</v>
      </c>
      <c r="N670" s="43">
        <v>49826</v>
      </c>
      <c r="O670" t="s">
        <v>250</v>
      </c>
      <c r="P670" t="s">
        <v>162</v>
      </c>
      <c r="Q670">
        <v>4</v>
      </c>
      <c r="R670">
        <v>5.3</v>
      </c>
      <c r="S670">
        <v>15794.22</v>
      </c>
      <c r="T670">
        <v>26.910345532610901</v>
      </c>
      <c r="U670">
        <v>1908</v>
      </c>
      <c r="V670" t="s">
        <v>10666</v>
      </c>
      <c r="W670" t="s">
        <v>10666</v>
      </c>
      <c r="X670" t="s">
        <v>10666</v>
      </c>
      <c r="Y670" t="s">
        <v>10666</v>
      </c>
      <c r="Z670" t="s">
        <v>6641</v>
      </c>
      <c r="AA670" s="48" t="s">
        <v>7906</v>
      </c>
      <c r="AB670" s="41" t="s">
        <v>10944</v>
      </c>
      <c r="AC670" t="s">
        <v>253</v>
      </c>
      <c r="AD670" t="s">
        <v>254</v>
      </c>
      <c r="AE670" t="s">
        <v>220</v>
      </c>
      <c r="AF670" t="s">
        <v>246</v>
      </c>
    </row>
    <row r="671" spans="1:32">
      <c r="A671" t="s">
        <v>7264</v>
      </c>
      <c r="B671" t="s">
        <v>4293</v>
      </c>
      <c r="C671" t="s">
        <v>4420</v>
      </c>
      <c r="D671" t="s">
        <v>295</v>
      </c>
      <c r="E671">
        <v>41.839100000000002</v>
      </c>
      <c r="F671">
        <v>-86.351200000000006</v>
      </c>
      <c r="G671" t="s">
        <v>2696</v>
      </c>
      <c r="H671" t="s">
        <v>247</v>
      </c>
      <c r="I671" t="s">
        <v>2696</v>
      </c>
      <c r="J671" t="s">
        <v>108</v>
      </c>
      <c r="K671">
        <v>1754</v>
      </c>
      <c r="L671" t="s">
        <v>7265</v>
      </c>
      <c r="M671" s="43">
        <v>35430</v>
      </c>
      <c r="N671" s="43">
        <v>50009</v>
      </c>
      <c r="O671" t="s">
        <v>161</v>
      </c>
      <c r="P671" t="s">
        <v>162</v>
      </c>
      <c r="Q671">
        <v>10</v>
      </c>
      <c r="R671">
        <v>4.4000000000000004</v>
      </c>
      <c r="S671">
        <v>15813.48</v>
      </c>
      <c r="T671">
        <v>41.027085927770898</v>
      </c>
      <c r="U671">
        <v>1919</v>
      </c>
      <c r="V671" t="s">
        <v>10666</v>
      </c>
      <c r="W671" t="s">
        <v>10666</v>
      </c>
      <c r="X671" t="s">
        <v>10666</v>
      </c>
      <c r="Y671" t="s">
        <v>10666</v>
      </c>
      <c r="Z671" t="s">
        <v>1641</v>
      </c>
      <c r="AA671" s="48" t="s">
        <v>4421</v>
      </c>
      <c r="AB671" s="41" t="s">
        <v>11017</v>
      </c>
      <c r="AC671" t="s">
        <v>301</v>
      </c>
      <c r="AD671" t="s">
        <v>282</v>
      </c>
      <c r="AE671" t="s">
        <v>166</v>
      </c>
      <c r="AF671" t="s">
        <v>2696</v>
      </c>
    </row>
    <row r="672" spans="1:32">
      <c r="A672" t="s">
        <v>7626</v>
      </c>
      <c r="B672" t="s">
        <v>7627</v>
      </c>
      <c r="C672" t="s">
        <v>550</v>
      </c>
      <c r="D672" t="s">
        <v>551</v>
      </c>
      <c r="E672">
        <v>45.947400000000002</v>
      </c>
      <c r="F672">
        <v>-88.218699999999998</v>
      </c>
      <c r="G672" t="s">
        <v>552</v>
      </c>
      <c r="H672" t="s">
        <v>247</v>
      </c>
      <c r="I672" t="s">
        <v>552</v>
      </c>
      <c r="J672" t="s">
        <v>108</v>
      </c>
      <c r="K672">
        <v>1775</v>
      </c>
      <c r="L672" t="s">
        <v>7628</v>
      </c>
      <c r="M672" s="43">
        <v>34940</v>
      </c>
      <c r="N672" s="43">
        <v>51348</v>
      </c>
      <c r="O672" t="s">
        <v>161</v>
      </c>
      <c r="P672" t="s">
        <v>162</v>
      </c>
      <c r="Q672">
        <v>3</v>
      </c>
      <c r="R672">
        <v>5.3</v>
      </c>
      <c r="S672">
        <v>15949.74</v>
      </c>
      <c r="T672">
        <v>34.353708968725797</v>
      </c>
      <c r="U672">
        <v>1919</v>
      </c>
      <c r="V672" t="s">
        <v>10666</v>
      </c>
      <c r="W672" t="s">
        <v>10666</v>
      </c>
      <c r="X672" t="s">
        <v>10666</v>
      </c>
      <c r="Y672" t="s">
        <v>10666</v>
      </c>
      <c r="Z672" t="s">
        <v>7629</v>
      </c>
      <c r="AA672" s="48" t="s">
        <v>7630</v>
      </c>
      <c r="AB672" s="41" t="s">
        <v>10692</v>
      </c>
      <c r="AC672" t="s">
        <v>301</v>
      </c>
      <c r="AD672" t="s">
        <v>302</v>
      </c>
      <c r="AE672" t="s">
        <v>166</v>
      </c>
      <c r="AF672" t="s">
        <v>556</v>
      </c>
    </row>
    <row r="673" spans="1:32">
      <c r="A673" t="s">
        <v>9741</v>
      </c>
      <c r="B673" t="s">
        <v>9742</v>
      </c>
      <c r="C673" t="s">
        <v>6853</v>
      </c>
      <c r="D673" t="s">
        <v>551</v>
      </c>
      <c r="E673">
        <v>44.316399799999999</v>
      </c>
      <c r="F673">
        <v>-88.19802104</v>
      </c>
      <c r="G673" t="s">
        <v>6854</v>
      </c>
      <c r="H673" t="s">
        <v>148</v>
      </c>
      <c r="I673" t="s">
        <v>9581</v>
      </c>
      <c r="J673" t="s">
        <v>108</v>
      </c>
      <c r="K673">
        <v>4122</v>
      </c>
      <c r="L673" t="s">
        <v>9740</v>
      </c>
      <c r="M673" s="43">
        <v>40681</v>
      </c>
      <c r="N673" s="43">
        <v>58926</v>
      </c>
      <c r="O673" t="s">
        <v>161</v>
      </c>
      <c r="P673" t="s">
        <v>162</v>
      </c>
      <c r="Q673">
        <v>4</v>
      </c>
      <c r="R673">
        <v>2.4</v>
      </c>
      <c r="S673">
        <v>15971.91</v>
      </c>
      <c r="T673">
        <v>75.969891552511399</v>
      </c>
      <c r="U673">
        <v>1926</v>
      </c>
      <c r="V673" t="s">
        <v>10666</v>
      </c>
      <c r="W673" t="s">
        <v>10666</v>
      </c>
      <c r="X673" t="s">
        <v>10666</v>
      </c>
      <c r="Y673" t="s">
        <v>10666</v>
      </c>
      <c r="Z673" t="s">
        <v>6856</v>
      </c>
      <c r="AA673" s="48" t="s">
        <v>8922</v>
      </c>
      <c r="AB673" s="41" t="s">
        <v>10864</v>
      </c>
      <c r="AC673" t="s">
        <v>601</v>
      </c>
      <c r="AD673" t="s">
        <v>302</v>
      </c>
      <c r="AE673" t="s">
        <v>166</v>
      </c>
      <c r="AF673" t="s">
        <v>6854</v>
      </c>
    </row>
    <row r="674" spans="1:32">
      <c r="A674" t="s">
        <v>10514</v>
      </c>
      <c r="B674" t="s">
        <v>10515</v>
      </c>
      <c r="C674" t="s">
        <v>573</v>
      </c>
      <c r="D674" t="s">
        <v>574</v>
      </c>
      <c r="E674">
        <v>44.512699480000002</v>
      </c>
      <c r="F674">
        <v>-109.1298776</v>
      </c>
      <c r="G674" t="s">
        <v>416</v>
      </c>
      <c r="H674" t="s">
        <v>37</v>
      </c>
      <c r="I674" t="s">
        <v>10362</v>
      </c>
      <c r="J674" t="s">
        <v>108</v>
      </c>
      <c r="K674">
        <v>7541</v>
      </c>
      <c r="L674" t="s">
        <v>10666</v>
      </c>
      <c r="M674" t="s">
        <v>10666</v>
      </c>
      <c r="N674" s="43" t="s">
        <v>10666</v>
      </c>
      <c r="O674" t="s">
        <v>161</v>
      </c>
      <c r="P674" t="s">
        <v>37</v>
      </c>
      <c r="Q674">
        <v>1</v>
      </c>
      <c r="R674">
        <v>4.5</v>
      </c>
      <c r="S674">
        <v>15993.57</v>
      </c>
      <c r="T674">
        <v>40.572222222222202</v>
      </c>
      <c r="U674">
        <v>1994</v>
      </c>
      <c r="V674" t="s">
        <v>10666</v>
      </c>
      <c r="W674" t="s">
        <v>10666</v>
      </c>
      <c r="X674" t="s">
        <v>10666</v>
      </c>
      <c r="Y674" t="s">
        <v>10666</v>
      </c>
      <c r="Z674" t="s">
        <v>10516</v>
      </c>
      <c r="AA674" s="48" t="s">
        <v>11449</v>
      </c>
      <c r="AB674" s="41" t="s">
        <v>11293</v>
      </c>
      <c r="AC674" t="s">
        <v>153</v>
      </c>
      <c r="AD674" t="s">
        <v>10019</v>
      </c>
      <c r="AE674" t="s">
        <v>166</v>
      </c>
      <c r="AF674" t="s">
        <v>579</v>
      </c>
    </row>
    <row r="675" spans="1:32">
      <c r="A675" t="s">
        <v>6408</v>
      </c>
      <c r="B675" t="s">
        <v>6409</v>
      </c>
      <c r="C675" t="s">
        <v>1154</v>
      </c>
      <c r="D675" t="s">
        <v>469</v>
      </c>
      <c r="E675">
        <v>44.7866</v>
      </c>
      <c r="F675">
        <v>-71.124899999999997</v>
      </c>
      <c r="G675" t="s">
        <v>6410</v>
      </c>
      <c r="H675" t="s">
        <v>309</v>
      </c>
      <c r="I675" t="s">
        <v>6411</v>
      </c>
      <c r="J675" t="s">
        <v>108</v>
      </c>
      <c r="K675">
        <v>10570</v>
      </c>
      <c r="L675" t="s">
        <v>6412</v>
      </c>
      <c r="M675" s="43">
        <v>45244</v>
      </c>
      <c r="N675" s="43">
        <v>59840</v>
      </c>
      <c r="O675" t="s">
        <v>10666</v>
      </c>
      <c r="P675" t="s">
        <v>162</v>
      </c>
      <c r="Q675">
        <v>1</v>
      </c>
      <c r="R675">
        <v>3</v>
      </c>
      <c r="S675">
        <v>16021.26</v>
      </c>
      <c r="T675">
        <v>60.963698630137003</v>
      </c>
      <c r="U675">
        <v>1986</v>
      </c>
      <c r="V675" t="s">
        <v>10666</v>
      </c>
      <c r="W675" t="s">
        <v>10666</v>
      </c>
      <c r="X675" t="s">
        <v>10666</v>
      </c>
      <c r="Y675" t="s">
        <v>10666</v>
      </c>
      <c r="Z675" t="s">
        <v>5353</v>
      </c>
      <c r="AA675" s="48" t="s">
        <v>6413</v>
      </c>
      <c r="AB675" s="41" t="s">
        <v>10858</v>
      </c>
      <c r="AC675" t="s">
        <v>232</v>
      </c>
      <c r="AD675" t="s">
        <v>314</v>
      </c>
      <c r="AE675" t="s">
        <v>220</v>
      </c>
      <c r="AF675" t="s">
        <v>315</v>
      </c>
    </row>
    <row r="676" spans="1:32">
      <c r="A676" t="s">
        <v>10208</v>
      </c>
      <c r="B676" t="s">
        <v>10209</v>
      </c>
      <c r="C676" t="s">
        <v>883</v>
      </c>
      <c r="D676" t="s">
        <v>178</v>
      </c>
      <c r="E676">
        <v>38.483333000000002</v>
      </c>
      <c r="F676">
        <v>-107.755</v>
      </c>
      <c r="G676" t="s">
        <v>10207</v>
      </c>
      <c r="H676" t="s">
        <v>148</v>
      </c>
      <c r="I676" t="s">
        <v>416</v>
      </c>
      <c r="J676" t="s">
        <v>108</v>
      </c>
      <c r="K676">
        <v>58783</v>
      </c>
      <c r="L676" t="s">
        <v>10666</v>
      </c>
      <c r="M676" t="s">
        <v>10666</v>
      </c>
      <c r="N676" s="43" t="s">
        <v>10666</v>
      </c>
      <c r="O676" t="s">
        <v>10666</v>
      </c>
      <c r="P676" t="s">
        <v>489</v>
      </c>
      <c r="Q676">
        <v>1</v>
      </c>
      <c r="R676">
        <v>4</v>
      </c>
      <c r="S676">
        <v>16110.75</v>
      </c>
      <c r="T676">
        <v>45.978167808219197</v>
      </c>
      <c r="U676">
        <v>2013</v>
      </c>
      <c r="V676" t="s">
        <v>10666</v>
      </c>
      <c r="W676" t="s">
        <v>10666</v>
      </c>
      <c r="X676" t="s">
        <v>10666</v>
      </c>
      <c r="Y676" t="s">
        <v>10666</v>
      </c>
      <c r="Z676" t="s">
        <v>5570</v>
      </c>
      <c r="AA676" s="48" t="s">
        <v>1476</v>
      </c>
      <c r="AB676" s="41" t="s">
        <v>10691</v>
      </c>
      <c r="AC676" t="s">
        <v>153</v>
      </c>
      <c r="AD676" t="s">
        <v>241</v>
      </c>
      <c r="AE676" t="s">
        <v>166</v>
      </c>
      <c r="AF676" t="s">
        <v>886</v>
      </c>
    </row>
    <row r="677" spans="1:32">
      <c r="A677" t="s">
        <v>8230</v>
      </c>
      <c r="B677" t="s">
        <v>8231</v>
      </c>
      <c r="C677" t="s">
        <v>4163</v>
      </c>
      <c r="D677" t="s">
        <v>903</v>
      </c>
      <c r="E677">
        <v>44.641500000000001</v>
      </c>
      <c r="F677">
        <v>-73.113500000000002</v>
      </c>
      <c r="G677" t="s">
        <v>4164</v>
      </c>
      <c r="H677" t="s">
        <v>247</v>
      </c>
      <c r="I677" t="s">
        <v>4254</v>
      </c>
      <c r="J677" t="s">
        <v>108</v>
      </c>
      <c r="K677">
        <v>3711</v>
      </c>
      <c r="L677" t="s">
        <v>8228</v>
      </c>
      <c r="M677" s="43">
        <v>38523</v>
      </c>
      <c r="N677" s="43">
        <v>49460</v>
      </c>
      <c r="O677" t="s">
        <v>1648</v>
      </c>
      <c r="P677" t="s">
        <v>162</v>
      </c>
      <c r="Q677">
        <v>1</v>
      </c>
      <c r="R677">
        <v>3</v>
      </c>
      <c r="S677">
        <v>16139.7</v>
      </c>
      <c r="T677">
        <v>61.414383561643803</v>
      </c>
      <c r="U677">
        <v>1937</v>
      </c>
      <c r="V677" t="s">
        <v>10666</v>
      </c>
      <c r="W677" t="s">
        <v>10666</v>
      </c>
      <c r="X677" t="s">
        <v>10666</v>
      </c>
      <c r="Y677" t="s">
        <v>10666</v>
      </c>
      <c r="Z677" t="s">
        <v>4159</v>
      </c>
      <c r="AA677" s="48" t="s">
        <v>8232</v>
      </c>
      <c r="AB677" s="41" t="s">
        <v>10726</v>
      </c>
      <c r="AC677" t="s">
        <v>232</v>
      </c>
      <c r="AD677" t="s">
        <v>314</v>
      </c>
      <c r="AE677" t="s">
        <v>166</v>
      </c>
      <c r="AF677" t="s">
        <v>4164</v>
      </c>
    </row>
    <row r="678" spans="1:32">
      <c r="A678" t="s">
        <v>5459</v>
      </c>
      <c r="B678" t="s">
        <v>5460</v>
      </c>
      <c r="C678" t="s">
        <v>746</v>
      </c>
      <c r="D678" t="s">
        <v>286</v>
      </c>
      <c r="E678">
        <v>44.2331</v>
      </c>
      <c r="F678">
        <v>-74.565399999999997</v>
      </c>
      <c r="G678" t="s">
        <v>4355</v>
      </c>
      <c r="H678" t="s">
        <v>309</v>
      </c>
      <c r="I678" t="s">
        <v>4355</v>
      </c>
      <c r="J678" t="s">
        <v>108</v>
      </c>
      <c r="K678">
        <v>2598</v>
      </c>
      <c r="L678" t="s">
        <v>5461</v>
      </c>
      <c r="M678" s="43">
        <v>38652</v>
      </c>
      <c r="N678" s="43">
        <v>49613</v>
      </c>
      <c r="O678" t="s">
        <v>250</v>
      </c>
      <c r="P678" t="s">
        <v>162</v>
      </c>
      <c r="Q678">
        <v>3</v>
      </c>
      <c r="R678">
        <v>2.7</v>
      </c>
      <c r="S678">
        <v>16157.62</v>
      </c>
      <c r="T678">
        <v>68.313969220361898</v>
      </c>
      <c r="U678">
        <v>1924</v>
      </c>
      <c r="V678" t="s">
        <v>10666</v>
      </c>
      <c r="W678" t="s">
        <v>10666</v>
      </c>
      <c r="X678" t="s">
        <v>10666</v>
      </c>
      <c r="Y678" t="s">
        <v>10666</v>
      </c>
      <c r="Z678" t="s">
        <v>4623</v>
      </c>
      <c r="AA678" s="48" t="s">
        <v>5462</v>
      </c>
      <c r="AB678" s="41" t="s">
        <v>10789</v>
      </c>
      <c r="AC678" t="s">
        <v>232</v>
      </c>
      <c r="AD678" t="s">
        <v>291</v>
      </c>
      <c r="AE678" t="s">
        <v>220</v>
      </c>
      <c r="AF678" t="s">
        <v>788</v>
      </c>
    </row>
    <row r="679" spans="1:32">
      <c r="A679" t="s">
        <v>6008</v>
      </c>
      <c r="B679" t="s">
        <v>6009</v>
      </c>
      <c r="C679" t="s">
        <v>6010</v>
      </c>
      <c r="D679" t="s">
        <v>458</v>
      </c>
      <c r="E679">
        <v>44.580097799999997</v>
      </c>
      <c r="F679">
        <v>-69.554654999999997</v>
      </c>
      <c r="G679" t="s">
        <v>6011</v>
      </c>
      <c r="H679" t="s">
        <v>459</v>
      </c>
      <c r="I679" t="s">
        <v>6011</v>
      </c>
      <c r="J679" t="s">
        <v>108</v>
      </c>
      <c r="K679">
        <v>10523</v>
      </c>
      <c r="L679" t="s">
        <v>6012</v>
      </c>
      <c r="M679" s="43">
        <v>30749</v>
      </c>
      <c r="N679" s="43">
        <v>49003</v>
      </c>
      <c r="O679" t="s">
        <v>161</v>
      </c>
      <c r="P679" t="s">
        <v>162</v>
      </c>
      <c r="Q679">
        <v>2</v>
      </c>
      <c r="R679">
        <v>4.2</v>
      </c>
      <c r="S679">
        <v>16162.7</v>
      </c>
      <c r="T679">
        <v>43.9299304196565</v>
      </c>
      <c r="U679">
        <v>1987</v>
      </c>
      <c r="V679" t="s">
        <v>10666</v>
      </c>
      <c r="W679" t="s">
        <v>10666</v>
      </c>
      <c r="X679" t="s">
        <v>10666</v>
      </c>
      <c r="Y679" t="s">
        <v>10666</v>
      </c>
      <c r="Z679" t="s">
        <v>3686</v>
      </c>
      <c r="AA679" s="48" t="s">
        <v>6013</v>
      </c>
      <c r="AB679" s="41" t="s">
        <v>10900</v>
      </c>
      <c r="AC679" t="s">
        <v>232</v>
      </c>
      <c r="AD679" t="s">
        <v>314</v>
      </c>
      <c r="AE679" t="s">
        <v>220</v>
      </c>
      <c r="AF679" t="s">
        <v>465</v>
      </c>
    </row>
    <row r="680" spans="1:32">
      <c r="A680" t="s">
        <v>5878</v>
      </c>
      <c r="B680" t="s">
        <v>5879</v>
      </c>
      <c r="C680" t="s">
        <v>2106</v>
      </c>
      <c r="D680" t="s">
        <v>286</v>
      </c>
      <c r="E680">
        <v>43.837299999999999</v>
      </c>
      <c r="F680">
        <v>-73.429599999999994</v>
      </c>
      <c r="G680" t="s">
        <v>5034</v>
      </c>
      <c r="H680" t="s">
        <v>459</v>
      </c>
      <c r="I680" t="s">
        <v>5874</v>
      </c>
      <c r="J680" t="s">
        <v>108</v>
      </c>
      <c r="K680">
        <v>10753</v>
      </c>
      <c r="L680" t="s">
        <v>5880</v>
      </c>
      <c r="M680" s="43">
        <v>31001</v>
      </c>
      <c r="N680" s="43" t="s">
        <v>10666</v>
      </c>
      <c r="O680" t="s">
        <v>10666</v>
      </c>
      <c r="P680" t="s">
        <v>150</v>
      </c>
      <c r="Q680">
        <v>1</v>
      </c>
      <c r="R680">
        <v>5.2</v>
      </c>
      <c r="S680">
        <v>16166</v>
      </c>
      <c r="T680">
        <v>35.489111345275703</v>
      </c>
      <c r="U680">
        <v>1987</v>
      </c>
      <c r="V680" t="s">
        <v>10666</v>
      </c>
      <c r="W680" t="s">
        <v>10666</v>
      </c>
      <c r="X680" t="s">
        <v>10666</v>
      </c>
      <c r="Y680" t="s">
        <v>10666</v>
      </c>
      <c r="Z680" t="s">
        <v>5876</v>
      </c>
      <c r="AA680" s="48" t="s">
        <v>5881</v>
      </c>
      <c r="AB680" s="41" t="s">
        <v>10894</v>
      </c>
      <c r="AC680" t="s">
        <v>232</v>
      </c>
      <c r="AD680" t="s">
        <v>291</v>
      </c>
      <c r="AE680" t="s">
        <v>220</v>
      </c>
      <c r="AF680" t="s">
        <v>788</v>
      </c>
    </row>
    <row r="681" spans="1:32">
      <c r="A681" t="s">
        <v>6617</v>
      </c>
      <c r="B681" t="s">
        <v>6618</v>
      </c>
      <c r="C681" t="s">
        <v>1852</v>
      </c>
      <c r="D681" t="s">
        <v>146</v>
      </c>
      <c r="E681">
        <v>33.916699999999999</v>
      </c>
      <c r="F681">
        <v>-117.8</v>
      </c>
      <c r="G681" t="s">
        <v>4694</v>
      </c>
      <c r="H681" t="s">
        <v>5</v>
      </c>
      <c r="I681" t="s">
        <v>4694</v>
      </c>
      <c r="J681" t="s">
        <v>108</v>
      </c>
      <c r="K681">
        <v>6647</v>
      </c>
      <c r="L681" t="s">
        <v>6619</v>
      </c>
      <c r="M681" s="43">
        <v>29083</v>
      </c>
      <c r="N681" s="43" t="s">
        <v>10666</v>
      </c>
      <c r="O681" t="s">
        <v>149</v>
      </c>
      <c r="P681" t="s">
        <v>150</v>
      </c>
      <c r="Q681">
        <v>1</v>
      </c>
      <c r="R681">
        <v>5.0999999999999996</v>
      </c>
      <c r="S681">
        <v>16185.9</v>
      </c>
      <c r="T681">
        <v>36.2295192049422</v>
      </c>
      <c r="U681">
        <v>1981</v>
      </c>
      <c r="V681" t="s">
        <v>10666</v>
      </c>
      <c r="W681" t="s">
        <v>10666</v>
      </c>
      <c r="X681" t="s">
        <v>10666</v>
      </c>
      <c r="Y681" t="s">
        <v>10666</v>
      </c>
      <c r="Z681" t="s">
        <v>4411</v>
      </c>
      <c r="AA681" s="48" t="s">
        <v>5254</v>
      </c>
      <c r="AB681" s="41" t="s">
        <v>10842</v>
      </c>
      <c r="AC681" t="s">
        <v>153</v>
      </c>
      <c r="AD681" t="s">
        <v>263</v>
      </c>
      <c r="AE681" t="s">
        <v>166</v>
      </c>
      <c r="AF681" t="s">
        <v>397</v>
      </c>
    </row>
    <row r="682" spans="1:32">
      <c r="A682" t="s">
        <v>7925</v>
      </c>
      <c r="B682" t="s">
        <v>7926</v>
      </c>
      <c r="C682" t="s">
        <v>1198</v>
      </c>
      <c r="D682" t="s">
        <v>903</v>
      </c>
      <c r="E682">
        <v>42.901800000000001</v>
      </c>
      <c r="F682">
        <v>-72.950500000000005</v>
      </c>
      <c r="G682" t="s">
        <v>470</v>
      </c>
      <c r="H682" t="s">
        <v>309</v>
      </c>
      <c r="I682" t="s">
        <v>471</v>
      </c>
      <c r="J682" t="s">
        <v>108</v>
      </c>
      <c r="K682">
        <v>6529</v>
      </c>
      <c r="L682" t="s">
        <v>7927</v>
      </c>
      <c r="M682" s="43">
        <v>35524</v>
      </c>
      <c r="N682" s="43">
        <v>50130</v>
      </c>
      <c r="O682" t="s">
        <v>250</v>
      </c>
      <c r="P682" t="s">
        <v>162</v>
      </c>
      <c r="Q682">
        <v>1</v>
      </c>
      <c r="R682">
        <v>4</v>
      </c>
      <c r="S682">
        <v>16348.13</v>
      </c>
      <c r="T682">
        <v>46.655622146118702</v>
      </c>
      <c r="U682">
        <v>1922</v>
      </c>
      <c r="V682" t="s">
        <v>10666</v>
      </c>
      <c r="W682" t="s">
        <v>10666</v>
      </c>
      <c r="X682" t="s">
        <v>10666</v>
      </c>
      <c r="Y682" t="s">
        <v>10666</v>
      </c>
      <c r="Z682" t="s">
        <v>312</v>
      </c>
      <c r="AA682" s="48" t="s">
        <v>7928</v>
      </c>
      <c r="AB682" s="41" t="s">
        <v>11036</v>
      </c>
      <c r="AC682" t="s">
        <v>232</v>
      </c>
      <c r="AD682" t="s">
        <v>314</v>
      </c>
      <c r="AE682" t="s">
        <v>220</v>
      </c>
      <c r="AF682" t="s">
        <v>4164</v>
      </c>
    </row>
    <row r="683" spans="1:32">
      <c r="A683" t="s">
        <v>4335</v>
      </c>
      <c r="B683" t="s">
        <v>4336</v>
      </c>
      <c r="C683" t="s">
        <v>2335</v>
      </c>
      <c r="D683" t="s">
        <v>195</v>
      </c>
      <c r="E683">
        <v>42.475166999999999</v>
      </c>
      <c r="F683">
        <v>-122.75769</v>
      </c>
      <c r="G683" t="s">
        <v>568</v>
      </c>
      <c r="H683" t="s">
        <v>247</v>
      </c>
      <c r="I683" t="s">
        <v>568</v>
      </c>
      <c r="J683" t="s">
        <v>108</v>
      </c>
      <c r="K683">
        <v>3024</v>
      </c>
      <c r="L683" t="s">
        <v>10666</v>
      </c>
      <c r="M683" t="s">
        <v>10666</v>
      </c>
      <c r="N683" s="43" t="s">
        <v>10666</v>
      </c>
      <c r="O683" t="s">
        <v>10666</v>
      </c>
      <c r="P683" t="s">
        <v>543</v>
      </c>
      <c r="Q683">
        <v>1</v>
      </c>
      <c r="R683">
        <v>2.8</v>
      </c>
      <c r="S683">
        <v>16415.57</v>
      </c>
      <c r="T683">
        <v>66.925839856490498</v>
      </c>
      <c r="U683">
        <v>1957</v>
      </c>
      <c r="V683" t="s">
        <v>10666</v>
      </c>
      <c r="W683" t="s">
        <v>10666</v>
      </c>
      <c r="X683" t="s">
        <v>10666</v>
      </c>
      <c r="Y683" t="s">
        <v>10666</v>
      </c>
      <c r="Z683" t="s">
        <v>4337</v>
      </c>
      <c r="AA683" s="48" t="s">
        <v>2339</v>
      </c>
      <c r="AB683" s="41" t="s">
        <v>10751</v>
      </c>
      <c r="AC683" t="s">
        <v>153</v>
      </c>
      <c r="AD683" t="s">
        <v>587</v>
      </c>
      <c r="AE683" t="s">
        <v>166</v>
      </c>
      <c r="AF683" t="s">
        <v>568</v>
      </c>
    </row>
    <row r="684" spans="1:32">
      <c r="A684" t="s">
        <v>4897</v>
      </c>
      <c r="B684" t="s">
        <v>4898</v>
      </c>
      <c r="C684" t="s">
        <v>3495</v>
      </c>
      <c r="D684" t="s">
        <v>295</v>
      </c>
      <c r="E684">
        <v>43.8142</v>
      </c>
      <c r="F684">
        <v>-84.376900000000006</v>
      </c>
      <c r="G684" t="s">
        <v>4899</v>
      </c>
      <c r="H684" t="s">
        <v>459</v>
      </c>
      <c r="I684" t="s">
        <v>4899</v>
      </c>
      <c r="J684" t="s">
        <v>108</v>
      </c>
      <c r="K684">
        <v>50158</v>
      </c>
      <c r="L684" t="s">
        <v>4900</v>
      </c>
      <c r="M684" t="s">
        <v>10666</v>
      </c>
      <c r="N684" s="43">
        <v>47021</v>
      </c>
      <c r="O684" t="s">
        <v>161</v>
      </c>
      <c r="P684" t="s">
        <v>162</v>
      </c>
      <c r="Q684">
        <v>2</v>
      </c>
      <c r="R684">
        <v>4.8</v>
      </c>
      <c r="S684">
        <v>16481.11</v>
      </c>
      <c r="T684">
        <v>39.195942732115697</v>
      </c>
      <c r="U684">
        <v>1925</v>
      </c>
      <c r="V684" t="s">
        <v>10666</v>
      </c>
      <c r="W684" t="s">
        <v>10666</v>
      </c>
      <c r="X684" t="s">
        <v>10666</v>
      </c>
      <c r="Y684" t="s">
        <v>10666</v>
      </c>
      <c r="Z684" t="s">
        <v>4901</v>
      </c>
      <c r="AA684" s="48" t="s">
        <v>3499</v>
      </c>
      <c r="AB684" s="41" t="s">
        <v>10984</v>
      </c>
      <c r="AC684" t="s">
        <v>301</v>
      </c>
      <c r="AD684" t="s">
        <v>302</v>
      </c>
      <c r="AE684" t="s">
        <v>220</v>
      </c>
      <c r="AF684" t="s">
        <v>297</v>
      </c>
    </row>
    <row r="685" spans="1:32">
      <c r="A685" t="s">
        <v>6287</v>
      </c>
      <c r="B685" t="s">
        <v>6288</v>
      </c>
      <c r="C685" t="s">
        <v>725</v>
      </c>
      <c r="D685" t="s">
        <v>195</v>
      </c>
      <c r="E685">
        <v>44.017699999999998</v>
      </c>
      <c r="F685">
        <v>-121.3501</v>
      </c>
      <c r="G685" t="s">
        <v>4646</v>
      </c>
      <c r="H685" t="s">
        <v>148</v>
      </c>
      <c r="I685" t="s">
        <v>4646</v>
      </c>
      <c r="J685" t="s">
        <v>108</v>
      </c>
      <c r="K685">
        <v>50980</v>
      </c>
      <c r="L685" t="s">
        <v>6289</v>
      </c>
      <c r="M685" s="43">
        <v>32049</v>
      </c>
      <c r="N685" s="43">
        <v>50283</v>
      </c>
      <c r="O685" t="s">
        <v>161</v>
      </c>
      <c r="P685" t="s">
        <v>162</v>
      </c>
      <c r="Q685">
        <v>2</v>
      </c>
      <c r="R685">
        <v>5.4</v>
      </c>
      <c r="S685">
        <v>16484.96</v>
      </c>
      <c r="T685">
        <v>34.848976830711997</v>
      </c>
      <c r="U685">
        <v>1989</v>
      </c>
      <c r="V685" t="s">
        <v>10666</v>
      </c>
      <c r="W685" t="s">
        <v>10666</v>
      </c>
      <c r="X685" t="s">
        <v>10666</v>
      </c>
      <c r="Y685" t="s">
        <v>10666</v>
      </c>
      <c r="Z685" t="s">
        <v>4148</v>
      </c>
      <c r="AA685" s="48" t="s">
        <v>4149</v>
      </c>
      <c r="AB685" s="41" t="s">
        <v>10724</v>
      </c>
      <c r="AC685" t="s">
        <v>153</v>
      </c>
      <c r="AD685" t="s">
        <v>587</v>
      </c>
      <c r="AE685" t="s">
        <v>220</v>
      </c>
      <c r="AF685" t="s">
        <v>568</v>
      </c>
    </row>
    <row r="686" spans="1:32">
      <c r="A686" t="s">
        <v>9903</v>
      </c>
      <c r="B686" t="s">
        <v>9904</v>
      </c>
      <c r="C686" t="s">
        <v>9890</v>
      </c>
      <c r="D686" t="s">
        <v>807</v>
      </c>
      <c r="E686">
        <v>30.795466619999999</v>
      </c>
      <c r="F686">
        <v>-94.180119700000006</v>
      </c>
      <c r="G686" t="s">
        <v>9834</v>
      </c>
      <c r="H686" t="s">
        <v>41</v>
      </c>
      <c r="I686" t="s">
        <v>9835</v>
      </c>
      <c r="J686" t="s">
        <v>108</v>
      </c>
      <c r="K686">
        <v>7200</v>
      </c>
      <c r="L686" t="s">
        <v>10666</v>
      </c>
      <c r="M686" t="s">
        <v>10666</v>
      </c>
      <c r="N686" s="43" t="s">
        <v>10666</v>
      </c>
      <c r="O686" t="s">
        <v>485</v>
      </c>
      <c r="P686" t="s">
        <v>41</v>
      </c>
      <c r="Q686">
        <v>2</v>
      </c>
      <c r="R686">
        <v>8</v>
      </c>
      <c r="S686">
        <v>16548</v>
      </c>
      <c r="T686">
        <v>23.613013698630098</v>
      </c>
      <c r="U686">
        <v>1989</v>
      </c>
      <c r="V686" t="s">
        <v>10666</v>
      </c>
      <c r="W686" t="s">
        <v>10666</v>
      </c>
      <c r="X686" t="s">
        <v>10666</v>
      </c>
      <c r="Y686" t="s">
        <v>10666</v>
      </c>
      <c r="Z686" t="s">
        <v>9891</v>
      </c>
      <c r="AA686" s="48" t="s">
        <v>11483</v>
      </c>
      <c r="AB686" s="41" t="s">
        <v>11229</v>
      </c>
      <c r="AC686" t="s">
        <v>1352</v>
      </c>
      <c r="AD686" t="s">
        <v>302</v>
      </c>
      <c r="AE686" t="s">
        <v>166</v>
      </c>
      <c r="AF686" t="s">
        <v>9905</v>
      </c>
    </row>
    <row r="687" spans="1:32">
      <c r="A687" t="s">
        <v>10569</v>
      </c>
      <c r="B687" t="s">
        <v>10570</v>
      </c>
      <c r="C687" t="s">
        <v>9219</v>
      </c>
      <c r="D687" t="s">
        <v>178</v>
      </c>
      <c r="E687">
        <v>37.3718</v>
      </c>
      <c r="F687">
        <v>-107.57940000000001</v>
      </c>
      <c r="G687" t="s">
        <v>10571</v>
      </c>
      <c r="H687" t="s">
        <v>459</v>
      </c>
      <c r="I687" t="s">
        <v>416</v>
      </c>
      <c r="J687" t="s">
        <v>108</v>
      </c>
      <c r="K687">
        <v>50206</v>
      </c>
      <c r="L687" t="s">
        <v>10572</v>
      </c>
      <c r="M687" s="43">
        <v>30594</v>
      </c>
      <c r="N687" s="43">
        <v>48852</v>
      </c>
      <c r="O687" t="s">
        <v>10666</v>
      </c>
      <c r="P687" t="s">
        <v>162</v>
      </c>
      <c r="Q687">
        <v>3</v>
      </c>
      <c r="R687">
        <v>5.8</v>
      </c>
      <c r="S687">
        <v>16604.52</v>
      </c>
      <c r="T687">
        <v>32.680916391119503</v>
      </c>
      <c r="U687">
        <v>1989</v>
      </c>
      <c r="V687" t="s">
        <v>10666</v>
      </c>
      <c r="W687" t="s">
        <v>10666</v>
      </c>
      <c r="X687" t="s">
        <v>10666</v>
      </c>
      <c r="Y687" t="s">
        <v>10666</v>
      </c>
      <c r="Z687" t="s">
        <v>10573</v>
      </c>
      <c r="AA687" s="48" t="s">
        <v>10574</v>
      </c>
      <c r="AB687" s="41" t="s">
        <v>11123</v>
      </c>
      <c r="AC687" t="s">
        <v>153</v>
      </c>
      <c r="AD687" t="s">
        <v>241</v>
      </c>
      <c r="AE687" t="s">
        <v>220</v>
      </c>
      <c r="AF687" t="s">
        <v>10575</v>
      </c>
    </row>
    <row r="688" spans="1:32">
      <c r="A688" t="s">
        <v>4826</v>
      </c>
      <c r="B688" t="s">
        <v>4827</v>
      </c>
      <c r="C688" t="s">
        <v>4683</v>
      </c>
      <c r="D688" t="s">
        <v>186</v>
      </c>
      <c r="E688">
        <v>59.5274</v>
      </c>
      <c r="F688">
        <v>-135.1833</v>
      </c>
      <c r="G688" t="s">
        <v>795</v>
      </c>
      <c r="H688" t="s">
        <v>247</v>
      </c>
      <c r="I688" t="s">
        <v>4031</v>
      </c>
      <c r="J688" t="s">
        <v>108</v>
      </c>
      <c r="K688">
        <v>7751</v>
      </c>
      <c r="L688" t="s">
        <v>4828</v>
      </c>
      <c r="M688" s="43">
        <v>35261</v>
      </c>
      <c r="N688" s="43">
        <v>53508</v>
      </c>
      <c r="O688" t="s">
        <v>10666</v>
      </c>
      <c r="P688" t="s">
        <v>162</v>
      </c>
      <c r="Q688">
        <v>1</v>
      </c>
      <c r="R688">
        <v>4</v>
      </c>
      <c r="S688">
        <v>16627.39</v>
      </c>
      <c r="T688">
        <v>47.452597031963499</v>
      </c>
      <c r="U688">
        <v>1997</v>
      </c>
      <c r="V688" t="s">
        <v>10666</v>
      </c>
      <c r="W688" t="s">
        <v>10666</v>
      </c>
      <c r="X688" t="s">
        <v>10666</v>
      </c>
      <c r="Y688" t="s">
        <v>10666</v>
      </c>
      <c r="Z688" t="s">
        <v>4829</v>
      </c>
      <c r="AA688" s="48" t="s">
        <v>4830</v>
      </c>
      <c r="AB688" s="41" t="s">
        <v>10666</v>
      </c>
      <c r="AC688" t="s">
        <v>10666</v>
      </c>
      <c r="AD688" t="s">
        <v>10666</v>
      </c>
      <c r="AE688" t="s">
        <v>166</v>
      </c>
      <c r="AF688" t="s">
        <v>795</v>
      </c>
    </row>
    <row r="689" spans="1:32">
      <c r="A689" t="s">
        <v>7240</v>
      </c>
      <c r="B689" t="s">
        <v>7241</v>
      </c>
      <c r="C689" t="s">
        <v>4253</v>
      </c>
      <c r="D689" t="s">
        <v>903</v>
      </c>
      <c r="E689">
        <v>44.052</v>
      </c>
      <c r="F689">
        <v>-73.177700000000002</v>
      </c>
      <c r="G689" t="s">
        <v>4164</v>
      </c>
      <c r="H689" t="s">
        <v>247</v>
      </c>
      <c r="I689" t="s">
        <v>4254</v>
      </c>
      <c r="J689" t="s">
        <v>108</v>
      </c>
      <c r="K689">
        <v>6451</v>
      </c>
      <c r="L689" t="s">
        <v>7242</v>
      </c>
      <c r="M689" s="43">
        <v>41935</v>
      </c>
      <c r="N689" s="43">
        <v>56522</v>
      </c>
      <c r="O689" t="s">
        <v>161</v>
      </c>
      <c r="P689" t="s">
        <v>162</v>
      </c>
      <c r="Q689">
        <v>3</v>
      </c>
      <c r="R689">
        <v>5.7</v>
      </c>
      <c r="S689">
        <v>16732.04</v>
      </c>
      <c r="T689">
        <v>33.509653128254399</v>
      </c>
      <c r="U689">
        <v>1913</v>
      </c>
      <c r="V689" t="s">
        <v>10666</v>
      </c>
      <c r="W689" t="s">
        <v>10666</v>
      </c>
      <c r="X689" t="s">
        <v>10666</v>
      </c>
      <c r="Y689" t="s">
        <v>10666</v>
      </c>
      <c r="Z689" t="s">
        <v>2293</v>
      </c>
      <c r="AA689" s="48" t="s">
        <v>6822</v>
      </c>
      <c r="AB689" s="41" t="s">
        <v>10741</v>
      </c>
      <c r="AC689" t="s">
        <v>232</v>
      </c>
      <c r="AD689" t="s">
        <v>314</v>
      </c>
      <c r="AE689" t="s">
        <v>166</v>
      </c>
      <c r="AF689" t="s">
        <v>4164</v>
      </c>
    </row>
    <row r="690" spans="1:32">
      <c r="A690" t="s">
        <v>6737</v>
      </c>
      <c r="B690" t="s">
        <v>6738</v>
      </c>
      <c r="C690" t="s">
        <v>2328</v>
      </c>
      <c r="D690" t="s">
        <v>146</v>
      </c>
      <c r="E690">
        <v>41.282200000000003</v>
      </c>
      <c r="F690">
        <v>-122.32850000000001</v>
      </c>
      <c r="G690" t="s">
        <v>6739</v>
      </c>
      <c r="H690" t="s">
        <v>459</v>
      </c>
      <c r="I690" t="s">
        <v>6740</v>
      </c>
      <c r="J690" t="s">
        <v>108</v>
      </c>
      <c r="K690">
        <v>50179</v>
      </c>
      <c r="L690" t="s">
        <v>6741</v>
      </c>
      <c r="M690" s="43">
        <v>30336</v>
      </c>
      <c r="N690" s="43" t="s">
        <v>10666</v>
      </c>
      <c r="O690" t="s">
        <v>149</v>
      </c>
      <c r="P690" t="s">
        <v>150</v>
      </c>
      <c r="Q690">
        <v>2</v>
      </c>
      <c r="R690">
        <v>5</v>
      </c>
      <c r="S690">
        <v>16745.830000000002</v>
      </c>
      <c r="T690">
        <v>38.232488584474901</v>
      </c>
      <c r="U690">
        <v>1986</v>
      </c>
      <c r="V690" t="s">
        <v>10666</v>
      </c>
      <c r="W690" t="s">
        <v>10666</v>
      </c>
      <c r="X690" t="s">
        <v>10666</v>
      </c>
      <c r="Y690" t="s">
        <v>10666</v>
      </c>
      <c r="Z690" t="s">
        <v>6742</v>
      </c>
      <c r="AA690" s="48" t="s">
        <v>6743</v>
      </c>
      <c r="AB690" s="41" t="s">
        <v>10948</v>
      </c>
      <c r="AC690" t="s">
        <v>153</v>
      </c>
      <c r="AD690" t="s">
        <v>587</v>
      </c>
      <c r="AE690" t="s">
        <v>220</v>
      </c>
      <c r="AF690" t="s">
        <v>568</v>
      </c>
    </row>
    <row r="691" spans="1:32">
      <c r="A691" t="s">
        <v>8497</v>
      </c>
      <c r="B691" t="s">
        <v>8498</v>
      </c>
      <c r="C691" t="s">
        <v>2342</v>
      </c>
      <c r="D691" t="s">
        <v>146</v>
      </c>
      <c r="E691">
        <v>39.528799999999997</v>
      </c>
      <c r="F691">
        <v>-121.5449</v>
      </c>
      <c r="G691" t="s">
        <v>7639</v>
      </c>
      <c r="H691" t="s">
        <v>5</v>
      </c>
      <c r="I691" t="s">
        <v>7640</v>
      </c>
      <c r="J691" t="s">
        <v>108</v>
      </c>
      <c r="K691">
        <v>7129</v>
      </c>
      <c r="L691" t="s">
        <v>8494</v>
      </c>
      <c r="M691" s="43">
        <v>20862</v>
      </c>
      <c r="N691" s="43">
        <v>39113</v>
      </c>
      <c r="O691" t="s">
        <v>10666</v>
      </c>
      <c r="P691" t="s">
        <v>162</v>
      </c>
      <c r="Q691">
        <v>1</v>
      </c>
      <c r="R691">
        <v>3.4</v>
      </c>
      <c r="S691">
        <v>16814.13</v>
      </c>
      <c r="T691">
        <v>56.453565672844498</v>
      </c>
      <c r="U691">
        <v>1987</v>
      </c>
      <c r="V691" t="s">
        <v>10666</v>
      </c>
      <c r="W691" t="s">
        <v>10666</v>
      </c>
      <c r="X691" t="s">
        <v>10666</v>
      </c>
      <c r="Y691" t="s">
        <v>10666</v>
      </c>
      <c r="Z691" t="s">
        <v>8499</v>
      </c>
      <c r="AA691" s="48" t="s">
        <v>8500</v>
      </c>
      <c r="AB691" s="41" t="s">
        <v>10872</v>
      </c>
      <c r="AC691" t="s">
        <v>153</v>
      </c>
      <c r="AD691" t="s">
        <v>263</v>
      </c>
      <c r="AE691" t="s">
        <v>166</v>
      </c>
      <c r="AF691" t="s">
        <v>259</v>
      </c>
    </row>
    <row r="692" spans="1:32">
      <c r="A692" t="s">
        <v>8465</v>
      </c>
      <c r="B692" t="s">
        <v>8466</v>
      </c>
      <c r="C692" t="s">
        <v>2551</v>
      </c>
      <c r="D692" t="s">
        <v>146</v>
      </c>
      <c r="E692">
        <v>38.850371000000003</v>
      </c>
      <c r="F692">
        <v>-120.38178499999999</v>
      </c>
      <c r="G692" t="s">
        <v>6503</v>
      </c>
      <c r="H692" t="s">
        <v>148</v>
      </c>
      <c r="I692" t="s">
        <v>6503</v>
      </c>
      <c r="J692" t="s">
        <v>108</v>
      </c>
      <c r="K692">
        <v>534</v>
      </c>
      <c r="L692" t="s">
        <v>8467</v>
      </c>
      <c r="M692" s="43">
        <v>41843</v>
      </c>
      <c r="N692" s="43">
        <v>60083</v>
      </c>
      <c r="O692" t="s">
        <v>10666</v>
      </c>
      <c r="P692" t="s">
        <v>162</v>
      </c>
      <c r="Q692">
        <v>1</v>
      </c>
      <c r="R692">
        <v>10</v>
      </c>
      <c r="S692">
        <v>17014.57</v>
      </c>
      <c r="T692">
        <v>19.423025114155301</v>
      </c>
      <c r="U692">
        <v>1985</v>
      </c>
      <c r="V692" t="s">
        <v>10666</v>
      </c>
      <c r="W692" t="s">
        <v>10666</v>
      </c>
      <c r="X692" t="s">
        <v>10666</v>
      </c>
      <c r="Y692" t="s">
        <v>10666</v>
      </c>
      <c r="Z692" t="s">
        <v>8468</v>
      </c>
      <c r="AA692" s="48" t="s">
        <v>11505</v>
      </c>
      <c r="AB692" s="41" t="s">
        <v>10929</v>
      </c>
      <c r="AC692" t="s">
        <v>153</v>
      </c>
      <c r="AD692" t="s">
        <v>8470</v>
      </c>
      <c r="AE692" t="s">
        <v>166</v>
      </c>
      <c r="AF692" t="s">
        <v>6503</v>
      </c>
    </row>
    <row r="693" spans="1:32">
      <c r="A693" t="s">
        <v>10517</v>
      </c>
      <c r="B693" t="s">
        <v>10518</v>
      </c>
      <c r="C693" t="s">
        <v>573</v>
      </c>
      <c r="D693" t="s">
        <v>574</v>
      </c>
      <c r="E693">
        <v>44.513766830000002</v>
      </c>
      <c r="F693">
        <v>-109.129588</v>
      </c>
      <c r="G693" t="s">
        <v>416</v>
      </c>
      <c r="H693" t="s">
        <v>37</v>
      </c>
      <c r="I693" t="s">
        <v>10362</v>
      </c>
      <c r="J693" t="s">
        <v>108</v>
      </c>
      <c r="K693">
        <v>6408</v>
      </c>
      <c r="L693" t="s">
        <v>10666</v>
      </c>
      <c r="M693" t="s">
        <v>10666</v>
      </c>
      <c r="N693" s="43" t="s">
        <v>10666</v>
      </c>
      <c r="O693" t="s">
        <v>812</v>
      </c>
      <c r="P693" t="s">
        <v>37</v>
      </c>
      <c r="Q693">
        <v>1</v>
      </c>
      <c r="R693">
        <v>5</v>
      </c>
      <c r="S693">
        <v>17134.96</v>
      </c>
      <c r="T693">
        <v>39.120913242009102</v>
      </c>
      <c r="U693">
        <v>1948</v>
      </c>
      <c r="V693" t="s">
        <v>10666</v>
      </c>
      <c r="W693" t="s">
        <v>10666</v>
      </c>
      <c r="X693" t="s">
        <v>10666</v>
      </c>
      <c r="Y693" t="s">
        <v>10666</v>
      </c>
      <c r="Z693" t="s">
        <v>10516</v>
      </c>
      <c r="AA693" s="48" t="s">
        <v>11449</v>
      </c>
      <c r="AB693" s="41" t="s">
        <v>11293</v>
      </c>
      <c r="AC693" t="s">
        <v>153</v>
      </c>
      <c r="AD693" t="s">
        <v>10019</v>
      </c>
      <c r="AE693" t="s">
        <v>166</v>
      </c>
      <c r="AF693" t="s">
        <v>579</v>
      </c>
    </row>
    <row r="694" spans="1:32">
      <c r="A694" t="s">
        <v>534</v>
      </c>
      <c r="B694" t="s">
        <v>535</v>
      </c>
      <c r="C694" t="s">
        <v>495</v>
      </c>
      <c r="D694" t="s">
        <v>195</v>
      </c>
      <c r="E694">
        <v>43.642000000000003</v>
      </c>
      <c r="F694">
        <v>-117.2411</v>
      </c>
      <c r="G694" t="s">
        <v>496</v>
      </c>
      <c r="H694" t="s">
        <v>148</v>
      </c>
      <c r="I694" t="s">
        <v>416</v>
      </c>
      <c r="J694" t="s">
        <v>108</v>
      </c>
      <c r="K694">
        <v>50361</v>
      </c>
      <c r="L694" t="s">
        <v>536</v>
      </c>
      <c r="M694" s="43">
        <v>30811</v>
      </c>
      <c r="N694" s="43">
        <v>49064</v>
      </c>
      <c r="O694" t="s">
        <v>10666</v>
      </c>
      <c r="P694" t="s">
        <v>162</v>
      </c>
      <c r="Q694">
        <v>1</v>
      </c>
      <c r="R694">
        <v>5</v>
      </c>
      <c r="S694">
        <v>17164.349999999999</v>
      </c>
      <c r="T694">
        <v>39.188013698630101</v>
      </c>
      <c r="U694">
        <v>1985</v>
      </c>
      <c r="V694" t="s">
        <v>10666</v>
      </c>
      <c r="W694" t="s">
        <v>10666</v>
      </c>
      <c r="X694" t="s">
        <v>10666</v>
      </c>
      <c r="Y694" t="s">
        <v>10666</v>
      </c>
      <c r="Z694" t="s">
        <v>537</v>
      </c>
      <c r="AA694" s="48" t="s">
        <v>499</v>
      </c>
      <c r="AB694" s="41" t="s">
        <v>11285</v>
      </c>
      <c r="AC694" t="s">
        <v>153</v>
      </c>
      <c r="AD694" t="s">
        <v>434</v>
      </c>
      <c r="AE694" t="s">
        <v>220</v>
      </c>
      <c r="AF694" t="s">
        <v>430</v>
      </c>
    </row>
    <row r="695" spans="1:32">
      <c r="A695" t="s">
        <v>7082</v>
      </c>
      <c r="B695" t="s">
        <v>7083</v>
      </c>
      <c r="C695" t="s">
        <v>2311</v>
      </c>
      <c r="D695" t="s">
        <v>458</v>
      </c>
      <c r="E695">
        <v>45.6601</v>
      </c>
      <c r="F695">
        <v>-69.813400000000001</v>
      </c>
      <c r="G695" t="s">
        <v>7084</v>
      </c>
      <c r="H695" t="s">
        <v>309</v>
      </c>
      <c r="I695" t="s">
        <v>7084</v>
      </c>
      <c r="J695" t="s">
        <v>108</v>
      </c>
      <c r="K695">
        <v>10555</v>
      </c>
      <c r="L695" t="s">
        <v>7085</v>
      </c>
      <c r="M695" s="43">
        <v>43936</v>
      </c>
      <c r="N695" s="43">
        <v>58531</v>
      </c>
      <c r="O695" t="s">
        <v>10666</v>
      </c>
      <c r="P695" t="s">
        <v>162</v>
      </c>
      <c r="Q695">
        <v>1</v>
      </c>
      <c r="R695">
        <v>3.6</v>
      </c>
      <c r="S695">
        <v>17179</v>
      </c>
      <c r="T695">
        <v>54.474251648909203</v>
      </c>
      <c r="U695">
        <v>1989</v>
      </c>
      <c r="V695" t="s">
        <v>10666</v>
      </c>
      <c r="W695" t="s">
        <v>10666</v>
      </c>
      <c r="X695" t="s">
        <v>10666</v>
      </c>
      <c r="Y695" t="s">
        <v>10666</v>
      </c>
      <c r="Z695" t="s">
        <v>6149</v>
      </c>
      <c r="AA695" s="48" t="s">
        <v>7086</v>
      </c>
      <c r="AB695" s="41" t="s">
        <v>10974</v>
      </c>
      <c r="AC695" t="s">
        <v>232</v>
      </c>
      <c r="AD695" t="s">
        <v>314</v>
      </c>
      <c r="AE695" t="s">
        <v>220</v>
      </c>
      <c r="AF695" t="s">
        <v>465</v>
      </c>
    </row>
    <row r="696" spans="1:32">
      <c r="A696" t="s">
        <v>7133</v>
      </c>
      <c r="B696" t="s">
        <v>2525</v>
      </c>
      <c r="C696" t="s">
        <v>6795</v>
      </c>
      <c r="D696" t="s">
        <v>551</v>
      </c>
      <c r="E696">
        <v>45.28</v>
      </c>
      <c r="F696">
        <v>-88.2</v>
      </c>
      <c r="G696" t="s">
        <v>6792</v>
      </c>
      <c r="H696" t="s">
        <v>247</v>
      </c>
      <c r="I696" t="s">
        <v>6792</v>
      </c>
      <c r="J696" t="s">
        <v>108</v>
      </c>
      <c r="K696">
        <v>4065</v>
      </c>
      <c r="L696" t="s">
        <v>7134</v>
      </c>
      <c r="M696" s="43">
        <v>35607</v>
      </c>
      <c r="N696" s="43">
        <v>50191</v>
      </c>
      <c r="O696" t="s">
        <v>1648</v>
      </c>
      <c r="P696" t="s">
        <v>162</v>
      </c>
      <c r="Q696">
        <v>5</v>
      </c>
      <c r="R696">
        <v>7</v>
      </c>
      <c r="S696">
        <v>17298.87</v>
      </c>
      <c r="T696">
        <v>28.210812133072402</v>
      </c>
      <c r="U696">
        <v>1910</v>
      </c>
      <c r="V696" t="s">
        <v>10666</v>
      </c>
      <c r="W696" t="s">
        <v>10666</v>
      </c>
      <c r="X696" t="s">
        <v>10666</v>
      </c>
      <c r="Y696" t="s">
        <v>10666</v>
      </c>
      <c r="Z696" t="s">
        <v>7135</v>
      </c>
      <c r="AA696" s="48" t="s">
        <v>7136</v>
      </c>
      <c r="AB696" s="41" t="s">
        <v>10952</v>
      </c>
      <c r="AC696" t="s">
        <v>301</v>
      </c>
      <c r="AD696" t="s">
        <v>302</v>
      </c>
      <c r="AE696" t="s">
        <v>166</v>
      </c>
      <c r="AF696" t="s">
        <v>556</v>
      </c>
    </row>
    <row r="697" spans="1:32">
      <c r="A697" t="s">
        <v>7396</v>
      </c>
      <c r="B697" t="s">
        <v>7397</v>
      </c>
      <c r="C697" t="s">
        <v>7392</v>
      </c>
      <c r="D697" t="s">
        <v>7372</v>
      </c>
      <c r="E697">
        <v>38.150799999999997</v>
      </c>
      <c r="F697">
        <v>-81.213099999999997</v>
      </c>
      <c r="G697" t="s">
        <v>7393</v>
      </c>
      <c r="H697" t="s">
        <v>309</v>
      </c>
      <c r="I697" t="s">
        <v>7393</v>
      </c>
      <c r="J697" t="s">
        <v>108</v>
      </c>
      <c r="K697">
        <v>50010</v>
      </c>
      <c r="L697" t="s">
        <v>7398</v>
      </c>
      <c r="M697" s="43">
        <v>43091</v>
      </c>
      <c r="N697" s="43">
        <v>59932</v>
      </c>
      <c r="O697" t="s">
        <v>161</v>
      </c>
      <c r="P697" t="s">
        <v>162</v>
      </c>
      <c r="Q697">
        <v>8</v>
      </c>
      <c r="R697">
        <v>6.2</v>
      </c>
      <c r="S697">
        <v>17345.93</v>
      </c>
      <c r="T697">
        <v>31.9375644424805</v>
      </c>
      <c r="U697">
        <v>1912</v>
      </c>
      <c r="V697" t="s">
        <v>10666</v>
      </c>
      <c r="W697" t="s">
        <v>10666</v>
      </c>
      <c r="X697" t="s">
        <v>10666</v>
      </c>
      <c r="Y697" t="s">
        <v>10666</v>
      </c>
      <c r="Z697" t="s">
        <v>7399</v>
      </c>
      <c r="AA697" s="48" t="s">
        <v>7400</v>
      </c>
      <c r="AB697" s="41" t="s">
        <v>10993</v>
      </c>
      <c r="AC697" t="s">
        <v>301</v>
      </c>
      <c r="AD697" t="s">
        <v>282</v>
      </c>
      <c r="AE697" t="s">
        <v>1999</v>
      </c>
      <c r="AF697" t="s">
        <v>6608</v>
      </c>
    </row>
    <row r="698" spans="1:32">
      <c r="A698" t="s">
        <v>7960</v>
      </c>
      <c r="B698" t="s">
        <v>7961</v>
      </c>
      <c r="C698" t="s">
        <v>7962</v>
      </c>
      <c r="D698" t="s">
        <v>245</v>
      </c>
      <c r="E698">
        <v>34.665300000000002</v>
      </c>
      <c r="F698">
        <v>-81.447699999999998</v>
      </c>
      <c r="G698" t="s">
        <v>388</v>
      </c>
      <c r="H698" t="s">
        <v>247</v>
      </c>
      <c r="I698" t="s">
        <v>389</v>
      </c>
      <c r="J698" t="s">
        <v>108</v>
      </c>
      <c r="K698">
        <v>3289</v>
      </c>
      <c r="L698" t="s">
        <v>7963</v>
      </c>
      <c r="M698" s="43">
        <v>35233</v>
      </c>
      <c r="N698" s="43">
        <v>49826</v>
      </c>
      <c r="O698" t="s">
        <v>250</v>
      </c>
      <c r="P698" t="s">
        <v>162</v>
      </c>
      <c r="Q698">
        <v>4</v>
      </c>
      <c r="R698">
        <v>4.4000000000000004</v>
      </c>
      <c r="S698">
        <v>17433.52</v>
      </c>
      <c r="T698">
        <v>45.2301784973018</v>
      </c>
      <c r="U698">
        <v>1905</v>
      </c>
      <c r="V698" t="s">
        <v>10666</v>
      </c>
      <c r="W698" t="s">
        <v>10666</v>
      </c>
      <c r="X698" t="s">
        <v>10666</v>
      </c>
      <c r="Y698" t="s">
        <v>10666</v>
      </c>
      <c r="Z698" t="s">
        <v>6641</v>
      </c>
      <c r="AA698" s="48" t="s">
        <v>7964</v>
      </c>
      <c r="AB698" s="41" t="s">
        <v>10666</v>
      </c>
      <c r="AC698" t="s">
        <v>253</v>
      </c>
      <c r="AD698" t="s">
        <v>393</v>
      </c>
      <c r="AE698" t="s">
        <v>166</v>
      </c>
      <c r="AF698" t="s">
        <v>394</v>
      </c>
    </row>
    <row r="699" spans="1:32">
      <c r="A699" t="s">
        <v>9256</v>
      </c>
      <c r="B699" t="s">
        <v>9257</v>
      </c>
      <c r="C699" t="s">
        <v>9258</v>
      </c>
      <c r="D699" t="s">
        <v>4460</v>
      </c>
      <c r="E699">
        <v>41.389899999999997</v>
      </c>
      <c r="F699">
        <v>-88.787400000000005</v>
      </c>
      <c r="G699" t="s">
        <v>1582</v>
      </c>
      <c r="H699" t="s">
        <v>459</v>
      </c>
      <c r="I699" t="s">
        <v>7799</v>
      </c>
      <c r="J699" t="s">
        <v>108</v>
      </c>
      <c r="K699">
        <v>10520</v>
      </c>
      <c r="L699" t="s">
        <v>9259</v>
      </c>
      <c r="M699" s="43">
        <v>38504</v>
      </c>
      <c r="N699" s="43">
        <v>49460</v>
      </c>
      <c r="O699" t="s">
        <v>161</v>
      </c>
      <c r="P699" t="s">
        <v>162</v>
      </c>
      <c r="Q699">
        <v>3</v>
      </c>
      <c r="R699">
        <v>3.6</v>
      </c>
      <c r="S699">
        <v>17452.259999999998</v>
      </c>
      <c r="T699">
        <v>55.3407534246575</v>
      </c>
      <c r="U699">
        <v>1925</v>
      </c>
      <c r="V699" t="s">
        <v>10666</v>
      </c>
      <c r="W699" t="s">
        <v>10666</v>
      </c>
      <c r="X699" t="s">
        <v>10666</v>
      </c>
      <c r="Y699" t="s">
        <v>10666</v>
      </c>
      <c r="Z699" t="s">
        <v>6856</v>
      </c>
      <c r="AA699" s="48" t="s">
        <v>9260</v>
      </c>
      <c r="AB699" s="41" t="s">
        <v>11125</v>
      </c>
      <c r="AC699" t="s">
        <v>253</v>
      </c>
      <c r="AD699" t="s">
        <v>302</v>
      </c>
      <c r="AE699" t="s">
        <v>220</v>
      </c>
      <c r="AF699" t="s">
        <v>9261</v>
      </c>
    </row>
    <row r="700" spans="1:32">
      <c r="A700" t="s">
        <v>9374</v>
      </c>
      <c r="B700" t="s">
        <v>9375</v>
      </c>
      <c r="C700" t="s">
        <v>9376</v>
      </c>
      <c r="D700" t="s">
        <v>404</v>
      </c>
      <c r="E700">
        <v>36.341124610000001</v>
      </c>
      <c r="F700">
        <v>-82.126283920000006</v>
      </c>
      <c r="G700" t="s">
        <v>40</v>
      </c>
      <c r="H700" t="s">
        <v>39</v>
      </c>
      <c r="I700" t="s">
        <v>40</v>
      </c>
      <c r="J700" t="s">
        <v>108</v>
      </c>
      <c r="K700">
        <v>3421</v>
      </c>
      <c r="L700" t="s">
        <v>10666</v>
      </c>
      <c r="M700" t="s">
        <v>10666</v>
      </c>
      <c r="N700" s="43" t="s">
        <v>10666</v>
      </c>
      <c r="O700" t="s">
        <v>161</v>
      </c>
      <c r="P700" t="s">
        <v>39</v>
      </c>
      <c r="Q700">
        <v>4</v>
      </c>
      <c r="R700">
        <v>10.6</v>
      </c>
      <c r="S700">
        <v>17552.22</v>
      </c>
      <c r="T700">
        <v>18.902623416903602</v>
      </c>
      <c r="U700">
        <v>1912</v>
      </c>
      <c r="V700" t="s">
        <v>10666</v>
      </c>
      <c r="W700" t="s">
        <v>10666</v>
      </c>
      <c r="X700" t="s">
        <v>10666</v>
      </c>
      <c r="Y700" t="s">
        <v>10666</v>
      </c>
      <c r="Z700" t="s">
        <v>9377</v>
      </c>
      <c r="AA700" s="48" t="s">
        <v>9378</v>
      </c>
      <c r="AB700" s="41" t="s">
        <v>11144</v>
      </c>
      <c r="AC700" t="s">
        <v>253</v>
      </c>
      <c r="AD700" t="s">
        <v>39</v>
      </c>
      <c r="AE700" t="s">
        <v>166</v>
      </c>
      <c r="AF700" t="s">
        <v>40</v>
      </c>
    </row>
    <row r="701" spans="1:32">
      <c r="A701" t="s">
        <v>9360</v>
      </c>
      <c r="B701" t="s">
        <v>9361</v>
      </c>
      <c r="C701" t="s">
        <v>5400</v>
      </c>
      <c r="D701" t="s">
        <v>483</v>
      </c>
      <c r="E701">
        <v>42.644199999999998</v>
      </c>
      <c r="F701">
        <v>-111.6956</v>
      </c>
      <c r="G701" t="s">
        <v>568</v>
      </c>
      <c r="H701" t="s">
        <v>247</v>
      </c>
      <c r="I701" t="s">
        <v>568</v>
      </c>
      <c r="J701" t="s">
        <v>108</v>
      </c>
      <c r="K701">
        <v>831</v>
      </c>
      <c r="L701" t="s">
        <v>9356</v>
      </c>
      <c r="M701" s="43">
        <v>37977</v>
      </c>
      <c r="N701" s="43">
        <v>48913</v>
      </c>
      <c r="O701" t="s">
        <v>450</v>
      </c>
      <c r="P701" t="s">
        <v>162</v>
      </c>
      <c r="Q701">
        <v>2</v>
      </c>
      <c r="R701">
        <v>14.6</v>
      </c>
      <c r="S701">
        <v>17593.96</v>
      </c>
      <c r="T701">
        <v>13.7564583724276</v>
      </c>
      <c r="U701">
        <v>1924</v>
      </c>
      <c r="V701" t="s">
        <v>10666</v>
      </c>
      <c r="W701" t="s">
        <v>10666</v>
      </c>
      <c r="X701" t="s">
        <v>10666</v>
      </c>
      <c r="Y701" t="s">
        <v>10666</v>
      </c>
      <c r="Z701" t="s">
        <v>6108</v>
      </c>
      <c r="AA701" s="48" t="s">
        <v>6109</v>
      </c>
      <c r="AB701" s="41" t="s">
        <v>10856</v>
      </c>
      <c r="AC701" t="s">
        <v>153</v>
      </c>
      <c r="AD701" t="s">
        <v>491</v>
      </c>
      <c r="AE701" t="s">
        <v>166</v>
      </c>
      <c r="AF701" t="s">
        <v>568</v>
      </c>
    </row>
    <row r="702" spans="1:32">
      <c r="A702" t="s">
        <v>7569</v>
      </c>
      <c r="B702" t="s">
        <v>7570</v>
      </c>
      <c r="C702" t="s">
        <v>7552</v>
      </c>
      <c r="D702" t="s">
        <v>295</v>
      </c>
      <c r="E702">
        <v>44.463900000000002</v>
      </c>
      <c r="F702">
        <v>-83.721699999999998</v>
      </c>
      <c r="G702" t="s">
        <v>296</v>
      </c>
      <c r="H702" t="s">
        <v>247</v>
      </c>
      <c r="I702" t="s">
        <v>297</v>
      </c>
      <c r="J702" t="s">
        <v>108</v>
      </c>
      <c r="K702">
        <v>1712</v>
      </c>
      <c r="L702" t="s">
        <v>7571</v>
      </c>
      <c r="M702" s="43">
        <v>34530</v>
      </c>
      <c r="N702" s="43">
        <v>49125</v>
      </c>
      <c r="O702" t="s">
        <v>485</v>
      </c>
      <c r="P702" t="s">
        <v>162</v>
      </c>
      <c r="Q702">
        <v>2</v>
      </c>
      <c r="R702">
        <v>4</v>
      </c>
      <c r="S702">
        <v>17666</v>
      </c>
      <c r="T702">
        <v>50.4166666666667</v>
      </c>
      <c r="U702">
        <v>1913</v>
      </c>
      <c r="V702" t="s">
        <v>10666</v>
      </c>
      <c r="W702" t="s">
        <v>10666</v>
      </c>
      <c r="X702" t="s">
        <v>10666</v>
      </c>
      <c r="Y702" t="s">
        <v>10666</v>
      </c>
      <c r="Z702" t="s">
        <v>7554</v>
      </c>
      <c r="AA702" s="48" t="s">
        <v>7572</v>
      </c>
      <c r="AB702" s="41" t="s">
        <v>10924</v>
      </c>
      <c r="AC702" t="s">
        <v>301</v>
      </c>
      <c r="AD702" t="s">
        <v>302</v>
      </c>
      <c r="AE702" t="s">
        <v>166</v>
      </c>
      <c r="AF702" t="s">
        <v>297</v>
      </c>
    </row>
    <row r="703" spans="1:32">
      <c r="A703" t="s">
        <v>7022</v>
      </c>
      <c r="B703" t="s">
        <v>7023</v>
      </c>
      <c r="C703" t="s">
        <v>214</v>
      </c>
      <c r="D703" t="s">
        <v>1893</v>
      </c>
      <c r="E703">
        <v>38.971699999999998</v>
      </c>
      <c r="F703">
        <v>-95.24</v>
      </c>
      <c r="G703" t="s">
        <v>7024</v>
      </c>
      <c r="H703" t="s">
        <v>459</v>
      </c>
      <c r="I703" t="s">
        <v>7024</v>
      </c>
      <c r="J703" t="s">
        <v>108</v>
      </c>
      <c r="K703">
        <v>10279</v>
      </c>
      <c r="L703" t="s">
        <v>7025</v>
      </c>
      <c r="M703" s="43">
        <v>40409</v>
      </c>
      <c r="N703" s="43">
        <v>58653</v>
      </c>
      <c r="O703" t="s">
        <v>161</v>
      </c>
      <c r="P703" t="s">
        <v>162</v>
      </c>
      <c r="Q703">
        <v>11</v>
      </c>
      <c r="R703">
        <v>7</v>
      </c>
      <c r="S703">
        <v>17686.580000000002</v>
      </c>
      <c r="T703">
        <v>28.8430854533594</v>
      </c>
      <c r="U703">
        <v>1920</v>
      </c>
      <c r="V703" t="s">
        <v>10666</v>
      </c>
      <c r="W703" t="s">
        <v>10666</v>
      </c>
      <c r="X703" t="s">
        <v>10666</v>
      </c>
      <c r="Y703" t="s">
        <v>10666</v>
      </c>
      <c r="Z703" t="s">
        <v>7023</v>
      </c>
      <c r="AA703" s="48" t="s">
        <v>7026</v>
      </c>
      <c r="AB703" s="41" t="s">
        <v>10968</v>
      </c>
      <c r="AC703" t="s">
        <v>601</v>
      </c>
      <c r="AD703" t="s">
        <v>333</v>
      </c>
      <c r="AE703" t="s">
        <v>220</v>
      </c>
      <c r="AF703" t="s">
        <v>7027</v>
      </c>
    </row>
    <row r="704" spans="1:32">
      <c r="A704" t="s">
        <v>7784</v>
      </c>
      <c r="B704" t="s">
        <v>7785</v>
      </c>
      <c r="C704" t="s">
        <v>7786</v>
      </c>
      <c r="D704" t="s">
        <v>277</v>
      </c>
      <c r="E704">
        <v>37.4634</v>
      </c>
      <c r="F704">
        <v>-79.185699999999997</v>
      </c>
      <c r="G704" t="s">
        <v>1582</v>
      </c>
      <c r="H704" t="s">
        <v>459</v>
      </c>
      <c r="I704" t="s">
        <v>7787</v>
      </c>
      <c r="J704" t="s">
        <v>108</v>
      </c>
      <c r="K704">
        <v>3779</v>
      </c>
      <c r="L704" t="s">
        <v>7788</v>
      </c>
      <c r="M704" s="43">
        <v>34411</v>
      </c>
      <c r="N704" s="43">
        <v>45351</v>
      </c>
      <c r="O704" t="s">
        <v>250</v>
      </c>
      <c r="P704" t="s">
        <v>162</v>
      </c>
      <c r="Q704">
        <v>5</v>
      </c>
      <c r="R704">
        <v>12.5</v>
      </c>
      <c r="S704">
        <v>17695.91</v>
      </c>
      <c r="T704">
        <v>16.160648401826499</v>
      </c>
      <c r="U704">
        <v>1903</v>
      </c>
      <c r="V704" t="s">
        <v>10666</v>
      </c>
      <c r="W704" t="s">
        <v>10666</v>
      </c>
      <c r="X704" t="s">
        <v>10666</v>
      </c>
      <c r="Y704" t="s">
        <v>10666</v>
      </c>
      <c r="Z704" t="s">
        <v>5907</v>
      </c>
      <c r="AA704" s="48" t="s">
        <v>6612</v>
      </c>
      <c r="AB704" s="41" t="s">
        <v>11020</v>
      </c>
      <c r="AC704" t="s">
        <v>301</v>
      </c>
      <c r="AD704" t="s">
        <v>282</v>
      </c>
      <c r="AE704" t="s">
        <v>220</v>
      </c>
      <c r="AF704" t="s">
        <v>6608</v>
      </c>
    </row>
    <row r="705" spans="1:32">
      <c r="A705" t="s">
        <v>9175</v>
      </c>
      <c r="B705" t="s">
        <v>9176</v>
      </c>
      <c r="C705" t="s">
        <v>2879</v>
      </c>
      <c r="D705" t="s">
        <v>873</v>
      </c>
      <c r="E705">
        <v>47.933199999999999</v>
      </c>
      <c r="F705">
        <v>-91.762900000000002</v>
      </c>
      <c r="G705" t="s">
        <v>5979</v>
      </c>
      <c r="H705" t="s">
        <v>247</v>
      </c>
      <c r="I705" t="s">
        <v>6980</v>
      </c>
      <c r="J705" t="s">
        <v>108</v>
      </c>
      <c r="K705">
        <v>1902</v>
      </c>
      <c r="L705" t="s">
        <v>9177</v>
      </c>
      <c r="M705" s="43">
        <v>38092</v>
      </c>
      <c r="N705" s="43">
        <v>52687</v>
      </c>
      <c r="O705" t="s">
        <v>250</v>
      </c>
      <c r="P705" t="s">
        <v>162</v>
      </c>
      <c r="Q705">
        <v>2</v>
      </c>
      <c r="R705">
        <v>4</v>
      </c>
      <c r="S705">
        <v>17782.02</v>
      </c>
      <c r="T705">
        <v>50.747773972602701</v>
      </c>
      <c r="U705">
        <v>1923</v>
      </c>
      <c r="V705" t="s">
        <v>10666</v>
      </c>
      <c r="W705" t="s">
        <v>10666</v>
      </c>
      <c r="X705" t="s">
        <v>10666</v>
      </c>
      <c r="Y705" t="s">
        <v>10666</v>
      </c>
      <c r="Z705" t="s">
        <v>9178</v>
      </c>
      <c r="AA705" s="48" t="s">
        <v>9179</v>
      </c>
      <c r="AB705" s="41" t="s">
        <v>11117</v>
      </c>
      <c r="AC705" t="s">
        <v>601</v>
      </c>
      <c r="AD705" t="s">
        <v>302</v>
      </c>
      <c r="AE705" t="s">
        <v>166</v>
      </c>
      <c r="AF705" t="s">
        <v>5979</v>
      </c>
    </row>
    <row r="706" spans="1:32">
      <c r="A706" t="s">
        <v>6867</v>
      </c>
      <c r="B706" t="s">
        <v>6868</v>
      </c>
      <c r="C706" t="s">
        <v>746</v>
      </c>
      <c r="D706" t="s">
        <v>286</v>
      </c>
      <c r="E706">
        <v>44.221499999999999</v>
      </c>
      <c r="F706">
        <v>-75.073800000000006</v>
      </c>
      <c r="G706" t="s">
        <v>4355</v>
      </c>
      <c r="H706" t="s">
        <v>309</v>
      </c>
      <c r="I706" t="s">
        <v>4355</v>
      </c>
      <c r="J706" t="s">
        <v>108</v>
      </c>
      <c r="K706">
        <v>2563</v>
      </c>
      <c r="L706" t="s">
        <v>6858</v>
      </c>
      <c r="M706" s="43">
        <v>41239</v>
      </c>
      <c r="N706" s="43">
        <v>55884</v>
      </c>
      <c r="O706" t="s">
        <v>250</v>
      </c>
      <c r="P706" t="s">
        <v>162</v>
      </c>
      <c r="Q706">
        <v>2</v>
      </c>
      <c r="R706">
        <v>5</v>
      </c>
      <c r="S706">
        <v>17785.259999999998</v>
      </c>
      <c r="T706">
        <v>40.605616438356201</v>
      </c>
      <c r="U706">
        <v>1924</v>
      </c>
      <c r="V706" t="s">
        <v>10666</v>
      </c>
      <c r="W706" t="s">
        <v>10666</v>
      </c>
      <c r="X706" t="s">
        <v>10666</v>
      </c>
      <c r="Y706" t="s">
        <v>10666</v>
      </c>
      <c r="Z706" t="s">
        <v>6146</v>
      </c>
      <c r="AA706" s="48" t="s">
        <v>2103</v>
      </c>
      <c r="AB706" s="41" t="s">
        <v>10789</v>
      </c>
      <c r="AC706" t="s">
        <v>232</v>
      </c>
      <c r="AD706" t="s">
        <v>291</v>
      </c>
      <c r="AE706" t="s">
        <v>220</v>
      </c>
      <c r="AF706" t="s">
        <v>788</v>
      </c>
    </row>
    <row r="707" spans="1:32">
      <c r="A707" t="s">
        <v>6865</v>
      </c>
      <c r="B707" t="s">
        <v>6866</v>
      </c>
      <c r="C707" t="s">
        <v>746</v>
      </c>
      <c r="D707" t="s">
        <v>286</v>
      </c>
      <c r="E707">
        <v>44.266500000000001</v>
      </c>
      <c r="F707">
        <v>-75.192099999999996</v>
      </c>
      <c r="G707" t="s">
        <v>4355</v>
      </c>
      <c r="H707" t="s">
        <v>309</v>
      </c>
      <c r="I707" t="s">
        <v>4355</v>
      </c>
      <c r="J707" t="s">
        <v>108</v>
      </c>
      <c r="K707">
        <v>2604</v>
      </c>
      <c r="L707" t="s">
        <v>6858</v>
      </c>
      <c r="M707" s="43">
        <v>41239</v>
      </c>
      <c r="N707" s="43">
        <v>55884</v>
      </c>
      <c r="O707" t="s">
        <v>250</v>
      </c>
      <c r="P707" t="s">
        <v>162</v>
      </c>
      <c r="Q707">
        <v>4</v>
      </c>
      <c r="R707">
        <v>4</v>
      </c>
      <c r="S707">
        <v>17907.47</v>
      </c>
      <c r="T707">
        <v>51.105793378995401</v>
      </c>
      <c r="U707">
        <v>1912</v>
      </c>
      <c r="V707" t="s">
        <v>10666</v>
      </c>
      <c r="W707" t="s">
        <v>10666</v>
      </c>
      <c r="X707" t="s">
        <v>10666</v>
      </c>
      <c r="Y707" t="s">
        <v>10666</v>
      </c>
      <c r="Z707" t="s">
        <v>6146</v>
      </c>
      <c r="AA707" s="48" t="s">
        <v>6859</v>
      </c>
      <c r="AB707" s="41" t="s">
        <v>10789</v>
      </c>
      <c r="AC707" t="s">
        <v>232</v>
      </c>
      <c r="AD707" t="s">
        <v>291</v>
      </c>
      <c r="AE707" t="s">
        <v>220</v>
      </c>
      <c r="AF707" t="s">
        <v>788</v>
      </c>
    </row>
    <row r="708" spans="1:32">
      <c r="A708" t="s">
        <v>6718</v>
      </c>
      <c r="B708" t="s">
        <v>6719</v>
      </c>
      <c r="C708" t="s">
        <v>5147</v>
      </c>
      <c r="D708" t="s">
        <v>366</v>
      </c>
      <c r="E708">
        <v>40.915300000000002</v>
      </c>
      <c r="F708">
        <v>-74.182400000000001</v>
      </c>
      <c r="G708" t="s">
        <v>1582</v>
      </c>
      <c r="H708" t="s">
        <v>459</v>
      </c>
      <c r="I708" t="s">
        <v>6720</v>
      </c>
      <c r="J708" t="s">
        <v>108</v>
      </c>
      <c r="K708">
        <v>52068</v>
      </c>
      <c r="L708" t="s">
        <v>6721</v>
      </c>
      <c r="M708" s="43">
        <v>44924</v>
      </c>
      <c r="N708" s="43">
        <v>59505</v>
      </c>
      <c r="O708" t="s">
        <v>10666</v>
      </c>
      <c r="P708" t="s">
        <v>162</v>
      </c>
      <c r="Q708">
        <v>3</v>
      </c>
      <c r="R708">
        <v>12.3</v>
      </c>
      <c r="S708">
        <v>18060.16</v>
      </c>
      <c r="T708">
        <v>16.761480491517201</v>
      </c>
      <c r="U708">
        <v>1985</v>
      </c>
      <c r="V708" t="s">
        <v>10666</v>
      </c>
      <c r="W708" t="s">
        <v>10666</v>
      </c>
      <c r="X708" t="s">
        <v>10666</v>
      </c>
      <c r="Y708" t="s">
        <v>10666</v>
      </c>
      <c r="Z708" t="s">
        <v>5150</v>
      </c>
      <c r="AA708" s="48" t="s">
        <v>6722</v>
      </c>
      <c r="AB708" s="41" t="s">
        <v>10834</v>
      </c>
      <c r="AC708" t="s">
        <v>301</v>
      </c>
      <c r="AD708" t="s">
        <v>282</v>
      </c>
      <c r="AE708" t="s">
        <v>220</v>
      </c>
      <c r="AF708" t="s">
        <v>5152</v>
      </c>
    </row>
    <row r="709" spans="1:32">
      <c r="A709" t="s">
        <v>7969</v>
      </c>
      <c r="B709" t="s">
        <v>2542</v>
      </c>
      <c r="C709" t="s">
        <v>3257</v>
      </c>
      <c r="D709" t="s">
        <v>146</v>
      </c>
      <c r="E709">
        <v>39.294699999999999</v>
      </c>
      <c r="F709">
        <v>-120.82559999999999</v>
      </c>
      <c r="G709" t="s">
        <v>5827</v>
      </c>
      <c r="H709" t="s">
        <v>247</v>
      </c>
      <c r="I709" t="s">
        <v>259</v>
      </c>
      <c r="J709" t="s">
        <v>108</v>
      </c>
      <c r="K709">
        <v>233</v>
      </c>
      <c r="L709" t="s">
        <v>7970</v>
      </c>
      <c r="M709" s="43">
        <v>44518</v>
      </c>
      <c r="N709" s="43">
        <v>41394</v>
      </c>
      <c r="O709" t="s">
        <v>10666</v>
      </c>
      <c r="P709" t="s">
        <v>162</v>
      </c>
      <c r="Q709">
        <v>1</v>
      </c>
      <c r="R709">
        <v>5.5</v>
      </c>
      <c r="S709">
        <v>18168.740000000002</v>
      </c>
      <c r="T709">
        <v>37.710128684101299</v>
      </c>
      <c r="U709">
        <v>1908</v>
      </c>
      <c r="V709" t="s">
        <v>10666</v>
      </c>
      <c r="W709" t="s">
        <v>10666</v>
      </c>
      <c r="X709" t="s">
        <v>10666</v>
      </c>
      <c r="Y709" t="s">
        <v>10666</v>
      </c>
      <c r="Z709" t="s">
        <v>2542</v>
      </c>
      <c r="AA709" s="48" t="s">
        <v>7971</v>
      </c>
      <c r="AB709" s="41" t="s">
        <v>10892</v>
      </c>
      <c r="AC709" t="s">
        <v>153</v>
      </c>
      <c r="AD709" t="s">
        <v>263</v>
      </c>
      <c r="AE709" t="s">
        <v>220</v>
      </c>
      <c r="AF709" t="s">
        <v>259</v>
      </c>
    </row>
    <row r="710" spans="1:32">
      <c r="A710" t="s">
        <v>4576</v>
      </c>
      <c r="B710" t="s">
        <v>4577</v>
      </c>
      <c r="C710" t="s">
        <v>4578</v>
      </c>
      <c r="D710" t="s">
        <v>186</v>
      </c>
      <c r="E710">
        <v>61.080446999999999</v>
      </c>
      <c r="F710">
        <v>-146.353858</v>
      </c>
      <c r="G710" t="s">
        <v>4579</v>
      </c>
      <c r="H710" t="s">
        <v>809</v>
      </c>
      <c r="I710" t="s">
        <v>4580</v>
      </c>
      <c r="J710" t="s">
        <v>108</v>
      </c>
      <c r="K710">
        <v>58982</v>
      </c>
      <c r="L710" t="s">
        <v>4581</v>
      </c>
      <c r="M710" s="43">
        <v>41487</v>
      </c>
      <c r="N710" s="43">
        <v>59748</v>
      </c>
      <c r="O710" t="s">
        <v>161</v>
      </c>
      <c r="P710" t="s">
        <v>162</v>
      </c>
      <c r="Q710">
        <v>1</v>
      </c>
      <c r="R710">
        <v>6.5</v>
      </c>
      <c r="S710">
        <v>18186.11</v>
      </c>
      <c r="T710">
        <v>31.9390762205831</v>
      </c>
      <c r="U710">
        <v>2016</v>
      </c>
      <c r="V710" t="s">
        <v>10666</v>
      </c>
      <c r="W710" t="s">
        <v>10666</v>
      </c>
      <c r="X710" t="s">
        <v>10666</v>
      </c>
      <c r="Y710" t="s">
        <v>10666</v>
      </c>
      <c r="Z710" t="s">
        <v>4582</v>
      </c>
      <c r="AA710" s="48" t="s">
        <v>4583</v>
      </c>
      <c r="AB710" s="41" t="s">
        <v>10666</v>
      </c>
      <c r="AC710" t="s">
        <v>10666</v>
      </c>
      <c r="AD710" t="s">
        <v>10666</v>
      </c>
      <c r="AE710" t="s">
        <v>166</v>
      </c>
      <c r="AF710" t="s">
        <v>4579</v>
      </c>
    </row>
    <row r="711" spans="1:32">
      <c r="A711" t="s">
        <v>887</v>
      </c>
      <c r="B711" t="s">
        <v>888</v>
      </c>
      <c r="C711" t="s">
        <v>883</v>
      </c>
      <c r="D711" t="s">
        <v>178</v>
      </c>
      <c r="E711">
        <v>38.450482999999998</v>
      </c>
      <c r="F711">
        <v>-107.77672699999999</v>
      </c>
      <c r="G711" t="s">
        <v>889</v>
      </c>
      <c r="H711" t="s">
        <v>459</v>
      </c>
      <c r="I711" t="s">
        <v>10666</v>
      </c>
      <c r="J711" t="s">
        <v>108</v>
      </c>
      <c r="K711">
        <v>61190</v>
      </c>
      <c r="L711" t="s">
        <v>10666</v>
      </c>
      <c r="M711" t="s">
        <v>10666</v>
      </c>
      <c r="N711" s="43" t="s">
        <v>10666</v>
      </c>
      <c r="O711" t="s">
        <v>149</v>
      </c>
      <c r="P711" t="s">
        <v>489</v>
      </c>
      <c r="Q711">
        <v>1</v>
      </c>
      <c r="R711">
        <v>4.8</v>
      </c>
      <c r="S711">
        <v>18277.669999999998</v>
      </c>
      <c r="T711">
        <v>43.468583523592102</v>
      </c>
      <c r="U711">
        <v>2015</v>
      </c>
      <c r="V711" t="s">
        <v>10666</v>
      </c>
      <c r="W711" t="s">
        <v>10666</v>
      </c>
      <c r="X711" t="s">
        <v>10666</v>
      </c>
      <c r="Y711" t="s">
        <v>10666</v>
      </c>
      <c r="Z711" t="s">
        <v>890</v>
      </c>
      <c r="AA711" s="48" t="s">
        <v>891</v>
      </c>
      <c r="AB711" s="41" t="s">
        <v>10691</v>
      </c>
      <c r="AC711" t="s">
        <v>153</v>
      </c>
      <c r="AD711" t="s">
        <v>241</v>
      </c>
      <c r="AE711" t="s">
        <v>220</v>
      </c>
      <c r="AF711" t="s">
        <v>886</v>
      </c>
    </row>
    <row r="712" spans="1:32">
      <c r="A712" t="s">
        <v>8866</v>
      </c>
      <c r="B712" t="s">
        <v>8860</v>
      </c>
      <c r="C712" t="s">
        <v>306</v>
      </c>
      <c r="D712" t="s">
        <v>307</v>
      </c>
      <c r="E712">
        <v>42.605400000000003</v>
      </c>
      <c r="F712">
        <v>-72.5642</v>
      </c>
      <c r="G712" t="s">
        <v>342</v>
      </c>
      <c r="H712" t="s">
        <v>309</v>
      </c>
      <c r="I712" t="s">
        <v>320</v>
      </c>
      <c r="J712" t="s">
        <v>108</v>
      </c>
      <c r="K712">
        <v>6388</v>
      </c>
      <c r="L712" t="s">
        <v>8865</v>
      </c>
      <c r="M712" s="43">
        <v>29346</v>
      </c>
      <c r="N712" s="43">
        <v>43220</v>
      </c>
      <c r="O712" t="s">
        <v>161</v>
      </c>
      <c r="P712" t="s">
        <v>162</v>
      </c>
      <c r="Q712">
        <v>5</v>
      </c>
      <c r="R712">
        <v>5.7</v>
      </c>
      <c r="S712">
        <v>18374.57</v>
      </c>
      <c r="T712">
        <v>36.799186894176103</v>
      </c>
      <c r="U712">
        <v>1905</v>
      </c>
      <c r="V712" t="s">
        <v>10666</v>
      </c>
      <c r="W712" t="s">
        <v>10666</v>
      </c>
      <c r="X712" t="s">
        <v>10666</v>
      </c>
      <c r="Y712" t="s">
        <v>10666</v>
      </c>
      <c r="Z712" t="s">
        <v>8862</v>
      </c>
      <c r="AA712" s="48" t="s">
        <v>345</v>
      </c>
      <c r="AB712" s="41" t="s">
        <v>10963</v>
      </c>
      <c r="AC712" t="s">
        <v>232</v>
      </c>
      <c r="AD712" t="s">
        <v>314</v>
      </c>
      <c r="AE712" t="s">
        <v>220</v>
      </c>
      <c r="AF712" t="s">
        <v>346</v>
      </c>
    </row>
    <row r="713" spans="1:32">
      <c r="A713" t="s">
        <v>6173</v>
      </c>
      <c r="B713" t="s">
        <v>6174</v>
      </c>
      <c r="C713" t="s">
        <v>679</v>
      </c>
      <c r="D713" t="s">
        <v>208</v>
      </c>
      <c r="E713">
        <v>41.743714199999999</v>
      </c>
      <c r="F713">
        <v>-111.78319159999999</v>
      </c>
      <c r="G713" t="s">
        <v>6170</v>
      </c>
      <c r="H713" t="s">
        <v>148</v>
      </c>
      <c r="I713" t="s">
        <v>6171</v>
      </c>
      <c r="J713" t="s">
        <v>108</v>
      </c>
      <c r="K713">
        <v>7034</v>
      </c>
      <c r="L713" t="s">
        <v>6172</v>
      </c>
      <c r="M713" s="43">
        <v>30946</v>
      </c>
      <c r="N713" s="43">
        <v>49187</v>
      </c>
      <c r="O713" t="s">
        <v>161</v>
      </c>
      <c r="P713" t="s">
        <v>162</v>
      </c>
      <c r="Q713">
        <v>2</v>
      </c>
      <c r="R713">
        <v>6.6</v>
      </c>
      <c r="S713">
        <v>18404.98</v>
      </c>
      <c r="T713">
        <v>31.8337138508371</v>
      </c>
      <c r="U713">
        <v>1986</v>
      </c>
      <c r="V713" t="s">
        <v>10666</v>
      </c>
      <c r="W713" t="s">
        <v>10666</v>
      </c>
      <c r="X713" t="s">
        <v>10666</v>
      </c>
      <c r="Y713" t="s">
        <v>10666</v>
      </c>
      <c r="Z713" t="s">
        <v>681</v>
      </c>
      <c r="AA713" s="48" t="s">
        <v>212</v>
      </c>
      <c r="AB713" s="41" t="s">
        <v>10916</v>
      </c>
      <c r="AC713" t="s">
        <v>153</v>
      </c>
      <c r="AD713" t="s">
        <v>491</v>
      </c>
      <c r="AE713" t="s">
        <v>166</v>
      </c>
      <c r="AF713" t="s">
        <v>6170</v>
      </c>
    </row>
    <row r="714" spans="1:32">
      <c r="A714" t="s">
        <v>6332</v>
      </c>
      <c r="B714" t="s">
        <v>6333</v>
      </c>
      <c r="C714" t="s">
        <v>5055</v>
      </c>
      <c r="D714" t="s">
        <v>350</v>
      </c>
      <c r="E714">
        <v>40.7333</v>
      </c>
      <c r="F714">
        <v>-80.315799999999996</v>
      </c>
      <c r="G714" t="s">
        <v>6334</v>
      </c>
      <c r="H714" t="s">
        <v>148</v>
      </c>
      <c r="I714" t="s">
        <v>6334</v>
      </c>
      <c r="J714" t="s">
        <v>108</v>
      </c>
      <c r="K714">
        <v>10285</v>
      </c>
      <c r="L714" t="s">
        <v>6335</v>
      </c>
      <c r="M714" s="43">
        <v>30911</v>
      </c>
      <c r="N714" s="43">
        <v>45504</v>
      </c>
      <c r="O714" t="s">
        <v>161</v>
      </c>
      <c r="P714" t="s">
        <v>162</v>
      </c>
      <c r="Q714">
        <v>2</v>
      </c>
      <c r="R714">
        <v>5.2</v>
      </c>
      <c r="S714">
        <v>18626.259999999998</v>
      </c>
      <c r="T714">
        <v>40.890103617843302</v>
      </c>
      <c r="U714">
        <v>1987</v>
      </c>
      <c r="V714" t="s">
        <v>10666</v>
      </c>
      <c r="W714" t="s">
        <v>10666</v>
      </c>
      <c r="X714" t="s">
        <v>10666</v>
      </c>
      <c r="Y714" t="s">
        <v>10666</v>
      </c>
      <c r="Z714" t="s">
        <v>5058</v>
      </c>
      <c r="AA714" s="48" t="s">
        <v>6296</v>
      </c>
      <c r="AB714" s="41" t="s">
        <v>10923</v>
      </c>
      <c r="AC714" t="s">
        <v>301</v>
      </c>
      <c r="AD714" t="s">
        <v>282</v>
      </c>
      <c r="AE714" t="s">
        <v>220</v>
      </c>
      <c r="AF714" t="s">
        <v>6297</v>
      </c>
    </row>
    <row r="715" spans="1:32">
      <c r="A715" t="s">
        <v>10250</v>
      </c>
      <c r="B715" t="s">
        <v>10251</v>
      </c>
      <c r="C715" t="s">
        <v>9599</v>
      </c>
      <c r="D715" t="s">
        <v>844</v>
      </c>
      <c r="E715">
        <v>36.5929</v>
      </c>
      <c r="F715">
        <v>-106.7336</v>
      </c>
      <c r="G715" t="s">
        <v>9600</v>
      </c>
      <c r="H715" t="s">
        <v>148</v>
      </c>
      <c r="I715" t="s">
        <v>416</v>
      </c>
      <c r="J715" t="s">
        <v>108</v>
      </c>
      <c r="K715">
        <v>7593</v>
      </c>
      <c r="L715" t="s">
        <v>10252</v>
      </c>
      <c r="M715" s="43">
        <v>31351</v>
      </c>
      <c r="N715" s="43">
        <v>49582</v>
      </c>
      <c r="O715" t="s">
        <v>161</v>
      </c>
      <c r="P715" t="s">
        <v>162</v>
      </c>
      <c r="Q715">
        <v>1</v>
      </c>
      <c r="R715">
        <v>8</v>
      </c>
      <c r="S715">
        <v>18808.09</v>
      </c>
      <c r="T715">
        <v>26.838027968036499</v>
      </c>
      <c r="U715">
        <v>1988</v>
      </c>
      <c r="V715" t="s">
        <v>10666</v>
      </c>
      <c r="W715" t="s">
        <v>10666</v>
      </c>
      <c r="X715" t="s">
        <v>10666</v>
      </c>
      <c r="Y715" t="s">
        <v>10666</v>
      </c>
      <c r="Z715" t="s">
        <v>9603</v>
      </c>
      <c r="AA715" s="48" t="s">
        <v>11465</v>
      </c>
      <c r="AB715" s="41" t="s">
        <v>11189</v>
      </c>
      <c r="AC715" t="s">
        <v>153</v>
      </c>
      <c r="AD715" t="s">
        <v>241</v>
      </c>
      <c r="AE715" t="s">
        <v>166</v>
      </c>
      <c r="AF715" t="s">
        <v>10253</v>
      </c>
    </row>
    <row r="716" spans="1:32">
      <c r="A716" t="s">
        <v>512</v>
      </c>
      <c r="B716" t="s">
        <v>513</v>
      </c>
      <c r="C716" t="s">
        <v>514</v>
      </c>
      <c r="D716" t="s">
        <v>178</v>
      </c>
      <c r="E716">
        <v>38.236600000000003</v>
      </c>
      <c r="F716">
        <v>-107.7585</v>
      </c>
      <c r="G716" t="s">
        <v>515</v>
      </c>
      <c r="H716" t="s">
        <v>148</v>
      </c>
      <c r="I716" t="s">
        <v>416</v>
      </c>
      <c r="J716" t="s">
        <v>108</v>
      </c>
      <c r="K716">
        <v>58901</v>
      </c>
      <c r="L716" t="s">
        <v>10666</v>
      </c>
      <c r="M716" t="s">
        <v>10666</v>
      </c>
      <c r="N716" s="43" t="s">
        <v>10666</v>
      </c>
      <c r="O716" t="s">
        <v>10666</v>
      </c>
      <c r="P716" t="s">
        <v>489</v>
      </c>
      <c r="Q716">
        <v>2</v>
      </c>
      <c r="R716">
        <v>8</v>
      </c>
      <c r="S716">
        <v>18926.18</v>
      </c>
      <c r="T716">
        <v>27.006535388127901</v>
      </c>
      <c r="U716">
        <v>2014</v>
      </c>
      <c r="V716" t="s">
        <v>10666</v>
      </c>
      <c r="W716" t="s">
        <v>10666</v>
      </c>
      <c r="X716" t="s">
        <v>10666</v>
      </c>
      <c r="Y716" t="s">
        <v>10666</v>
      </c>
      <c r="Z716" t="s">
        <v>516</v>
      </c>
      <c r="AA716" s="48" t="s">
        <v>517</v>
      </c>
      <c r="AB716" s="41" t="s">
        <v>11281</v>
      </c>
      <c r="AC716" t="s">
        <v>153</v>
      </c>
      <c r="AD716" t="s">
        <v>241</v>
      </c>
      <c r="AE716" t="s">
        <v>220</v>
      </c>
      <c r="AF716" t="s">
        <v>518</v>
      </c>
    </row>
    <row r="717" spans="1:32">
      <c r="A717" t="s">
        <v>4280</v>
      </c>
      <c r="B717" t="s">
        <v>4281</v>
      </c>
      <c r="C717" t="s">
        <v>4282</v>
      </c>
      <c r="D717" t="s">
        <v>807</v>
      </c>
      <c r="E717">
        <v>30.556524020000001</v>
      </c>
      <c r="F717">
        <v>-98.25670556</v>
      </c>
      <c r="G717" t="s">
        <v>4278</v>
      </c>
      <c r="H717" t="s">
        <v>5</v>
      </c>
      <c r="I717" t="s">
        <v>4278</v>
      </c>
      <c r="J717" t="s">
        <v>108</v>
      </c>
      <c r="K717">
        <v>3599</v>
      </c>
      <c r="L717" t="s">
        <v>10666</v>
      </c>
      <c r="M717" t="s">
        <v>10666</v>
      </c>
      <c r="N717" s="43" t="s">
        <v>10666</v>
      </c>
      <c r="O717" t="s">
        <v>10666</v>
      </c>
      <c r="P717" t="s">
        <v>543</v>
      </c>
      <c r="Q717">
        <v>2</v>
      </c>
      <c r="R717">
        <v>39.6</v>
      </c>
      <c r="S717">
        <v>18937.09</v>
      </c>
      <c r="T717">
        <v>5.4590107697984402</v>
      </c>
      <c r="U717">
        <v>1951</v>
      </c>
      <c r="V717" t="s">
        <v>10666</v>
      </c>
      <c r="W717" t="s">
        <v>10666</v>
      </c>
      <c r="X717" t="s">
        <v>10666</v>
      </c>
      <c r="Y717" t="s">
        <v>10666</v>
      </c>
      <c r="Z717" t="s">
        <v>4283</v>
      </c>
      <c r="AA717" s="48" t="s">
        <v>11526</v>
      </c>
      <c r="AB717" s="41" t="s">
        <v>10746</v>
      </c>
      <c r="AC717" t="s">
        <v>1352</v>
      </c>
      <c r="AD717" t="s">
        <v>1353</v>
      </c>
      <c r="AE717" t="s">
        <v>166</v>
      </c>
      <c r="AF717" t="s">
        <v>4278</v>
      </c>
    </row>
    <row r="718" spans="1:32">
      <c r="A718" t="s">
        <v>10519</v>
      </c>
      <c r="B718" t="s">
        <v>2030</v>
      </c>
      <c r="C718" t="s">
        <v>573</v>
      </c>
      <c r="D718" t="s">
        <v>574</v>
      </c>
      <c r="E718">
        <v>44.502897300000001</v>
      </c>
      <c r="F718">
        <v>-109.1812276</v>
      </c>
      <c r="G718" t="s">
        <v>416</v>
      </c>
      <c r="H718" t="s">
        <v>37</v>
      </c>
      <c r="I718" t="s">
        <v>10362</v>
      </c>
      <c r="J718" t="s">
        <v>108</v>
      </c>
      <c r="K718">
        <v>4183</v>
      </c>
      <c r="L718" t="s">
        <v>10666</v>
      </c>
      <c r="M718" t="s">
        <v>10666</v>
      </c>
      <c r="N718" s="43" t="s">
        <v>10666</v>
      </c>
      <c r="O718" t="s">
        <v>812</v>
      </c>
      <c r="P718" t="s">
        <v>37</v>
      </c>
      <c r="Q718">
        <v>1</v>
      </c>
      <c r="R718">
        <v>3</v>
      </c>
      <c r="S718">
        <v>19010.96</v>
      </c>
      <c r="T718">
        <v>72.340030441400302</v>
      </c>
      <c r="U718">
        <v>1922</v>
      </c>
      <c r="V718" t="s">
        <v>10666</v>
      </c>
      <c r="W718" t="s">
        <v>10666</v>
      </c>
      <c r="X718" t="s">
        <v>10666</v>
      </c>
      <c r="Y718" t="s">
        <v>10666</v>
      </c>
      <c r="Z718" t="s">
        <v>10516</v>
      </c>
      <c r="AA718" s="48" t="s">
        <v>11449</v>
      </c>
      <c r="AB718" s="41" t="s">
        <v>11293</v>
      </c>
      <c r="AC718" t="s">
        <v>153</v>
      </c>
      <c r="AD718" t="s">
        <v>10019</v>
      </c>
      <c r="AE718" t="s">
        <v>166</v>
      </c>
      <c r="AF718" t="s">
        <v>579</v>
      </c>
    </row>
    <row r="719" spans="1:32">
      <c r="A719" t="s">
        <v>4648</v>
      </c>
      <c r="B719" t="s">
        <v>4649</v>
      </c>
      <c r="C719" t="s">
        <v>4650</v>
      </c>
      <c r="D719" t="s">
        <v>2691</v>
      </c>
      <c r="E719">
        <v>40.78</v>
      </c>
      <c r="F719">
        <v>-86.76</v>
      </c>
      <c r="G719" t="s">
        <v>4651</v>
      </c>
      <c r="H719" t="s">
        <v>247</v>
      </c>
      <c r="I719" t="s">
        <v>4651</v>
      </c>
      <c r="J719" t="s">
        <v>108</v>
      </c>
      <c r="K719">
        <v>998</v>
      </c>
      <c r="L719" t="s">
        <v>4652</v>
      </c>
      <c r="M719" s="43">
        <v>39357</v>
      </c>
      <c r="N719" s="43">
        <v>50313</v>
      </c>
      <c r="O719" t="s">
        <v>161</v>
      </c>
      <c r="P719" t="s">
        <v>162</v>
      </c>
      <c r="Q719">
        <v>4</v>
      </c>
      <c r="R719">
        <v>7.3</v>
      </c>
      <c r="S719">
        <v>19075.259999999998</v>
      </c>
      <c r="T719">
        <v>29.8293300806906</v>
      </c>
      <c r="U719">
        <v>1923</v>
      </c>
      <c r="V719" t="s">
        <v>10666</v>
      </c>
      <c r="W719" t="s">
        <v>10666</v>
      </c>
      <c r="X719" t="s">
        <v>10666</v>
      </c>
      <c r="Y719" t="s">
        <v>10666</v>
      </c>
      <c r="Z719" t="s">
        <v>4653</v>
      </c>
      <c r="AA719" s="48" t="s">
        <v>4654</v>
      </c>
      <c r="AB719" s="41" t="s">
        <v>10794</v>
      </c>
      <c r="AC719" t="s">
        <v>301</v>
      </c>
      <c r="AD719" t="s">
        <v>302</v>
      </c>
      <c r="AE719" t="s">
        <v>166</v>
      </c>
      <c r="AF719" t="s">
        <v>4651</v>
      </c>
    </row>
    <row r="720" spans="1:32">
      <c r="A720" t="s">
        <v>4766</v>
      </c>
      <c r="B720" t="s">
        <v>4767</v>
      </c>
      <c r="C720" t="s">
        <v>4768</v>
      </c>
      <c r="D720" t="s">
        <v>286</v>
      </c>
      <c r="E720">
        <v>43.524500000000003</v>
      </c>
      <c r="F720">
        <v>-75.970600000000005</v>
      </c>
      <c r="G720" t="s">
        <v>4355</v>
      </c>
      <c r="H720" t="s">
        <v>309</v>
      </c>
      <c r="I720" t="s">
        <v>4355</v>
      </c>
      <c r="J720" t="s">
        <v>108</v>
      </c>
      <c r="K720">
        <v>2582</v>
      </c>
      <c r="L720" t="s">
        <v>4769</v>
      </c>
      <c r="M720" s="43">
        <v>35116</v>
      </c>
      <c r="N720" s="43">
        <v>49705</v>
      </c>
      <c r="O720" t="s">
        <v>10666</v>
      </c>
      <c r="P720" t="s">
        <v>162</v>
      </c>
      <c r="Q720">
        <v>2</v>
      </c>
      <c r="R720">
        <v>8</v>
      </c>
      <c r="S720">
        <v>19097.2</v>
      </c>
      <c r="T720">
        <v>27.250570776255699</v>
      </c>
      <c r="U720">
        <v>1930</v>
      </c>
      <c r="V720" t="s">
        <v>10666</v>
      </c>
      <c r="W720" t="s">
        <v>10666</v>
      </c>
      <c r="X720" t="s">
        <v>10666</v>
      </c>
      <c r="Y720" t="s">
        <v>10666</v>
      </c>
      <c r="Z720" t="s">
        <v>1875</v>
      </c>
      <c r="AA720" s="48" t="s">
        <v>4770</v>
      </c>
      <c r="AB720" s="41" t="s">
        <v>10807</v>
      </c>
      <c r="AC720" t="s">
        <v>232</v>
      </c>
      <c r="AD720" t="s">
        <v>291</v>
      </c>
      <c r="AE720" t="s">
        <v>220</v>
      </c>
      <c r="AF720" t="s">
        <v>788</v>
      </c>
    </row>
    <row r="721" spans="1:32">
      <c r="A721" t="s">
        <v>5485</v>
      </c>
      <c r="B721" t="s">
        <v>5486</v>
      </c>
      <c r="C721" t="s">
        <v>306</v>
      </c>
      <c r="D721" t="s">
        <v>286</v>
      </c>
      <c r="E721">
        <v>44.745399999999997</v>
      </c>
      <c r="F721">
        <v>-74.223299999999995</v>
      </c>
      <c r="G721" t="s">
        <v>4355</v>
      </c>
      <c r="H721" t="s">
        <v>309</v>
      </c>
      <c r="I721" t="s">
        <v>4355</v>
      </c>
      <c r="J721" t="s">
        <v>108</v>
      </c>
      <c r="K721">
        <v>2550</v>
      </c>
      <c r="L721" t="s">
        <v>5487</v>
      </c>
      <c r="M721" s="43">
        <v>42318</v>
      </c>
      <c r="N721" s="43">
        <v>53266</v>
      </c>
      <c r="O721" t="s">
        <v>10666</v>
      </c>
      <c r="P721" t="s">
        <v>162</v>
      </c>
      <c r="Q721">
        <v>3</v>
      </c>
      <c r="R721">
        <v>3</v>
      </c>
      <c r="S721">
        <v>19249.91</v>
      </c>
      <c r="T721">
        <v>73.249277016742795</v>
      </c>
      <c r="U721">
        <v>1913</v>
      </c>
      <c r="V721" t="s">
        <v>10666</v>
      </c>
      <c r="W721" t="s">
        <v>10666</v>
      </c>
      <c r="X721" t="s">
        <v>10666</v>
      </c>
      <c r="Y721" t="s">
        <v>10666</v>
      </c>
      <c r="Z721" t="s">
        <v>1875</v>
      </c>
      <c r="AA721" s="48" t="s">
        <v>3865</v>
      </c>
      <c r="AB721" s="41" t="s">
        <v>10863</v>
      </c>
      <c r="AC721" t="s">
        <v>232</v>
      </c>
      <c r="AD721" t="s">
        <v>291</v>
      </c>
      <c r="AE721" t="s">
        <v>220</v>
      </c>
      <c r="AF721" t="s">
        <v>788</v>
      </c>
    </row>
    <row r="722" spans="1:32">
      <c r="A722" t="s">
        <v>7994</v>
      </c>
      <c r="B722" t="s">
        <v>7995</v>
      </c>
      <c r="C722" t="s">
        <v>3257</v>
      </c>
      <c r="D722" t="s">
        <v>146</v>
      </c>
      <c r="E722">
        <v>39.430199999999999</v>
      </c>
      <c r="F722">
        <v>-120.6187</v>
      </c>
      <c r="G722" t="s">
        <v>258</v>
      </c>
      <c r="H722" t="s">
        <v>247</v>
      </c>
      <c r="I722" t="s">
        <v>259</v>
      </c>
      <c r="J722" t="s">
        <v>108</v>
      </c>
      <c r="K722">
        <v>632</v>
      </c>
      <c r="L722" t="s">
        <v>7967</v>
      </c>
      <c r="M722" s="43">
        <v>23186</v>
      </c>
      <c r="N722" s="43">
        <v>41394</v>
      </c>
      <c r="O722" t="s">
        <v>10666</v>
      </c>
      <c r="P722" t="s">
        <v>162</v>
      </c>
      <c r="Q722">
        <v>1</v>
      </c>
      <c r="R722">
        <v>12.7</v>
      </c>
      <c r="S722">
        <v>19317.04</v>
      </c>
      <c r="T722">
        <v>17.3633193111135</v>
      </c>
      <c r="U722">
        <v>1986</v>
      </c>
      <c r="V722" t="s">
        <v>10666</v>
      </c>
      <c r="W722" t="s">
        <v>10666</v>
      </c>
      <c r="X722" t="s">
        <v>10666</v>
      </c>
      <c r="Y722" t="s">
        <v>10666</v>
      </c>
      <c r="Z722" t="s">
        <v>7996</v>
      </c>
      <c r="AA722" s="48" t="s">
        <v>7997</v>
      </c>
      <c r="AB722" s="41" t="s">
        <v>10892</v>
      </c>
      <c r="AC722" t="s">
        <v>153</v>
      </c>
      <c r="AD722" t="s">
        <v>263</v>
      </c>
      <c r="AE722" t="s">
        <v>166</v>
      </c>
      <c r="AF722" t="s">
        <v>259</v>
      </c>
    </row>
    <row r="723" spans="1:32">
      <c r="A723" t="s">
        <v>9619</v>
      </c>
      <c r="B723" t="s">
        <v>9620</v>
      </c>
      <c r="C723" t="s">
        <v>5708</v>
      </c>
      <c r="D723" t="s">
        <v>873</v>
      </c>
      <c r="E723">
        <v>44.7667</v>
      </c>
      <c r="F723">
        <v>-92.866699999999994</v>
      </c>
      <c r="G723" t="s">
        <v>9620</v>
      </c>
      <c r="H723" t="s">
        <v>148</v>
      </c>
      <c r="I723" t="s">
        <v>9506</v>
      </c>
      <c r="J723" t="s">
        <v>108</v>
      </c>
      <c r="K723">
        <v>54285</v>
      </c>
      <c r="L723" t="s">
        <v>9621</v>
      </c>
      <c r="M723" s="43">
        <v>30508</v>
      </c>
      <c r="N723" s="43">
        <v>48760</v>
      </c>
      <c r="O723" t="s">
        <v>161</v>
      </c>
      <c r="P723" t="s">
        <v>162</v>
      </c>
      <c r="Q723">
        <v>2</v>
      </c>
      <c r="R723">
        <v>4.4000000000000004</v>
      </c>
      <c r="S723">
        <v>19465.53</v>
      </c>
      <c r="T723">
        <v>50.502101494396001</v>
      </c>
      <c r="U723">
        <v>1992</v>
      </c>
      <c r="V723" t="s">
        <v>10666</v>
      </c>
      <c r="W723" t="s">
        <v>10666</v>
      </c>
      <c r="X723" t="s">
        <v>10666</v>
      </c>
      <c r="Y723" t="s">
        <v>10666</v>
      </c>
      <c r="Z723" t="s">
        <v>3710</v>
      </c>
      <c r="AA723" s="48" t="s">
        <v>9622</v>
      </c>
      <c r="AB723" s="41" t="s">
        <v>11192</v>
      </c>
      <c r="AC723" t="s">
        <v>601</v>
      </c>
      <c r="AD723" t="s">
        <v>302</v>
      </c>
      <c r="AE723" t="s">
        <v>220</v>
      </c>
      <c r="AF723" t="s">
        <v>3712</v>
      </c>
    </row>
    <row r="724" spans="1:32">
      <c r="A724" t="s">
        <v>6624</v>
      </c>
      <c r="B724" t="s">
        <v>6625</v>
      </c>
      <c r="C724" t="s">
        <v>1975</v>
      </c>
      <c r="D724" t="s">
        <v>146</v>
      </c>
      <c r="E724">
        <v>33.916699999999999</v>
      </c>
      <c r="F724">
        <v>-117.8</v>
      </c>
      <c r="G724" t="s">
        <v>4694</v>
      </c>
      <c r="H724" t="s">
        <v>5</v>
      </c>
      <c r="I724" t="s">
        <v>4694</v>
      </c>
      <c r="J724" t="s">
        <v>108</v>
      </c>
      <c r="K724">
        <v>6644</v>
      </c>
      <c r="L724" t="s">
        <v>6619</v>
      </c>
      <c r="M724" s="43">
        <v>29083</v>
      </c>
      <c r="N724" s="43" t="s">
        <v>10666</v>
      </c>
      <c r="O724" t="s">
        <v>149</v>
      </c>
      <c r="P724" t="s">
        <v>150</v>
      </c>
      <c r="Q724">
        <v>1</v>
      </c>
      <c r="R724">
        <v>4.9000000000000004</v>
      </c>
      <c r="S724">
        <v>19474.7</v>
      </c>
      <c r="T724">
        <v>45.370189171558998</v>
      </c>
      <c r="U724">
        <v>1980</v>
      </c>
      <c r="V724" t="s">
        <v>10666</v>
      </c>
      <c r="W724" t="s">
        <v>10666</v>
      </c>
      <c r="X724" t="s">
        <v>10666</v>
      </c>
      <c r="Y724" t="s">
        <v>10666</v>
      </c>
      <c r="Z724" t="s">
        <v>4411</v>
      </c>
      <c r="AA724" s="48" t="s">
        <v>5254</v>
      </c>
      <c r="AB724" s="41" t="s">
        <v>10797</v>
      </c>
      <c r="AC724" t="s">
        <v>153</v>
      </c>
      <c r="AD724" t="s">
        <v>263</v>
      </c>
      <c r="AE724" t="s">
        <v>166</v>
      </c>
      <c r="AF724" t="s">
        <v>397</v>
      </c>
    </row>
    <row r="725" spans="1:32">
      <c r="A725" t="s">
        <v>4692</v>
      </c>
      <c r="B725" t="s">
        <v>4693</v>
      </c>
      <c r="C725" t="s">
        <v>1975</v>
      </c>
      <c r="D725" t="s">
        <v>146</v>
      </c>
      <c r="E725">
        <v>33.681015799999997</v>
      </c>
      <c r="F725">
        <v>-117.0698309</v>
      </c>
      <c r="G725" t="s">
        <v>4694</v>
      </c>
      <c r="H725" t="s">
        <v>5</v>
      </c>
      <c r="I725" t="s">
        <v>4694</v>
      </c>
      <c r="J725" t="s">
        <v>108</v>
      </c>
      <c r="K725">
        <v>7942</v>
      </c>
      <c r="L725" t="s">
        <v>4695</v>
      </c>
      <c r="M725" s="43">
        <v>36943</v>
      </c>
      <c r="N725" s="43" t="s">
        <v>10666</v>
      </c>
      <c r="O725" t="s">
        <v>149</v>
      </c>
      <c r="P725" t="s">
        <v>150</v>
      </c>
      <c r="Q725">
        <v>9</v>
      </c>
      <c r="R725">
        <v>29.7</v>
      </c>
      <c r="S725">
        <v>19593.48</v>
      </c>
      <c r="T725">
        <v>7.5309718186430503</v>
      </c>
      <c r="U725">
        <v>2001</v>
      </c>
      <c r="V725" t="s">
        <v>10666</v>
      </c>
      <c r="W725" t="s">
        <v>10666</v>
      </c>
      <c r="X725" t="s">
        <v>10666</v>
      </c>
      <c r="Y725" t="s">
        <v>10666</v>
      </c>
      <c r="Z725" t="s">
        <v>4696</v>
      </c>
      <c r="AA725" s="48" t="s">
        <v>4697</v>
      </c>
      <c r="AB725" s="41" t="s">
        <v>10797</v>
      </c>
      <c r="AC725" t="s">
        <v>153</v>
      </c>
      <c r="AD725" t="s">
        <v>263</v>
      </c>
      <c r="AE725" t="s">
        <v>166</v>
      </c>
      <c r="AF725" t="s">
        <v>397</v>
      </c>
    </row>
    <row r="726" spans="1:32">
      <c r="A726" t="s">
        <v>8209</v>
      </c>
      <c r="B726" t="s">
        <v>8210</v>
      </c>
      <c r="C726" t="s">
        <v>8196</v>
      </c>
      <c r="D726" t="s">
        <v>551</v>
      </c>
      <c r="E726">
        <v>44.79</v>
      </c>
      <c r="F726">
        <v>-89.696700000000007</v>
      </c>
      <c r="G726" t="s">
        <v>8211</v>
      </c>
      <c r="H726" t="s">
        <v>650</v>
      </c>
      <c r="I726" t="s">
        <v>8212</v>
      </c>
      <c r="J726" t="s">
        <v>108</v>
      </c>
      <c r="K726">
        <v>50614</v>
      </c>
      <c r="L726" t="s">
        <v>8213</v>
      </c>
      <c r="M726" s="43">
        <v>38449</v>
      </c>
      <c r="N726" s="43">
        <v>50586</v>
      </c>
      <c r="O726" t="s">
        <v>161</v>
      </c>
      <c r="P726" t="s">
        <v>162</v>
      </c>
      <c r="Q726">
        <v>3</v>
      </c>
      <c r="R726">
        <v>3.4</v>
      </c>
      <c r="S726">
        <v>19720</v>
      </c>
      <c r="T726">
        <v>66.210045662100498</v>
      </c>
      <c r="U726">
        <v>1916</v>
      </c>
      <c r="V726" t="s">
        <v>10666</v>
      </c>
      <c r="W726" t="s">
        <v>10666</v>
      </c>
      <c r="X726" t="s">
        <v>10666</v>
      </c>
      <c r="Y726" t="s">
        <v>10666</v>
      </c>
      <c r="Z726" t="s">
        <v>599</v>
      </c>
      <c r="AA726" s="48" t="s">
        <v>8214</v>
      </c>
      <c r="AB726" s="41" t="s">
        <v>11058</v>
      </c>
      <c r="AC726" t="s">
        <v>601</v>
      </c>
      <c r="AD726" t="s">
        <v>302</v>
      </c>
      <c r="AE726" t="s">
        <v>464</v>
      </c>
      <c r="AF726" t="s">
        <v>6792</v>
      </c>
    </row>
    <row r="727" spans="1:32">
      <c r="A727" t="s">
        <v>7751</v>
      </c>
      <c r="B727" t="s">
        <v>7752</v>
      </c>
      <c r="C727" t="s">
        <v>2106</v>
      </c>
      <c r="D727" t="s">
        <v>903</v>
      </c>
      <c r="E727">
        <v>44.409799999999997</v>
      </c>
      <c r="F727">
        <v>-71.717699999999994</v>
      </c>
      <c r="G727" t="s">
        <v>7753</v>
      </c>
      <c r="H727" t="s">
        <v>459</v>
      </c>
      <c r="I727" t="s">
        <v>7753</v>
      </c>
      <c r="J727" t="s">
        <v>108</v>
      </c>
      <c r="K727">
        <v>10608</v>
      </c>
      <c r="L727" t="s">
        <v>7754</v>
      </c>
      <c r="M727" s="43">
        <v>34437</v>
      </c>
      <c r="N727" s="43">
        <v>45382</v>
      </c>
      <c r="O727" t="s">
        <v>161</v>
      </c>
      <c r="P727" t="s">
        <v>162</v>
      </c>
      <c r="Q727">
        <v>4</v>
      </c>
      <c r="R727">
        <v>4.8</v>
      </c>
      <c r="S727">
        <v>19720.509999999998</v>
      </c>
      <c r="T727">
        <v>46.899995243531201</v>
      </c>
      <c r="U727">
        <v>1941</v>
      </c>
      <c r="V727" t="s">
        <v>10666</v>
      </c>
      <c r="W727" t="s">
        <v>10666</v>
      </c>
      <c r="X727" t="s">
        <v>10666</v>
      </c>
      <c r="Y727" t="s">
        <v>10666</v>
      </c>
      <c r="Z727" t="s">
        <v>344</v>
      </c>
      <c r="AA727" s="48" t="s">
        <v>7755</v>
      </c>
      <c r="AB727" s="41" t="s">
        <v>11018</v>
      </c>
      <c r="AC727" t="s">
        <v>232</v>
      </c>
      <c r="AD727" t="s">
        <v>314</v>
      </c>
      <c r="AE727" t="s">
        <v>220</v>
      </c>
      <c r="AF727" t="s">
        <v>4164</v>
      </c>
    </row>
    <row r="728" spans="1:32">
      <c r="A728" t="s">
        <v>7934</v>
      </c>
      <c r="B728" t="s">
        <v>7935</v>
      </c>
      <c r="C728" t="s">
        <v>306</v>
      </c>
      <c r="D728" t="s">
        <v>307</v>
      </c>
      <c r="E728">
        <v>42.619799999999998</v>
      </c>
      <c r="F728">
        <v>-72.7453</v>
      </c>
      <c r="G728" t="s">
        <v>470</v>
      </c>
      <c r="H728" t="s">
        <v>309</v>
      </c>
      <c r="I728" t="s">
        <v>471</v>
      </c>
      <c r="J728" t="s">
        <v>108</v>
      </c>
      <c r="K728">
        <v>6119</v>
      </c>
      <c r="L728" t="s">
        <v>7927</v>
      </c>
      <c r="M728" s="43">
        <v>35524</v>
      </c>
      <c r="N728" s="43">
        <v>50130</v>
      </c>
      <c r="O728" t="s">
        <v>250</v>
      </c>
      <c r="P728" t="s">
        <v>162</v>
      </c>
      <c r="Q728">
        <v>3</v>
      </c>
      <c r="R728">
        <v>4.8</v>
      </c>
      <c r="S728">
        <v>19750.04</v>
      </c>
      <c r="T728">
        <v>46.970224505327202</v>
      </c>
      <c r="U728">
        <v>1912</v>
      </c>
      <c r="V728" t="s">
        <v>10666</v>
      </c>
      <c r="W728" t="s">
        <v>10666</v>
      </c>
      <c r="X728" t="s">
        <v>10666</v>
      </c>
      <c r="Y728" t="s">
        <v>10666</v>
      </c>
      <c r="Z728" t="s">
        <v>312</v>
      </c>
      <c r="AA728" s="48" t="s">
        <v>7936</v>
      </c>
      <c r="AB728" s="41" t="s">
        <v>10963</v>
      </c>
      <c r="AC728" t="s">
        <v>232</v>
      </c>
      <c r="AD728" t="s">
        <v>314</v>
      </c>
      <c r="AE728" t="s">
        <v>220</v>
      </c>
      <c r="AF728" t="s">
        <v>346</v>
      </c>
    </row>
    <row r="729" spans="1:32">
      <c r="A729" t="s">
        <v>6923</v>
      </c>
      <c r="B729" t="s">
        <v>6924</v>
      </c>
      <c r="C729" t="s">
        <v>1969</v>
      </c>
      <c r="D729" t="s">
        <v>286</v>
      </c>
      <c r="E729">
        <v>44.005000000000003</v>
      </c>
      <c r="F729">
        <v>-76.0441</v>
      </c>
      <c r="G729" t="s">
        <v>5034</v>
      </c>
      <c r="H729" t="s">
        <v>459</v>
      </c>
      <c r="I729" t="s">
        <v>5899</v>
      </c>
      <c r="J729" t="s">
        <v>108</v>
      </c>
      <c r="K729">
        <v>10538</v>
      </c>
      <c r="L729" t="s">
        <v>6925</v>
      </c>
      <c r="M729" s="43">
        <v>30106</v>
      </c>
      <c r="N729" s="43" t="s">
        <v>10666</v>
      </c>
      <c r="O729" t="s">
        <v>10666</v>
      </c>
      <c r="P729" t="s">
        <v>150</v>
      </c>
      <c r="Q729">
        <v>7</v>
      </c>
      <c r="R729">
        <v>4.2</v>
      </c>
      <c r="S729">
        <v>19851.03</v>
      </c>
      <c r="T729">
        <v>53.954745596868896</v>
      </c>
      <c r="U729">
        <v>1931</v>
      </c>
      <c r="V729" t="s">
        <v>10666</v>
      </c>
      <c r="W729" t="s">
        <v>10666</v>
      </c>
      <c r="X729" t="s">
        <v>10666</v>
      </c>
      <c r="Y729" t="s">
        <v>10666</v>
      </c>
      <c r="Z729" t="s">
        <v>1649</v>
      </c>
      <c r="AA729" s="48" t="s">
        <v>5854</v>
      </c>
      <c r="AB729" s="41" t="s">
        <v>10895</v>
      </c>
      <c r="AC729" t="s">
        <v>232</v>
      </c>
      <c r="AD729" t="s">
        <v>291</v>
      </c>
      <c r="AE729" t="s">
        <v>220</v>
      </c>
      <c r="AF729" t="s">
        <v>788</v>
      </c>
    </row>
    <row r="730" spans="1:32">
      <c r="A730" t="s">
        <v>9592</v>
      </c>
      <c r="B730" t="s">
        <v>9593</v>
      </c>
      <c r="C730" t="s">
        <v>6192</v>
      </c>
      <c r="D730" t="s">
        <v>146</v>
      </c>
      <c r="E730">
        <v>35.644300000000001</v>
      </c>
      <c r="F730">
        <v>-118.48180000000001</v>
      </c>
      <c r="G730" t="s">
        <v>9594</v>
      </c>
      <c r="H730" t="s">
        <v>459</v>
      </c>
      <c r="I730" t="s">
        <v>9500</v>
      </c>
      <c r="J730" t="s">
        <v>108</v>
      </c>
      <c r="K730">
        <v>10139</v>
      </c>
      <c r="L730" t="s">
        <v>9595</v>
      </c>
      <c r="M730" s="43">
        <v>32294</v>
      </c>
      <c r="N730" s="43">
        <v>50525</v>
      </c>
      <c r="O730" t="s">
        <v>161</v>
      </c>
      <c r="P730" t="s">
        <v>162</v>
      </c>
      <c r="Q730">
        <v>2</v>
      </c>
      <c r="R730">
        <v>11.8</v>
      </c>
      <c r="S730">
        <v>19941.3</v>
      </c>
      <c r="T730">
        <v>19.2915602507546</v>
      </c>
      <c r="U730">
        <v>1990</v>
      </c>
      <c r="V730" t="s">
        <v>10666</v>
      </c>
      <c r="W730" t="s">
        <v>10666</v>
      </c>
      <c r="X730" t="s">
        <v>10666</v>
      </c>
      <c r="Y730" t="s">
        <v>10666</v>
      </c>
      <c r="Z730" t="s">
        <v>6195</v>
      </c>
      <c r="AA730" s="48" t="s">
        <v>9596</v>
      </c>
      <c r="AB730" s="41" t="s">
        <v>10918</v>
      </c>
      <c r="AC730" t="s">
        <v>153</v>
      </c>
      <c r="AD730" t="s">
        <v>263</v>
      </c>
      <c r="AE730" t="s">
        <v>220</v>
      </c>
      <c r="AF730" t="s">
        <v>397</v>
      </c>
    </row>
    <row r="731" spans="1:32">
      <c r="A731" t="s">
        <v>4902</v>
      </c>
      <c r="B731" t="s">
        <v>4903</v>
      </c>
      <c r="C731" t="s">
        <v>2335</v>
      </c>
      <c r="D731" t="s">
        <v>551</v>
      </c>
      <c r="E731">
        <v>44.41</v>
      </c>
      <c r="F731">
        <v>-90.72</v>
      </c>
      <c r="G731" t="s">
        <v>2455</v>
      </c>
      <c r="H731" t="s">
        <v>247</v>
      </c>
      <c r="I731" t="s">
        <v>2455</v>
      </c>
      <c r="J731" t="s">
        <v>108</v>
      </c>
      <c r="K731">
        <v>4006</v>
      </c>
      <c r="L731" t="s">
        <v>4904</v>
      </c>
      <c r="M731" s="43">
        <v>35558</v>
      </c>
      <c r="N731" s="43">
        <v>50160</v>
      </c>
      <c r="O731" t="s">
        <v>161</v>
      </c>
      <c r="P731" t="s">
        <v>162</v>
      </c>
      <c r="Q731">
        <v>5</v>
      </c>
      <c r="R731">
        <v>6</v>
      </c>
      <c r="S731">
        <v>20000</v>
      </c>
      <c r="T731">
        <v>38.051750380517497</v>
      </c>
      <c r="U731">
        <v>1926</v>
      </c>
      <c r="V731" t="s">
        <v>10666</v>
      </c>
      <c r="W731" t="s">
        <v>10666</v>
      </c>
      <c r="X731" t="s">
        <v>10666</v>
      </c>
      <c r="Y731" t="s">
        <v>10666</v>
      </c>
      <c r="Z731" t="s">
        <v>1649</v>
      </c>
      <c r="AA731" s="48" t="s">
        <v>4905</v>
      </c>
      <c r="AB731" s="41" t="s">
        <v>10731</v>
      </c>
      <c r="AC731" t="s">
        <v>601</v>
      </c>
      <c r="AD731" t="s">
        <v>10666</v>
      </c>
      <c r="AE731" t="s">
        <v>10666</v>
      </c>
      <c r="AF731" t="s">
        <v>10666</v>
      </c>
    </row>
    <row r="732" spans="1:32">
      <c r="A732" t="s">
        <v>9281</v>
      </c>
      <c r="B732" t="s">
        <v>9282</v>
      </c>
      <c r="C732" t="s">
        <v>2342</v>
      </c>
      <c r="D732" t="s">
        <v>146</v>
      </c>
      <c r="E732">
        <v>39.801667999999999</v>
      </c>
      <c r="F732">
        <v>-121.656435</v>
      </c>
      <c r="G732" t="s">
        <v>258</v>
      </c>
      <c r="H732" t="s">
        <v>247</v>
      </c>
      <c r="I732" t="s">
        <v>259</v>
      </c>
      <c r="J732" t="s">
        <v>108</v>
      </c>
      <c r="K732">
        <v>224</v>
      </c>
      <c r="L732" t="s">
        <v>9097</v>
      </c>
      <c r="M732" s="43">
        <v>29384</v>
      </c>
      <c r="N732" s="43">
        <v>40097</v>
      </c>
      <c r="O732" t="s">
        <v>161</v>
      </c>
      <c r="P732" t="s">
        <v>162</v>
      </c>
      <c r="Q732">
        <v>2</v>
      </c>
      <c r="R732">
        <v>6.4</v>
      </c>
      <c r="S732">
        <v>20156.22222</v>
      </c>
      <c r="T732">
        <v>35.952165774828799</v>
      </c>
      <c r="U732">
        <v>1900</v>
      </c>
      <c r="V732" t="s">
        <v>10666</v>
      </c>
      <c r="W732" t="s">
        <v>10666</v>
      </c>
      <c r="X732" t="s">
        <v>10666</v>
      </c>
      <c r="Y732" t="s">
        <v>10666</v>
      </c>
      <c r="Z732" t="s">
        <v>5576</v>
      </c>
      <c r="AA732" s="48" t="s">
        <v>5577</v>
      </c>
      <c r="AB732" s="41" t="s">
        <v>10872</v>
      </c>
      <c r="AC732" t="s">
        <v>153</v>
      </c>
      <c r="AD732" t="s">
        <v>263</v>
      </c>
      <c r="AE732" t="s">
        <v>166</v>
      </c>
      <c r="AF732" t="s">
        <v>259</v>
      </c>
    </row>
    <row r="733" spans="1:32">
      <c r="A733" t="s">
        <v>486</v>
      </c>
      <c r="B733" t="s">
        <v>487</v>
      </c>
      <c r="C733" t="s">
        <v>202</v>
      </c>
      <c r="D733" t="s">
        <v>178</v>
      </c>
      <c r="E733">
        <v>38.269979999999997</v>
      </c>
      <c r="F733">
        <v>-104.72329999999999</v>
      </c>
      <c r="G733" t="s">
        <v>488</v>
      </c>
      <c r="H733" t="s">
        <v>180</v>
      </c>
      <c r="I733" t="s">
        <v>37</v>
      </c>
      <c r="J733" t="s">
        <v>108</v>
      </c>
      <c r="K733">
        <v>64123</v>
      </c>
      <c r="L733" t="s">
        <v>10666</v>
      </c>
      <c r="M733" t="s">
        <v>10666</v>
      </c>
      <c r="N733" s="43" t="s">
        <v>10666</v>
      </c>
      <c r="O733" t="s">
        <v>10666</v>
      </c>
      <c r="P733" t="s">
        <v>489</v>
      </c>
      <c r="Q733">
        <v>2</v>
      </c>
      <c r="R733">
        <v>7.5</v>
      </c>
      <c r="S733">
        <v>20209</v>
      </c>
      <c r="T733">
        <v>30.759512937595101</v>
      </c>
      <c r="U733">
        <v>2019</v>
      </c>
      <c r="V733" t="s">
        <v>10666</v>
      </c>
      <c r="W733" t="s">
        <v>10666</v>
      </c>
      <c r="X733" t="s">
        <v>10666</v>
      </c>
      <c r="Y733" t="s">
        <v>10666</v>
      </c>
      <c r="Z733" t="s">
        <v>239</v>
      </c>
      <c r="AA733" s="48" t="s">
        <v>490</v>
      </c>
      <c r="AB733" s="41" t="s">
        <v>10689</v>
      </c>
      <c r="AC733" t="s">
        <v>153</v>
      </c>
      <c r="AD733" t="s">
        <v>491</v>
      </c>
      <c r="AE733" t="s">
        <v>220</v>
      </c>
      <c r="AF733" t="s">
        <v>492</v>
      </c>
    </row>
    <row r="734" spans="1:32">
      <c r="A734" t="s">
        <v>7411</v>
      </c>
      <c r="B734" t="s">
        <v>7412</v>
      </c>
      <c r="C734" t="s">
        <v>824</v>
      </c>
      <c r="D734" t="s">
        <v>295</v>
      </c>
      <c r="E734">
        <v>45.795000000000002</v>
      </c>
      <c r="F734">
        <v>-87.078299999999999</v>
      </c>
      <c r="G734" t="s">
        <v>4861</v>
      </c>
      <c r="H734" t="s">
        <v>247</v>
      </c>
      <c r="I734" t="s">
        <v>4861</v>
      </c>
      <c r="J734" t="s">
        <v>108</v>
      </c>
      <c r="K734">
        <v>1771</v>
      </c>
      <c r="L734" t="s">
        <v>7408</v>
      </c>
      <c r="M734" s="43">
        <v>34893</v>
      </c>
      <c r="N734" s="43">
        <v>49490</v>
      </c>
      <c r="O734" t="s">
        <v>161</v>
      </c>
      <c r="P734" t="s">
        <v>162</v>
      </c>
      <c r="Q734">
        <v>1</v>
      </c>
      <c r="R734">
        <v>9.99</v>
      </c>
      <c r="S734">
        <v>20305</v>
      </c>
      <c r="T734">
        <v>23.202426170462701</v>
      </c>
      <c r="U734">
        <v>1926</v>
      </c>
      <c r="V734" t="s">
        <v>10666</v>
      </c>
      <c r="W734" t="s">
        <v>10666</v>
      </c>
      <c r="X734" t="s">
        <v>10666</v>
      </c>
      <c r="Y734" t="s">
        <v>10666</v>
      </c>
      <c r="Z734" t="s">
        <v>7409</v>
      </c>
      <c r="AA734" s="48" t="s">
        <v>7413</v>
      </c>
      <c r="AB734" s="41" t="s">
        <v>11004</v>
      </c>
      <c r="AC734" t="s">
        <v>601</v>
      </c>
      <c r="AD734" t="s">
        <v>302</v>
      </c>
      <c r="AE734" t="s">
        <v>166</v>
      </c>
      <c r="AF734" t="s">
        <v>7414</v>
      </c>
    </row>
    <row r="735" spans="1:32">
      <c r="A735" t="s">
        <v>9345</v>
      </c>
      <c r="B735" t="s">
        <v>9346</v>
      </c>
      <c r="C735" t="s">
        <v>2131</v>
      </c>
      <c r="D735" t="s">
        <v>146</v>
      </c>
      <c r="E735">
        <v>39.386099999999999</v>
      </c>
      <c r="F735">
        <v>-123.11620000000001</v>
      </c>
      <c r="G735" t="s">
        <v>258</v>
      </c>
      <c r="H735" t="s">
        <v>247</v>
      </c>
      <c r="I735" t="s">
        <v>259</v>
      </c>
      <c r="J735" t="s">
        <v>108</v>
      </c>
      <c r="K735">
        <v>274</v>
      </c>
      <c r="L735" t="s">
        <v>9347</v>
      </c>
      <c r="M735" s="43">
        <v>30593</v>
      </c>
      <c r="N735" s="43">
        <v>44665</v>
      </c>
      <c r="O735" t="s">
        <v>10666</v>
      </c>
      <c r="P735" t="s">
        <v>162</v>
      </c>
      <c r="Q735">
        <v>3</v>
      </c>
      <c r="R735">
        <v>9.4</v>
      </c>
      <c r="S735">
        <v>20320.169999999998</v>
      </c>
      <c r="T735">
        <v>24.677171378606801</v>
      </c>
      <c r="U735">
        <v>1910</v>
      </c>
      <c r="V735" t="s">
        <v>10666</v>
      </c>
      <c r="W735" t="s">
        <v>10666</v>
      </c>
      <c r="X735" t="s">
        <v>10666</v>
      </c>
      <c r="Y735" t="s">
        <v>10666</v>
      </c>
      <c r="Z735" t="s">
        <v>9348</v>
      </c>
      <c r="AA735" s="48" t="s">
        <v>9349</v>
      </c>
      <c r="AB735" s="41" t="s">
        <v>11140</v>
      </c>
      <c r="AC735" t="s">
        <v>153</v>
      </c>
      <c r="AD735" t="s">
        <v>263</v>
      </c>
      <c r="AE735" t="s">
        <v>166</v>
      </c>
      <c r="AF735" t="s">
        <v>259</v>
      </c>
    </row>
    <row r="736" spans="1:32">
      <c r="A736" t="s">
        <v>7819</v>
      </c>
      <c r="B736" t="s">
        <v>7820</v>
      </c>
      <c r="C736" t="s">
        <v>7821</v>
      </c>
      <c r="D736" t="s">
        <v>873</v>
      </c>
      <c r="E736">
        <v>46.726700000000001</v>
      </c>
      <c r="F736">
        <v>-92.428299999999993</v>
      </c>
      <c r="G736" t="s">
        <v>7822</v>
      </c>
      <c r="H736" t="s">
        <v>650</v>
      </c>
      <c r="I736" t="s">
        <v>7822</v>
      </c>
      <c r="J736" t="s">
        <v>108</v>
      </c>
      <c r="K736">
        <v>50639</v>
      </c>
      <c r="L736" t="s">
        <v>7823</v>
      </c>
      <c r="M736" s="43">
        <v>34893</v>
      </c>
      <c r="N736" s="43">
        <v>49490</v>
      </c>
      <c r="O736" t="s">
        <v>161</v>
      </c>
      <c r="P736" t="s">
        <v>162</v>
      </c>
      <c r="Q736">
        <v>4</v>
      </c>
      <c r="R736">
        <v>6.2</v>
      </c>
      <c r="S736">
        <v>20323.34</v>
      </c>
      <c r="T736">
        <v>37.419612608631603</v>
      </c>
      <c r="U736">
        <v>1929</v>
      </c>
      <c r="V736" t="s">
        <v>10666</v>
      </c>
      <c r="W736" t="s">
        <v>10666</v>
      </c>
      <c r="X736" t="s">
        <v>10666</v>
      </c>
      <c r="Y736" t="s">
        <v>10666</v>
      </c>
      <c r="Z736" t="s">
        <v>7824</v>
      </c>
      <c r="AA736" s="48" t="s">
        <v>7825</v>
      </c>
      <c r="AB736" s="41" t="s">
        <v>11024</v>
      </c>
      <c r="AC736" t="s">
        <v>601</v>
      </c>
      <c r="AD736" t="s">
        <v>302</v>
      </c>
      <c r="AE736" t="s">
        <v>464</v>
      </c>
      <c r="AF736" t="s">
        <v>5979</v>
      </c>
    </row>
    <row r="737" spans="1:32">
      <c r="A737" t="s">
        <v>4342</v>
      </c>
      <c r="B737" t="s">
        <v>4343</v>
      </c>
      <c r="C737" t="s">
        <v>4344</v>
      </c>
      <c r="D737" t="s">
        <v>527</v>
      </c>
      <c r="E737">
        <v>35.233311350000001</v>
      </c>
      <c r="F737">
        <v>-82.399311449999999</v>
      </c>
      <c r="G737" t="s">
        <v>4345</v>
      </c>
      <c r="H737" t="s">
        <v>247</v>
      </c>
      <c r="I737" t="s">
        <v>246</v>
      </c>
      <c r="J737" t="s">
        <v>108</v>
      </c>
      <c r="K737">
        <v>2736</v>
      </c>
      <c r="L737" t="s">
        <v>10666</v>
      </c>
      <c r="M737" t="s">
        <v>10666</v>
      </c>
      <c r="N737" s="43" t="s">
        <v>10666</v>
      </c>
      <c r="O737" t="s">
        <v>10666</v>
      </c>
      <c r="P737" t="s">
        <v>543</v>
      </c>
      <c r="Q737">
        <v>2</v>
      </c>
      <c r="R737">
        <v>5</v>
      </c>
      <c r="S737">
        <v>20362.3</v>
      </c>
      <c r="T737">
        <v>46.489269406392701</v>
      </c>
      <c r="U737">
        <v>1920</v>
      </c>
      <c r="V737" t="s">
        <v>10666</v>
      </c>
      <c r="W737" t="s">
        <v>10666</v>
      </c>
      <c r="X737" t="s">
        <v>10666</v>
      </c>
      <c r="Y737" t="s">
        <v>10666</v>
      </c>
      <c r="Z737" t="s">
        <v>3051</v>
      </c>
      <c r="AA737" s="48" t="s">
        <v>4346</v>
      </c>
      <c r="AB737" s="41" t="s">
        <v>10754</v>
      </c>
      <c r="AC737" t="s">
        <v>253</v>
      </c>
      <c r="AD737" t="s">
        <v>254</v>
      </c>
      <c r="AE737" t="s">
        <v>220</v>
      </c>
      <c r="AF737" t="s">
        <v>246</v>
      </c>
    </row>
    <row r="738" spans="1:32">
      <c r="A738" t="s">
        <v>6218</v>
      </c>
      <c r="B738" t="s">
        <v>6219</v>
      </c>
      <c r="C738" t="s">
        <v>765</v>
      </c>
      <c r="D738" t="s">
        <v>146</v>
      </c>
      <c r="E738">
        <v>34.095999999999997</v>
      </c>
      <c r="F738">
        <v>-118.4735</v>
      </c>
      <c r="G738" t="s">
        <v>4694</v>
      </c>
      <c r="H738" t="s">
        <v>5</v>
      </c>
      <c r="I738" t="s">
        <v>4694</v>
      </c>
      <c r="J738" t="s">
        <v>108</v>
      </c>
      <c r="K738">
        <v>316</v>
      </c>
      <c r="L738" t="s">
        <v>6220</v>
      </c>
      <c r="M738" s="43">
        <v>29733</v>
      </c>
      <c r="N738" s="43" t="s">
        <v>10666</v>
      </c>
      <c r="O738" t="s">
        <v>149</v>
      </c>
      <c r="P738" t="s">
        <v>150</v>
      </c>
      <c r="Q738">
        <v>1</v>
      </c>
      <c r="R738">
        <v>8.5</v>
      </c>
      <c r="S738">
        <v>20372.48</v>
      </c>
      <c r="T738">
        <v>27.3603008326618</v>
      </c>
      <c r="U738">
        <v>1982</v>
      </c>
      <c r="V738" t="s">
        <v>10666</v>
      </c>
      <c r="W738" t="s">
        <v>10666</v>
      </c>
      <c r="X738" t="s">
        <v>10666</v>
      </c>
      <c r="Y738" t="s">
        <v>10666</v>
      </c>
      <c r="Z738" t="s">
        <v>4411</v>
      </c>
      <c r="AA738" s="48" t="s">
        <v>4131</v>
      </c>
      <c r="AB738" s="41" t="s">
        <v>10721</v>
      </c>
      <c r="AC738" t="s">
        <v>153</v>
      </c>
      <c r="AD738" t="s">
        <v>4015</v>
      </c>
      <c r="AE738" t="s">
        <v>166</v>
      </c>
      <c r="AF738" t="s">
        <v>4014</v>
      </c>
    </row>
    <row r="739" spans="1:32">
      <c r="A739" t="s">
        <v>4422</v>
      </c>
      <c r="B739" t="s">
        <v>4423</v>
      </c>
      <c r="C739" t="s">
        <v>684</v>
      </c>
      <c r="D739" t="s">
        <v>307</v>
      </c>
      <c r="E739">
        <v>42.121994340000001</v>
      </c>
      <c r="F739">
        <v>-72.891630730000003</v>
      </c>
      <c r="G739" t="s">
        <v>4424</v>
      </c>
      <c r="H739" t="s">
        <v>148</v>
      </c>
      <c r="I739" t="s">
        <v>4424</v>
      </c>
      <c r="J739" t="s">
        <v>108</v>
      </c>
      <c r="K739">
        <v>1630</v>
      </c>
      <c r="L739" t="s">
        <v>4425</v>
      </c>
      <c r="M739" t="s">
        <v>10666</v>
      </c>
      <c r="N739" s="43" t="s">
        <v>10666</v>
      </c>
      <c r="O739" t="s">
        <v>10666</v>
      </c>
      <c r="P739" t="s">
        <v>543</v>
      </c>
      <c r="Q739">
        <v>3</v>
      </c>
      <c r="R739">
        <v>33</v>
      </c>
      <c r="S739">
        <v>20429.52</v>
      </c>
      <c r="T739">
        <v>7.06708177667082</v>
      </c>
      <c r="U739">
        <v>1930</v>
      </c>
      <c r="V739" t="s">
        <v>10666</v>
      </c>
      <c r="W739" t="s">
        <v>10666</v>
      </c>
      <c r="X739" t="s">
        <v>10666</v>
      </c>
      <c r="Y739" t="s">
        <v>10666</v>
      </c>
      <c r="Z739" t="s">
        <v>4426</v>
      </c>
      <c r="AA739" s="48" t="s">
        <v>4427</v>
      </c>
      <c r="AB739" s="41" t="s">
        <v>10690</v>
      </c>
      <c r="AC739" t="s">
        <v>232</v>
      </c>
      <c r="AD739" t="s">
        <v>314</v>
      </c>
      <c r="AE739" t="s">
        <v>166</v>
      </c>
      <c r="AF739" t="s">
        <v>346</v>
      </c>
    </row>
    <row r="740" spans="1:32">
      <c r="A740" t="s">
        <v>5016</v>
      </c>
      <c r="B740" t="s">
        <v>5017</v>
      </c>
      <c r="C740" t="s">
        <v>1833</v>
      </c>
      <c r="D740" t="s">
        <v>186</v>
      </c>
      <c r="E740">
        <v>55.566699999999997</v>
      </c>
      <c r="F740">
        <v>-132.88329999999999</v>
      </c>
      <c r="G740" t="s">
        <v>795</v>
      </c>
      <c r="H740" t="s">
        <v>247</v>
      </c>
      <c r="I740" t="s">
        <v>4031</v>
      </c>
      <c r="J740" t="s">
        <v>108</v>
      </c>
      <c r="K740">
        <v>7752</v>
      </c>
      <c r="L740" t="s">
        <v>5018</v>
      </c>
      <c r="M740" s="43">
        <v>34282</v>
      </c>
      <c r="N740" s="43">
        <v>52535</v>
      </c>
      <c r="O740" t="s">
        <v>161</v>
      </c>
      <c r="P740" t="s">
        <v>162</v>
      </c>
      <c r="Q740">
        <v>1</v>
      </c>
      <c r="R740">
        <v>4.5</v>
      </c>
      <c r="S740">
        <v>20460.43</v>
      </c>
      <c r="T740">
        <v>51.903678335870097</v>
      </c>
      <c r="U740">
        <v>1995</v>
      </c>
      <c r="V740" t="s">
        <v>10666</v>
      </c>
      <c r="W740" t="s">
        <v>10666</v>
      </c>
      <c r="X740" t="s">
        <v>10666</v>
      </c>
      <c r="Y740" t="s">
        <v>10666</v>
      </c>
      <c r="Z740" t="s">
        <v>5019</v>
      </c>
      <c r="AA740" s="48" t="s">
        <v>4033</v>
      </c>
      <c r="AB740" s="41" t="s">
        <v>10666</v>
      </c>
      <c r="AC740" t="s">
        <v>10666</v>
      </c>
      <c r="AD740" t="s">
        <v>10666</v>
      </c>
      <c r="AE740" t="s">
        <v>166</v>
      </c>
      <c r="AF740" t="s">
        <v>795</v>
      </c>
    </row>
    <row r="741" spans="1:32">
      <c r="A741" t="s">
        <v>6499</v>
      </c>
      <c r="B741" t="s">
        <v>6500</v>
      </c>
      <c r="C741" t="s">
        <v>6501</v>
      </c>
      <c r="D741" t="s">
        <v>146</v>
      </c>
      <c r="E741">
        <v>39.0501</v>
      </c>
      <c r="F741">
        <v>-121.3165</v>
      </c>
      <c r="G741" t="s">
        <v>6502</v>
      </c>
      <c r="H741" t="s">
        <v>148</v>
      </c>
      <c r="I741" t="s">
        <v>6503</v>
      </c>
      <c r="J741" t="s">
        <v>108</v>
      </c>
      <c r="K741">
        <v>531</v>
      </c>
      <c r="L741" t="s">
        <v>6504</v>
      </c>
      <c r="M741" s="43">
        <v>29769</v>
      </c>
      <c r="N741" s="43">
        <v>44377</v>
      </c>
      <c r="O741" t="s">
        <v>10666</v>
      </c>
      <c r="P741" t="s">
        <v>162</v>
      </c>
      <c r="Q741">
        <v>1</v>
      </c>
      <c r="R741">
        <v>7.2</v>
      </c>
      <c r="S741">
        <v>20541.96</v>
      </c>
      <c r="T741">
        <v>32.569063926940601</v>
      </c>
      <c r="U741">
        <v>1985</v>
      </c>
      <c r="V741" t="s">
        <v>10666</v>
      </c>
      <c r="W741" t="s">
        <v>10666</v>
      </c>
      <c r="X741" t="s">
        <v>10666</v>
      </c>
      <c r="Y741" t="s">
        <v>10666</v>
      </c>
      <c r="Z741" t="s">
        <v>6108</v>
      </c>
      <c r="AA741" s="48" t="s">
        <v>6505</v>
      </c>
      <c r="AB741" s="41" t="s">
        <v>10666</v>
      </c>
      <c r="AC741" t="s">
        <v>153</v>
      </c>
      <c r="AD741" t="s">
        <v>263</v>
      </c>
      <c r="AE741" t="s">
        <v>166</v>
      </c>
      <c r="AF741" t="s">
        <v>259</v>
      </c>
    </row>
    <row r="742" spans="1:32">
      <c r="A742" t="s">
        <v>6644</v>
      </c>
      <c r="B742" t="s">
        <v>6645</v>
      </c>
      <c r="C742" t="s">
        <v>194</v>
      </c>
      <c r="D742" t="s">
        <v>903</v>
      </c>
      <c r="E742">
        <v>44.359499999999997</v>
      </c>
      <c r="F742">
        <v>-72.8172</v>
      </c>
      <c r="G742" t="s">
        <v>4164</v>
      </c>
      <c r="H742" t="s">
        <v>247</v>
      </c>
      <c r="I742" t="s">
        <v>4164</v>
      </c>
      <c r="J742" t="s">
        <v>108</v>
      </c>
      <c r="K742">
        <v>7056</v>
      </c>
      <c r="L742" t="s">
        <v>6646</v>
      </c>
      <c r="M742" s="43">
        <v>44839</v>
      </c>
      <c r="N742" s="43">
        <v>59444</v>
      </c>
      <c r="O742" t="s">
        <v>250</v>
      </c>
      <c r="P742" t="s">
        <v>162</v>
      </c>
      <c r="Q742">
        <v>2</v>
      </c>
      <c r="R742">
        <v>8.8000000000000007</v>
      </c>
      <c r="S742">
        <v>20587.43</v>
      </c>
      <c r="T742">
        <v>26.706400477376501</v>
      </c>
      <c r="U742">
        <v>1986</v>
      </c>
      <c r="V742" t="s">
        <v>10666</v>
      </c>
      <c r="W742" t="s">
        <v>10666</v>
      </c>
      <c r="X742" t="s">
        <v>10666</v>
      </c>
      <c r="Y742" t="s">
        <v>10666</v>
      </c>
      <c r="Z742" t="s">
        <v>3163</v>
      </c>
      <c r="AA742" s="48" t="s">
        <v>6647</v>
      </c>
      <c r="AB742" s="41" t="s">
        <v>10740</v>
      </c>
      <c r="AC742" t="s">
        <v>232</v>
      </c>
      <c r="AD742" t="s">
        <v>314</v>
      </c>
      <c r="AE742" t="s">
        <v>166</v>
      </c>
      <c r="AF742" t="s">
        <v>4164</v>
      </c>
    </row>
    <row r="743" spans="1:32">
      <c r="A743" t="s">
        <v>7913</v>
      </c>
      <c r="B743" t="s">
        <v>7914</v>
      </c>
      <c r="C743" t="s">
        <v>746</v>
      </c>
      <c r="D743" t="s">
        <v>286</v>
      </c>
      <c r="E743">
        <v>44.794499999999999</v>
      </c>
      <c r="F743">
        <v>-74.985900000000001</v>
      </c>
      <c r="G743" t="s">
        <v>4355</v>
      </c>
      <c r="H743" t="s">
        <v>309</v>
      </c>
      <c r="I743" t="s">
        <v>4355</v>
      </c>
      <c r="J743" t="s">
        <v>108</v>
      </c>
      <c r="K743">
        <v>2561</v>
      </c>
      <c r="L743" t="s">
        <v>7912</v>
      </c>
      <c r="M743" s="43">
        <v>37300</v>
      </c>
      <c r="N743" s="43">
        <v>48944</v>
      </c>
      <c r="O743" t="s">
        <v>1648</v>
      </c>
      <c r="P743" t="s">
        <v>162</v>
      </c>
      <c r="Q743">
        <v>1</v>
      </c>
      <c r="R743">
        <v>4</v>
      </c>
      <c r="S743">
        <v>20629.259999999998</v>
      </c>
      <c r="T743">
        <v>58.873458904109597</v>
      </c>
      <c r="U743">
        <v>1928</v>
      </c>
      <c r="V743" t="s">
        <v>10666</v>
      </c>
      <c r="W743" t="s">
        <v>10666</v>
      </c>
      <c r="X743" t="s">
        <v>10666</v>
      </c>
      <c r="Y743" t="s">
        <v>10666</v>
      </c>
      <c r="Z743" t="s">
        <v>4623</v>
      </c>
      <c r="AA743" s="48" t="s">
        <v>4624</v>
      </c>
      <c r="AB743" s="41" t="s">
        <v>10789</v>
      </c>
      <c r="AC743" t="s">
        <v>232</v>
      </c>
      <c r="AD743" t="s">
        <v>291</v>
      </c>
      <c r="AE743" t="s">
        <v>220</v>
      </c>
      <c r="AF743" t="s">
        <v>788</v>
      </c>
    </row>
    <row r="744" spans="1:32">
      <c r="A744" t="s">
        <v>6087</v>
      </c>
      <c r="B744" t="s">
        <v>6088</v>
      </c>
      <c r="C744" t="s">
        <v>6083</v>
      </c>
      <c r="D744" t="s">
        <v>5965</v>
      </c>
      <c r="E744">
        <v>35.843330000000002</v>
      </c>
      <c r="F744">
        <v>-91.85</v>
      </c>
      <c r="G744" t="s">
        <v>10910</v>
      </c>
      <c r="H744" t="s">
        <v>148</v>
      </c>
      <c r="I744" t="s">
        <v>6084</v>
      </c>
      <c r="J744" t="s">
        <v>108</v>
      </c>
      <c r="K744">
        <v>57162</v>
      </c>
      <c r="L744" t="s">
        <v>6089</v>
      </c>
      <c r="M744" s="43">
        <v>31471</v>
      </c>
      <c r="N744" s="43">
        <v>49705</v>
      </c>
      <c r="O744" t="s">
        <v>161</v>
      </c>
      <c r="P744" t="s">
        <v>162</v>
      </c>
      <c r="Q744">
        <v>1</v>
      </c>
      <c r="R744">
        <v>4.3</v>
      </c>
      <c r="S744">
        <v>20915.810000000001</v>
      </c>
      <c r="T744">
        <v>55.526733566953403</v>
      </c>
      <c r="U744">
        <v>2006</v>
      </c>
      <c r="V744" t="s">
        <v>10666</v>
      </c>
      <c r="W744" t="s">
        <v>10666</v>
      </c>
      <c r="X744" t="s">
        <v>10666</v>
      </c>
      <c r="Y744" t="s">
        <v>10666</v>
      </c>
      <c r="Z744" t="s">
        <v>5230</v>
      </c>
      <c r="AA744" s="48" t="s">
        <v>6090</v>
      </c>
      <c r="AB744" s="41" t="s">
        <v>10909</v>
      </c>
      <c r="AC744" t="s">
        <v>253</v>
      </c>
      <c r="AD744" t="s">
        <v>412</v>
      </c>
      <c r="AE744" t="s">
        <v>220</v>
      </c>
      <c r="AF744" t="s">
        <v>413</v>
      </c>
    </row>
    <row r="745" spans="1:32">
      <c r="A745" t="s">
        <v>6355</v>
      </c>
      <c r="B745" t="s">
        <v>6356</v>
      </c>
      <c r="C745" t="s">
        <v>897</v>
      </c>
      <c r="D745" t="s">
        <v>469</v>
      </c>
      <c r="E745">
        <v>43.285200000000003</v>
      </c>
      <c r="F745">
        <v>-71.595200000000006</v>
      </c>
      <c r="G745" t="s">
        <v>5609</v>
      </c>
      <c r="H745" t="s">
        <v>459</v>
      </c>
      <c r="I745" t="s">
        <v>5609</v>
      </c>
      <c r="J745" t="s">
        <v>108</v>
      </c>
      <c r="K745">
        <v>50353</v>
      </c>
      <c r="L745" t="s">
        <v>6357</v>
      </c>
      <c r="M745" s="43">
        <v>30272</v>
      </c>
      <c r="N745" s="43">
        <v>45626</v>
      </c>
      <c r="O745" t="s">
        <v>161</v>
      </c>
      <c r="P745" t="s">
        <v>162</v>
      </c>
      <c r="Q745">
        <v>1</v>
      </c>
      <c r="R745">
        <v>4.5999999999999996</v>
      </c>
      <c r="S745">
        <v>20921.03</v>
      </c>
      <c r="T745">
        <v>51.918378995433798</v>
      </c>
      <c r="U745">
        <v>1983</v>
      </c>
      <c r="V745" t="s">
        <v>10666</v>
      </c>
      <c r="W745" t="s">
        <v>10666</v>
      </c>
      <c r="X745" t="s">
        <v>10666</v>
      </c>
      <c r="Y745" t="s">
        <v>10666</v>
      </c>
      <c r="Z745" t="s">
        <v>2155</v>
      </c>
      <c r="AA745" s="48" t="s">
        <v>5611</v>
      </c>
      <c r="AB745" s="41" t="s">
        <v>10693</v>
      </c>
      <c r="AC745" t="s">
        <v>232</v>
      </c>
      <c r="AD745" t="s">
        <v>314</v>
      </c>
      <c r="AE745" t="s">
        <v>220</v>
      </c>
      <c r="AF745" t="s">
        <v>5612</v>
      </c>
    </row>
    <row r="746" spans="1:32">
      <c r="A746" t="s">
        <v>7246</v>
      </c>
      <c r="B746" t="s">
        <v>7247</v>
      </c>
      <c r="C746" t="s">
        <v>4253</v>
      </c>
      <c r="D746" t="s">
        <v>903</v>
      </c>
      <c r="E746">
        <v>44.070500000000003</v>
      </c>
      <c r="F746">
        <v>-73.195800000000006</v>
      </c>
      <c r="G746" t="s">
        <v>4164</v>
      </c>
      <c r="H746" t="s">
        <v>247</v>
      </c>
      <c r="I746" t="s">
        <v>4254</v>
      </c>
      <c r="J746" t="s">
        <v>108</v>
      </c>
      <c r="K746">
        <v>50713</v>
      </c>
      <c r="L746" t="s">
        <v>7242</v>
      </c>
      <c r="M746" s="43">
        <v>41935</v>
      </c>
      <c r="N746" s="43">
        <v>56522</v>
      </c>
      <c r="O746" t="s">
        <v>161</v>
      </c>
      <c r="P746" t="s">
        <v>162</v>
      </c>
      <c r="Q746">
        <v>3</v>
      </c>
      <c r="R746">
        <v>5.7</v>
      </c>
      <c r="S746">
        <v>20963.78</v>
      </c>
      <c r="T746">
        <v>41.984659136425499</v>
      </c>
      <c r="U746">
        <v>1988</v>
      </c>
      <c r="V746" t="s">
        <v>10666</v>
      </c>
      <c r="W746" t="s">
        <v>10666</v>
      </c>
      <c r="X746" t="s">
        <v>10666</v>
      </c>
      <c r="Y746" t="s">
        <v>10666</v>
      </c>
      <c r="Z746" t="s">
        <v>2293</v>
      </c>
      <c r="AA746" s="48" t="s">
        <v>6822</v>
      </c>
      <c r="AB746" s="41" t="s">
        <v>10741</v>
      </c>
      <c r="AC746" t="s">
        <v>232</v>
      </c>
      <c r="AD746" t="s">
        <v>314</v>
      </c>
      <c r="AE746" t="s">
        <v>166</v>
      </c>
      <c r="AF746" t="s">
        <v>4164</v>
      </c>
    </row>
    <row r="747" spans="1:32">
      <c r="A747" t="s">
        <v>8729</v>
      </c>
      <c r="B747" t="s">
        <v>8730</v>
      </c>
      <c r="C747" t="s">
        <v>633</v>
      </c>
      <c r="D747" t="s">
        <v>551</v>
      </c>
      <c r="E747">
        <v>45.188299999999998</v>
      </c>
      <c r="F747">
        <v>-89.754999999999995</v>
      </c>
      <c r="G747" t="s">
        <v>6792</v>
      </c>
      <c r="H747" t="s">
        <v>247</v>
      </c>
      <c r="I747" t="s">
        <v>6792</v>
      </c>
      <c r="J747" t="s">
        <v>108</v>
      </c>
      <c r="K747">
        <v>4060</v>
      </c>
      <c r="L747" t="s">
        <v>8731</v>
      </c>
      <c r="M747" s="43">
        <v>38415</v>
      </c>
      <c r="N747" s="43">
        <v>49490</v>
      </c>
      <c r="O747" t="s">
        <v>161</v>
      </c>
      <c r="P747" t="s">
        <v>162</v>
      </c>
      <c r="Q747">
        <v>3</v>
      </c>
      <c r="R747">
        <v>4.2</v>
      </c>
      <c r="S747">
        <v>21049.83</v>
      </c>
      <c r="T747">
        <v>57.213062622309202</v>
      </c>
      <c r="U747">
        <v>1925</v>
      </c>
      <c r="V747" t="s">
        <v>10666</v>
      </c>
      <c r="W747" t="s">
        <v>10666</v>
      </c>
      <c r="X747" t="s">
        <v>10666</v>
      </c>
      <c r="Y747" t="s">
        <v>10666</v>
      </c>
      <c r="Z747" t="s">
        <v>599</v>
      </c>
      <c r="AA747" s="48" t="s">
        <v>8732</v>
      </c>
      <c r="AB747" s="41" t="s">
        <v>10998</v>
      </c>
      <c r="AC747" t="s">
        <v>301</v>
      </c>
      <c r="AD747" t="s">
        <v>302</v>
      </c>
      <c r="AE747" t="s">
        <v>166</v>
      </c>
      <c r="AF747" t="s">
        <v>6792</v>
      </c>
    </row>
    <row r="748" spans="1:32">
      <c r="A748" t="s">
        <v>5301</v>
      </c>
      <c r="B748" t="s">
        <v>5302</v>
      </c>
      <c r="C748" t="s">
        <v>569</v>
      </c>
      <c r="D748" t="s">
        <v>146</v>
      </c>
      <c r="E748">
        <v>33.391500000000001</v>
      </c>
      <c r="F748">
        <v>-117.1885</v>
      </c>
      <c r="G748" t="s">
        <v>4694</v>
      </c>
      <c r="H748" t="s">
        <v>5</v>
      </c>
      <c r="I748" t="s">
        <v>4694</v>
      </c>
      <c r="J748" t="s">
        <v>108</v>
      </c>
      <c r="K748">
        <v>484</v>
      </c>
      <c r="L748" t="s">
        <v>5303</v>
      </c>
      <c r="M748" s="43">
        <v>31044</v>
      </c>
      <c r="N748" s="43" t="s">
        <v>10666</v>
      </c>
      <c r="O748" t="s">
        <v>149</v>
      </c>
      <c r="P748" t="s">
        <v>150</v>
      </c>
      <c r="Q748">
        <v>1</v>
      </c>
      <c r="R748">
        <v>5.9</v>
      </c>
      <c r="S748">
        <v>21283.7</v>
      </c>
      <c r="T748">
        <v>41.180442690194297</v>
      </c>
      <c r="U748">
        <v>1985</v>
      </c>
      <c r="V748" t="s">
        <v>10666</v>
      </c>
      <c r="W748" t="s">
        <v>10666</v>
      </c>
      <c r="X748" t="s">
        <v>10666</v>
      </c>
      <c r="Y748" t="s">
        <v>10666</v>
      </c>
      <c r="Z748" t="s">
        <v>4411</v>
      </c>
      <c r="AA748" s="48" t="s">
        <v>5304</v>
      </c>
      <c r="AB748" s="41" t="s">
        <v>10846</v>
      </c>
      <c r="AC748" t="s">
        <v>153</v>
      </c>
      <c r="AD748" t="s">
        <v>263</v>
      </c>
      <c r="AE748" t="s">
        <v>166</v>
      </c>
      <c r="AF748" t="s">
        <v>570</v>
      </c>
    </row>
    <row r="749" spans="1:32">
      <c r="A749" t="s">
        <v>7219</v>
      </c>
      <c r="B749" t="s">
        <v>7220</v>
      </c>
      <c r="C749" t="s">
        <v>1969</v>
      </c>
      <c r="D749" t="s">
        <v>286</v>
      </c>
      <c r="E749">
        <v>44.020899999999997</v>
      </c>
      <c r="F749">
        <v>-75.651200000000003</v>
      </c>
      <c r="G749" t="s">
        <v>4355</v>
      </c>
      <c r="H749" t="s">
        <v>309</v>
      </c>
      <c r="I749" t="s">
        <v>4355</v>
      </c>
      <c r="J749" t="s">
        <v>108</v>
      </c>
      <c r="K749">
        <v>2572</v>
      </c>
      <c r="L749" t="s">
        <v>7213</v>
      </c>
      <c r="M749" s="43">
        <v>35423</v>
      </c>
      <c r="N749" s="43">
        <v>46356</v>
      </c>
      <c r="O749" t="s">
        <v>450</v>
      </c>
      <c r="P749" t="s">
        <v>162</v>
      </c>
      <c r="Q749">
        <v>3</v>
      </c>
      <c r="R749">
        <v>5.4</v>
      </c>
      <c r="S749">
        <v>21394.09</v>
      </c>
      <c r="T749">
        <v>45.226809572129199</v>
      </c>
      <c r="U749">
        <v>1924</v>
      </c>
      <c r="V749" t="s">
        <v>10666</v>
      </c>
      <c r="W749" t="s">
        <v>10666</v>
      </c>
      <c r="X749" t="s">
        <v>10666</v>
      </c>
      <c r="Y749" t="s">
        <v>10666</v>
      </c>
      <c r="Z749" t="s">
        <v>1649</v>
      </c>
      <c r="AA749" s="48" t="s">
        <v>1813</v>
      </c>
      <c r="AB749" s="41" t="s">
        <v>10895</v>
      </c>
      <c r="AC749" t="s">
        <v>232</v>
      </c>
      <c r="AD749" t="s">
        <v>291</v>
      </c>
      <c r="AE749" t="s">
        <v>220</v>
      </c>
      <c r="AF749" t="s">
        <v>788</v>
      </c>
    </row>
    <row r="750" spans="1:32">
      <c r="A750" t="s">
        <v>4004</v>
      </c>
      <c r="B750" t="s">
        <v>4005</v>
      </c>
      <c r="C750" t="s">
        <v>3324</v>
      </c>
      <c r="D750" t="s">
        <v>157</v>
      </c>
      <c r="E750">
        <v>48.905900000000003</v>
      </c>
      <c r="F750">
        <v>-121.80755000000001</v>
      </c>
      <c r="G750" t="s">
        <v>4006</v>
      </c>
      <c r="H750" t="s">
        <v>247</v>
      </c>
      <c r="I750" t="s">
        <v>1143</v>
      </c>
      <c r="J750" t="s">
        <v>108</v>
      </c>
      <c r="K750">
        <v>58696</v>
      </c>
      <c r="L750" t="s">
        <v>10666</v>
      </c>
      <c r="M750" t="s">
        <v>10666</v>
      </c>
      <c r="N750" s="43" t="s">
        <v>10666</v>
      </c>
      <c r="O750" t="s">
        <v>10666</v>
      </c>
      <c r="P750" t="s">
        <v>543</v>
      </c>
      <c r="Q750">
        <v>1</v>
      </c>
      <c r="R750">
        <v>1.5</v>
      </c>
      <c r="S750">
        <v>21441.75</v>
      </c>
      <c r="T750">
        <v>163.17922374429199</v>
      </c>
      <c r="U750">
        <v>1906</v>
      </c>
      <c r="V750" t="s">
        <v>10666</v>
      </c>
      <c r="W750" t="s">
        <v>10666</v>
      </c>
      <c r="X750" t="s">
        <v>10666</v>
      </c>
      <c r="Y750" t="s">
        <v>10666</v>
      </c>
      <c r="Z750" t="s">
        <v>4007</v>
      </c>
      <c r="AA750" s="48" t="s">
        <v>11530</v>
      </c>
      <c r="AB750" s="41" t="s">
        <v>10712</v>
      </c>
      <c r="AC750" t="s">
        <v>153</v>
      </c>
      <c r="AD750" t="s">
        <v>1142</v>
      </c>
      <c r="AE750" t="s">
        <v>220</v>
      </c>
      <c r="AF750" t="s">
        <v>1143</v>
      </c>
    </row>
    <row r="751" spans="1:32">
      <c r="A751" t="s">
        <v>6368</v>
      </c>
      <c r="B751" t="s">
        <v>6369</v>
      </c>
      <c r="C751" t="s">
        <v>897</v>
      </c>
      <c r="D751" t="s">
        <v>469</v>
      </c>
      <c r="E751">
        <v>43.272500000000001</v>
      </c>
      <c r="F751">
        <v>-71.604500000000002</v>
      </c>
      <c r="G751" t="s">
        <v>5609</v>
      </c>
      <c r="H751" t="s">
        <v>459</v>
      </c>
      <c r="I751" t="s">
        <v>5609</v>
      </c>
      <c r="J751" t="s">
        <v>108</v>
      </c>
      <c r="K751">
        <v>50351</v>
      </c>
      <c r="L751" t="s">
        <v>6370</v>
      </c>
      <c r="M751" s="43">
        <v>31021</v>
      </c>
      <c r="N751" s="43">
        <v>45626</v>
      </c>
      <c r="O751" t="s">
        <v>161</v>
      </c>
      <c r="P751" t="s">
        <v>162</v>
      </c>
      <c r="Q751">
        <v>1</v>
      </c>
      <c r="R751">
        <v>4.3</v>
      </c>
      <c r="S751">
        <v>21655.56</v>
      </c>
      <c r="T751">
        <v>57.490602102580397</v>
      </c>
      <c r="U751">
        <v>1987</v>
      </c>
      <c r="V751" t="s">
        <v>10666</v>
      </c>
      <c r="W751" t="s">
        <v>10666</v>
      </c>
      <c r="X751" t="s">
        <v>10666</v>
      </c>
      <c r="Y751" t="s">
        <v>10666</v>
      </c>
      <c r="Z751" t="s">
        <v>2155</v>
      </c>
      <c r="AA751" s="48" t="s">
        <v>5611</v>
      </c>
      <c r="AB751" s="41" t="s">
        <v>10693</v>
      </c>
      <c r="AC751" t="s">
        <v>232</v>
      </c>
      <c r="AD751" t="s">
        <v>314</v>
      </c>
      <c r="AE751" t="s">
        <v>220</v>
      </c>
      <c r="AF751" t="s">
        <v>5612</v>
      </c>
    </row>
    <row r="752" spans="1:32">
      <c r="A752" t="s">
        <v>9200</v>
      </c>
      <c r="B752" t="s">
        <v>9201</v>
      </c>
      <c r="C752" t="s">
        <v>6594</v>
      </c>
      <c r="D752" t="s">
        <v>186</v>
      </c>
      <c r="E752">
        <v>55.353099999999998</v>
      </c>
      <c r="F752">
        <v>-131.6217</v>
      </c>
      <c r="G752" t="s">
        <v>4572</v>
      </c>
      <c r="H752" t="s">
        <v>148</v>
      </c>
      <c r="I752" t="s">
        <v>4572</v>
      </c>
      <c r="J752" t="s">
        <v>108</v>
      </c>
      <c r="K752">
        <v>84</v>
      </c>
      <c r="L752" t="s">
        <v>9202</v>
      </c>
      <c r="M752" s="43">
        <v>36767</v>
      </c>
      <c r="N752" s="43">
        <v>47695</v>
      </c>
      <c r="O752" t="s">
        <v>10666</v>
      </c>
      <c r="P752" t="s">
        <v>162</v>
      </c>
      <c r="Q752">
        <v>3</v>
      </c>
      <c r="R752">
        <v>4.2</v>
      </c>
      <c r="S752">
        <v>21707.26</v>
      </c>
      <c r="T752">
        <v>58.9999456403566</v>
      </c>
      <c r="U752">
        <v>1938</v>
      </c>
      <c r="V752" t="s">
        <v>10666</v>
      </c>
      <c r="W752" t="s">
        <v>10666</v>
      </c>
      <c r="X752" t="s">
        <v>10666</v>
      </c>
      <c r="Y752" t="s">
        <v>10666</v>
      </c>
      <c r="Z752" t="s">
        <v>7043</v>
      </c>
      <c r="AA752" s="48" t="s">
        <v>9203</v>
      </c>
      <c r="AB752" s="41" t="s">
        <v>10666</v>
      </c>
      <c r="AC752" t="s">
        <v>10666</v>
      </c>
      <c r="AD752" t="s">
        <v>10666</v>
      </c>
      <c r="AE752" t="s">
        <v>166</v>
      </c>
      <c r="AF752" t="s">
        <v>4572</v>
      </c>
    </row>
    <row r="753" spans="1:32">
      <c r="A753" t="s">
        <v>7846</v>
      </c>
      <c r="B753" t="s">
        <v>7847</v>
      </c>
      <c r="C753" t="s">
        <v>7848</v>
      </c>
      <c r="D753" t="s">
        <v>267</v>
      </c>
      <c r="E753">
        <v>34.793700000000001</v>
      </c>
      <c r="F753">
        <v>-83.540300000000002</v>
      </c>
      <c r="G753" t="s">
        <v>269</v>
      </c>
      <c r="H753" t="s">
        <v>247</v>
      </c>
      <c r="I753" t="s">
        <v>269</v>
      </c>
      <c r="J753" t="s">
        <v>108</v>
      </c>
      <c r="K753">
        <v>704</v>
      </c>
      <c r="L753" t="s">
        <v>7849</v>
      </c>
      <c r="M753" s="43">
        <v>35341</v>
      </c>
      <c r="N753" s="43">
        <v>49948</v>
      </c>
      <c r="O753" t="s">
        <v>250</v>
      </c>
      <c r="P753" t="s">
        <v>162</v>
      </c>
      <c r="Q753">
        <v>2</v>
      </c>
      <c r="R753">
        <v>6</v>
      </c>
      <c r="S753">
        <v>21796.52</v>
      </c>
      <c r="T753">
        <v>41.469786910197897</v>
      </c>
      <c r="U753">
        <v>1927</v>
      </c>
      <c r="V753" t="s">
        <v>10666</v>
      </c>
      <c r="W753" t="s">
        <v>10666</v>
      </c>
      <c r="X753" t="s">
        <v>10666</v>
      </c>
      <c r="Y753" t="s">
        <v>10666</v>
      </c>
      <c r="Z753" t="s">
        <v>7850</v>
      </c>
      <c r="AA753" s="48" t="s">
        <v>11027</v>
      </c>
      <c r="AB753" s="41" t="s">
        <v>11026</v>
      </c>
      <c r="AC753" t="s">
        <v>253</v>
      </c>
      <c r="AD753" t="s">
        <v>272</v>
      </c>
      <c r="AE753" t="s">
        <v>166</v>
      </c>
      <c r="AF753" t="s">
        <v>269</v>
      </c>
    </row>
    <row r="754" spans="1:32">
      <c r="A754" t="s">
        <v>5855</v>
      </c>
      <c r="B754" t="s">
        <v>5856</v>
      </c>
      <c r="C754" t="s">
        <v>1969</v>
      </c>
      <c r="D754" t="s">
        <v>286</v>
      </c>
      <c r="E754">
        <v>43.981699999999996</v>
      </c>
      <c r="F754">
        <v>-75.620400000000004</v>
      </c>
      <c r="G754" t="s">
        <v>10880</v>
      </c>
      <c r="H754" t="s">
        <v>459</v>
      </c>
      <c r="I754" t="s">
        <v>5857</v>
      </c>
      <c r="J754" t="s">
        <v>108</v>
      </c>
      <c r="K754">
        <v>50759</v>
      </c>
      <c r="L754" t="s">
        <v>5858</v>
      </c>
      <c r="M754" s="43">
        <v>30508</v>
      </c>
      <c r="N754" s="43" t="s">
        <v>10666</v>
      </c>
      <c r="O754" t="s">
        <v>10666</v>
      </c>
      <c r="P754" t="s">
        <v>150</v>
      </c>
      <c r="Q754">
        <v>2</v>
      </c>
      <c r="R754">
        <v>4.4000000000000004</v>
      </c>
      <c r="S754">
        <v>21873</v>
      </c>
      <c r="T754">
        <v>56.748132004981301</v>
      </c>
      <c r="U754">
        <v>1985</v>
      </c>
      <c r="V754" t="s">
        <v>10666</v>
      </c>
      <c r="W754" t="s">
        <v>10666</v>
      </c>
      <c r="X754" t="s">
        <v>10666</v>
      </c>
      <c r="Y754" t="s">
        <v>10666</v>
      </c>
      <c r="Z754" t="s">
        <v>1649</v>
      </c>
      <c r="AA754" s="48" t="s">
        <v>1813</v>
      </c>
      <c r="AB754" s="41" t="s">
        <v>10895</v>
      </c>
      <c r="AC754" t="s">
        <v>232</v>
      </c>
      <c r="AD754" t="s">
        <v>291</v>
      </c>
      <c r="AE754" t="s">
        <v>220</v>
      </c>
      <c r="AF754" t="s">
        <v>788</v>
      </c>
    </row>
    <row r="755" spans="1:32">
      <c r="A755" t="s">
        <v>6907</v>
      </c>
      <c r="B755" t="s">
        <v>6908</v>
      </c>
      <c r="C755" t="s">
        <v>2335</v>
      </c>
      <c r="D755" t="s">
        <v>527</v>
      </c>
      <c r="E755">
        <v>35.253399999999999</v>
      </c>
      <c r="F755">
        <v>-83.099299999999999</v>
      </c>
      <c r="G755" t="s">
        <v>246</v>
      </c>
      <c r="H755" t="s">
        <v>247</v>
      </c>
      <c r="I755" t="s">
        <v>246</v>
      </c>
      <c r="J755" t="s">
        <v>108</v>
      </c>
      <c r="K755">
        <v>2743</v>
      </c>
      <c r="L755" t="s">
        <v>6909</v>
      </c>
      <c r="M755" s="43">
        <v>40667</v>
      </c>
      <c r="N755" s="43">
        <v>51621</v>
      </c>
      <c r="O755" t="s">
        <v>250</v>
      </c>
      <c r="P755" t="s">
        <v>162</v>
      </c>
      <c r="Q755">
        <v>1</v>
      </c>
      <c r="R755">
        <v>6.4</v>
      </c>
      <c r="S755">
        <v>21893.91</v>
      </c>
      <c r="T755">
        <v>39.051637414383599</v>
      </c>
      <c r="U755">
        <v>1952</v>
      </c>
      <c r="V755" t="s">
        <v>10666</v>
      </c>
      <c r="W755" t="s">
        <v>10666</v>
      </c>
      <c r="X755" t="s">
        <v>10666</v>
      </c>
      <c r="Y755" t="s">
        <v>10666</v>
      </c>
      <c r="Z755" t="s">
        <v>6910</v>
      </c>
      <c r="AA755" s="48" t="s">
        <v>6911</v>
      </c>
      <c r="AB755" s="41" t="s">
        <v>10957</v>
      </c>
      <c r="AC755" t="s">
        <v>253</v>
      </c>
      <c r="AD755" t="s">
        <v>254</v>
      </c>
      <c r="AE755" t="s">
        <v>166</v>
      </c>
      <c r="AF755" t="s">
        <v>246</v>
      </c>
    </row>
    <row r="756" spans="1:32">
      <c r="A756" t="s">
        <v>10576</v>
      </c>
      <c r="B756" t="s">
        <v>10577</v>
      </c>
      <c r="C756" t="s">
        <v>3567</v>
      </c>
      <c r="D756" t="s">
        <v>483</v>
      </c>
      <c r="E756">
        <v>43.907493000000002</v>
      </c>
      <c r="F756">
        <v>-111.284564</v>
      </c>
      <c r="G756" t="s">
        <v>4592</v>
      </c>
      <c r="H756" t="s">
        <v>809</v>
      </c>
      <c r="I756" t="s">
        <v>416</v>
      </c>
      <c r="J756" t="s">
        <v>108</v>
      </c>
      <c r="K756">
        <v>6359</v>
      </c>
      <c r="L756" t="s">
        <v>10578</v>
      </c>
      <c r="M756" s="43">
        <v>30568</v>
      </c>
      <c r="N756" s="43">
        <v>45169</v>
      </c>
      <c r="O756" t="s">
        <v>161</v>
      </c>
      <c r="P756" t="s">
        <v>162</v>
      </c>
      <c r="Q756">
        <v>4</v>
      </c>
      <c r="R756">
        <v>7.4</v>
      </c>
      <c r="S756">
        <v>21940.65</v>
      </c>
      <c r="T756">
        <v>33.846492039985201</v>
      </c>
      <c r="U756">
        <v>1946</v>
      </c>
      <c r="V756" t="s">
        <v>10666</v>
      </c>
      <c r="W756" t="s">
        <v>10666</v>
      </c>
      <c r="X756" t="s">
        <v>10666</v>
      </c>
      <c r="Y756" t="s">
        <v>10666</v>
      </c>
      <c r="Z756" t="s">
        <v>10579</v>
      </c>
      <c r="AA756" s="48" t="s">
        <v>10580</v>
      </c>
      <c r="AB756" s="41" t="s">
        <v>11286</v>
      </c>
      <c r="AC756" t="s">
        <v>153</v>
      </c>
      <c r="AD756" t="s">
        <v>491</v>
      </c>
      <c r="AE756" t="s">
        <v>166</v>
      </c>
      <c r="AF756" t="s">
        <v>568</v>
      </c>
    </row>
    <row r="757" spans="1:32">
      <c r="A757" t="s">
        <v>4999</v>
      </c>
      <c r="B757" t="s">
        <v>5000</v>
      </c>
      <c r="C757" t="s">
        <v>746</v>
      </c>
      <c r="D757" t="s">
        <v>286</v>
      </c>
      <c r="E757">
        <v>44.636699999999998</v>
      </c>
      <c r="F757">
        <v>-74.8429</v>
      </c>
      <c r="G757" t="s">
        <v>4355</v>
      </c>
      <c r="H757" t="s">
        <v>309</v>
      </c>
      <c r="I757" t="s">
        <v>4355</v>
      </c>
      <c r="J757" t="s">
        <v>108</v>
      </c>
      <c r="K757">
        <v>2540</v>
      </c>
      <c r="L757" t="s">
        <v>5001</v>
      </c>
      <c r="M757" s="43">
        <v>37526</v>
      </c>
      <c r="N757" s="43">
        <v>52109</v>
      </c>
      <c r="O757" t="s">
        <v>250</v>
      </c>
      <c r="P757" t="s">
        <v>162</v>
      </c>
      <c r="Q757">
        <v>1</v>
      </c>
      <c r="R757">
        <v>4</v>
      </c>
      <c r="S757">
        <v>22087.11</v>
      </c>
      <c r="T757">
        <v>63.0339897260274</v>
      </c>
      <c r="U757">
        <v>1927</v>
      </c>
      <c r="V757" t="s">
        <v>10666</v>
      </c>
      <c r="W757" t="s">
        <v>10666</v>
      </c>
      <c r="X757" t="s">
        <v>10666</v>
      </c>
      <c r="Y757" t="s">
        <v>10666</v>
      </c>
      <c r="Z757" t="s">
        <v>5002</v>
      </c>
      <c r="AA757" s="48" t="s">
        <v>5003</v>
      </c>
      <c r="AB757" s="41" t="s">
        <v>10789</v>
      </c>
      <c r="AC757" t="s">
        <v>232</v>
      </c>
      <c r="AD757" t="s">
        <v>291</v>
      </c>
      <c r="AE757" t="s">
        <v>220</v>
      </c>
      <c r="AF757" t="s">
        <v>788</v>
      </c>
    </row>
    <row r="758" spans="1:32">
      <c r="A758" t="s">
        <v>5166</v>
      </c>
      <c r="B758" t="s">
        <v>5167</v>
      </c>
      <c r="C758" t="s">
        <v>501</v>
      </c>
      <c r="D758" t="s">
        <v>286</v>
      </c>
      <c r="E758">
        <v>41.853099999999998</v>
      </c>
      <c r="F758">
        <v>-74.514099999999999</v>
      </c>
      <c r="G758" t="s">
        <v>4355</v>
      </c>
      <c r="H758" t="s">
        <v>309</v>
      </c>
      <c r="I758" t="s">
        <v>4355</v>
      </c>
      <c r="J758" t="s">
        <v>108</v>
      </c>
      <c r="K758">
        <v>51033</v>
      </c>
      <c r="L758" t="s">
        <v>5168</v>
      </c>
      <c r="M758" s="43">
        <v>31764</v>
      </c>
      <c r="N758" s="43" t="s">
        <v>10666</v>
      </c>
      <c r="O758" t="s">
        <v>149</v>
      </c>
      <c r="P758" t="s">
        <v>150</v>
      </c>
      <c r="Q758">
        <v>1</v>
      </c>
      <c r="R758">
        <v>7.5</v>
      </c>
      <c r="S758">
        <v>22175.52</v>
      </c>
      <c r="T758">
        <v>33.752694063926903</v>
      </c>
      <c r="U758">
        <v>1988</v>
      </c>
      <c r="V758" t="s">
        <v>10666</v>
      </c>
      <c r="W758" t="s">
        <v>10666</v>
      </c>
      <c r="X758" t="s">
        <v>10666</v>
      </c>
      <c r="Y758" t="s">
        <v>10666</v>
      </c>
      <c r="Z758" t="s">
        <v>5169</v>
      </c>
      <c r="AA758" s="48" t="s">
        <v>5170</v>
      </c>
      <c r="AB758" s="41" t="s">
        <v>10756</v>
      </c>
      <c r="AC758" t="s">
        <v>232</v>
      </c>
      <c r="AD758" t="s">
        <v>291</v>
      </c>
      <c r="AE758" t="s">
        <v>220</v>
      </c>
      <c r="AF758" t="s">
        <v>654</v>
      </c>
    </row>
    <row r="759" spans="1:32">
      <c r="A759" t="s">
        <v>8226</v>
      </c>
      <c r="B759" t="s">
        <v>8227</v>
      </c>
      <c r="C759" t="s">
        <v>306</v>
      </c>
      <c r="D759" t="s">
        <v>903</v>
      </c>
      <c r="E759">
        <v>44.651200000000003</v>
      </c>
      <c r="F759">
        <v>-72.990700000000004</v>
      </c>
      <c r="G759" t="s">
        <v>4164</v>
      </c>
      <c r="H759" t="s">
        <v>247</v>
      </c>
      <c r="I759" t="s">
        <v>4254</v>
      </c>
      <c r="J759" t="s">
        <v>108</v>
      </c>
      <c r="K759">
        <v>3712</v>
      </c>
      <c r="L759" t="s">
        <v>8228</v>
      </c>
      <c r="M759" s="43">
        <v>38523</v>
      </c>
      <c r="N759" s="43">
        <v>49460</v>
      </c>
      <c r="O759" t="s">
        <v>161</v>
      </c>
      <c r="P759" t="s">
        <v>162</v>
      </c>
      <c r="Q759">
        <v>2</v>
      </c>
      <c r="R759">
        <v>3.5</v>
      </c>
      <c r="S759">
        <v>22262.57</v>
      </c>
      <c r="T759">
        <v>72.611121983039794</v>
      </c>
      <c r="U759">
        <v>1919</v>
      </c>
      <c r="V759" t="s">
        <v>10666</v>
      </c>
      <c r="W759" t="s">
        <v>10666</v>
      </c>
      <c r="X759" t="s">
        <v>10666</v>
      </c>
      <c r="Y759" t="s">
        <v>10666</v>
      </c>
      <c r="Z759" t="s">
        <v>4159</v>
      </c>
      <c r="AA759" s="48" t="s">
        <v>8229</v>
      </c>
      <c r="AB759" s="41" t="s">
        <v>10866</v>
      </c>
      <c r="AC759" t="s">
        <v>232</v>
      </c>
      <c r="AD759" t="s">
        <v>314</v>
      </c>
      <c r="AE759" t="s">
        <v>166</v>
      </c>
      <c r="AF759" t="s">
        <v>4164</v>
      </c>
    </row>
    <row r="760" spans="1:32">
      <c r="A760" t="s">
        <v>8314</v>
      </c>
      <c r="B760" t="s">
        <v>8315</v>
      </c>
      <c r="C760" t="s">
        <v>257</v>
      </c>
      <c r="D760" t="s">
        <v>146</v>
      </c>
      <c r="E760">
        <v>37.2569813</v>
      </c>
      <c r="F760">
        <v>-119.15897948999999</v>
      </c>
      <c r="G760" t="s">
        <v>397</v>
      </c>
      <c r="H760" t="s">
        <v>247</v>
      </c>
      <c r="I760" t="s">
        <v>397</v>
      </c>
      <c r="J760" t="s">
        <v>108</v>
      </c>
      <c r="K760">
        <v>354</v>
      </c>
      <c r="L760" t="s">
        <v>8316</v>
      </c>
      <c r="M760" s="43">
        <v>20198</v>
      </c>
      <c r="N760" s="43">
        <v>38442</v>
      </c>
      <c r="O760" t="s">
        <v>10666</v>
      </c>
      <c r="P760" t="s">
        <v>162</v>
      </c>
      <c r="Q760">
        <v>1</v>
      </c>
      <c r="R760">
        <v>10.8</v>
      </c>
      <c r="S760">
        <v>22307.91</v>
      </c>
      <c r="T760">
        <v>23.579306189751399</v>
      </c>
      <c r="U760">
        <v>1956</v>
      </c>
      <c r="V760" t="s">
        <v>10666</v>
      </c>
      <c r="W760" t="s">
        <v>10666</v>
      </c>
      <c r="X760" t="s">
        <v>10666</v>
      </c>
      <c r="Y760" t="s">
        <v>10666</v>
      </c>
      <c r="Z760" t="s">
        <v>8317</v>
      </c>
      <c r="AA760" s="48" t="s">
        <v>8318</v>
      </c>
      <c r="AB760" s="41" t="s">
        <v>10670</v>
      </c>
      <c r="AC760" t="s">
        <v>153</v>
      </c>
      <c r="AD760" t="s">
        <v>263</v>
      </c>
      <c r="AE760" t="s">
        <v>166</v>
      </c>
      <c r="AF760" t="s">
        <v>397</v>
      </c>
    </row>
    <row r="761" spans="1:32">
      <c r="A761" t="s">
        <v>9749</v>
      </c>
      <c r="B761" t="s">
        <v>9750</v>
      </c>
      <c r="C761" t="s">
        <v>6853</v>
      </c>
      <c r="D761" t="s">
        <v>551</v>
      </c>
      <c r="E761">
        <v>44.283299999999997</v>
      </c>
      <c r="F761">
        <v>-88.316699999999997</v>
      </c>
      <c r="G761" t="s">
        <v>6854</v>
      </c>
      <c r="H761" t="s">
        <v>148</v>
      </c>
      <c r="I761" t="s">
        <v>9581</v>
      </c>
      <c r="J761" t="s">
        <v>108</v>
      </c>
      <c r="K761">
        <v>4119</v>
      </c>
      <c r="L761" t="s">
        <v>9751</v>
      </c>
      <c r="M761" s="43">
        <v>36627</v>
      </c>
      <c r="N761" s="43">
        <v>54878</v>
      </c>
      <c r="O761" t="s">
        <v>161</v>
      </c>
      <c r="P761" t="s">
        <v>162</v>
      </c>
      <c r="Q761">
        <v>3</v>
      </c>
      <c r="R761">
        <v>3.3</v>
      </c>
      <c r="S761">
        <v>22404.13</v>
      </c>
      <c r="T761">
        <v>77.5014874775149</v>
      </c>
      <c r="U761">
        <v>1948</v>
      </c>
      <c r="V761" t="s">
        <v>10666</v>
      </c>
      <c r="W761" t="s">
        <v>10666</v>
      </c>
      <c r="X761" t="s">
        <v>10666</v>
      </c>
      <c r="Y761" t="s">
        <v>10666</v>
      </c>
      <c r="Z761" t="s">
        <v>6856</v>
      </c>
      <c r="AA761" s="48" t="s">
        <v>8922</v>
      </c>
      <c r="AB761" s="41" t="s">
        <v>10864</v>
      </c>
      <c r="AC761" t="s">
        <v>601</v>
      </c>
      <c r="AD761" t="s">
        <v>302</v>
      </c>
      <c r="AE761" t="s">
        <v>166</v>
      </c>
      <c r="AF761" t="s">
        <v>6854</v>
      </c>
    </row>
    <row r="762" spans="1:32">
      <c r="A762" t="s">
        <v>6629</v>
      </c>
      <c r="B762" t="s">
        <v>6630</v>
      </c>
      <c r="C762" t="s">
        <v>6631</v>
      </c>
      <c r="D762" t="s">
        <v>277</v>
      </c>
      <c r="E762">
        <v>36.713700000000003</v>
      </c>
      <c r="F762">
        <v>-80.986699999999999</v>
      </c>
      <c r="G762" t="s">
        <v>5034</v>
      </c>
      <c r="H762" t="s">
        <v>459</v>
      </c>
      <c r="I762" t="s">
        <v>6632</v>
      </c>
      <c r="J762" t="s">
        <v>108</v>
      </c>
      <c r="K762">
        <v>10798</v>
      </c>
      <c r="L762" t="s">
        <v>6633</v>
      </c>
      <c r="M762" s="43">
        <v>44581</v>
      </c>
      <c r="N762" s="43">
        <v>59171</v>
      </c>
      <c r="O762" t="s">
        <v>10666</v>
      </c>
      <c r="P762" t="s">
        <v>162</v>
      </c>
      <c r="Q762">
        <v>4</v>
      </c>
      <c r="R762">
        <v>5.4</v>
      </c>
      <c r="S762">
        <v>22410.400000000001</v>
      </c>
      <c r="T762">
        <v>47.375274818197198</v>
      </c>
      <c r="U762">
        <v>1933</v>
      </c>
      <c r="V762" t="s">
        <v>10666</v>
      </c>
      <c r="W762" t="s">
        <v>10666</v>
      </c>
      <c r="X762" t="s">
        <v>10666</v>
      </c>
      <c r="Y762" t="s">
        <v>10666</v>
      </c>
      <c r="Z762" t="s">
        <v>6634</v>
      </c>
      <c r="AA762" s="48" t="s">
        <v>6635</v>
      </c>
      <c r="AB762" s="41" t="s">
        <v>10943</v>
      </c>
      <c r="AC762" t="s">
        <v>301</v>
      </c>
      <c r="AD762" t="s">
        <v>282</v>
      </c>
      <c r="AE762" t="s">
        <v>220</v>
      </c>
      <c r="AF762" t="s">
        <v>6608</v>
      </c>
    </row>
    <row r="763" spans="1:32">
      <c r="A763" t="s">
        <v>8535</v>
      </c>
      <c r="B763" t="s">
        <v>8536</v>
      </c>
      <c r="C763" t="s">
        <v>1232</v>
      </c>
      <c r="D763" t="s">
        <v>146</v>
      </c>
      <c r="E763">
        <v>39.004300000000001</v>
      </c>
      <c r="F763">
        <v>-120.74639999999999</v>
      </c>
      <c r="G763" t="s">
        <v>1233</v>
      </c>
      <c r="H763" t="s">
        <v>148</v>
      </c>
      <c r="I763" t="s">
        <v>1233</v>
      </c>
      <c r="J763" t="s">
        <v>108</v>
      </c>
      <c r="K763">
        <v>426</v>
      </c>
      <c r="L763" t="s">
        <v>8537</v>
      </c>
      <c r="M763" s="43">
        <v>43990</v>
      </c>
      <c r="N763" s="43">
        <v>58592</v>
      </c>
      <c r="O763" t="s">
        <v>10666</v>
      </c>
      <c r="P763" t="s">
        <v>162</v>
      </c>
      <c r="Q763">
        <v>1</v>
      </c>
      <c r="R763">
        <v>6.1</v>
      </c>
      <c r="S763">
        <v>22429.7</v>
      </c>
      <c r="T763">
        <v>41.974885844748897</v>
      </c>
      <c r="U763">
        <v>1966</v>
      </c>
      <c r="V763" t="s">
        <v>10666</v>
      </c>
      <c r="W763" t="s">
        <v>10666</v>
      </c>
      <c r="X763" t="s">
        <v>10666</v>
      </c>
      <c r="Y763" t="s">
        <v>10666</v>
      </c>
      <c r="Z763" t="s">
        <v>8538</v>
      </c>
      <c r="AA763" s="48" t="s">
        <v>8539</v>
      </c>
      <c r="AB763" s="41" t="s">
        <v>10936</v>
      </c>
      <c r="AC763" t="s">
        <v>153</v>
      </c>
      <c r="AD763" t="s">
        <v>263</v>
      </c>
      <c r="AE763" t="s">
        <v>166</v>
      </c>
      <c r="AF763" t="s">
        <v>259</v>
      </c>
    </row>
    <row r="764" spans="1:32">
      <c r="A764" t="s">
        <v>10499</v>
      </c>
      <c r="B764" t="s">
        <v>2542</v>
      </c>
      <c r="C764" t="s">
        <v>559</v>
      </c>
      <c r="D764" t="s">
        <v>208</v>
      </c>
      <c r="E764">
        <v>40.404353559999997</v>
      </c>
      <c r="F764">
        <v>-111.52844640000001</v>
      </c>
      <c r="G764" t="s">
        <v>416</v>
      </c>
      <c r="H764" t="s">
        <v>37</v>
      </c>
      <c r="I764" t="s">
        <v>10420</v>
      </c>
      <c r="J764" t="s">
        <v>108</v>
      </c>
      <c r="K764">
        <v>6404</v>
      </c>
      <c r="L764" t="s">
        <v>10666</v>
      </c>
      <c r="M764" t="s">
        <v>10666</v>
      </c>
      <c r="N764" s="43" t="s">
        <v>10666</v>
      </c>
      <c r="O764" t="s">
        <v>812</v>
      </c>
      <c r="P764" t="s">
        <v>171</v>
      </c>
      <c r="Q764">
        <v>2</v>
      </c>
      <c r="R764">
        <v>4.8</v>
      </c>
      <c r="S764">
        <v>22435.74</v>
      </c>
      <c r="T764">
        <v>53.357448630137</v>
      </c>
      <c r="U764">
        <v>1958</v>
      </c>
      <c r="V764" t="s">
        <v>10666</v>
      </c>
      <c r="W764" t="s">
        <v>10666</v>
      </c>
      <c r="X764" t="s">
        <v>10666</v>
      </c>
      <c r="Y764" t="s">
        <v>10666</v>
      </c>
      <c r="Z764" t="s">
        <v>10500</v>
      </c>
      <c r="AA764" s="48" t="s">
        <v>10501</v>
      </c>
      <c r="AB764" s="41" t="s">
        <v>10888</v>
      </c>
      <c r="AC764" t="s">
        <v>153</v>
      </c>
      <c r="AD764" t="s">
        <v>10019</v>
      </c>
      <c r="AE764" t="s">
        <v>166</v>
      </c>
      <c r="AF764" t="s">
        <v>579</v>
      </c>
    </row>
    <row r="765" spans="1:32">
      <c r="A765" t="s">
        <v>9906</v>
      </c>
      <c r="B765" t="s">
        <v>9907</v>
      </c>
      <c r="C765" t="s">
        <v>4234</v>
      </c>
      <c r="D765" t="s">
        <v>277</v>
      </c>
      <c r="E765">
        <v>36.781355410000003</v>
      </c>
      <c r="F765">
        <v>-80.027684649999998</v>
      </c>
      <c r="G765" t="s">
        <v>9908</v>
      </c>
      <c r="H765" t="s">
        <v>41</v>
      </c>
      <c r="I765" t="s">
        <v>9908</v>
      </c>
      <c r="J765" t="s">
        <v>108</v>
      </c>
      <c r="K765">
        <v>3834</v>
      </c>
      <c r="L765" t="s">
        <v>10666</v>
      </c>
      <c r="M765" t="s">
        <v>10666</v>
      </c>
      <c r="N765" s="43" t="s">
        <v>10666</v>
      </c>
      <c r="O765" t="s">
        <v>250</v>
      </c>
      <c r="P765" t="s">
        <v>41</v>
      </c>
      <c r="Q765">
        <v>3</v>
      </c>
      <c r="R765">
        <v>14</v>
      </c>
      <c r="S765">
        <v>22553.53</v>
      </c>
      <c r="T765">
        <v>18.3900277234181</v>
      </c>
      <c r="U765">
        <v>1953</v>
      </c>
      <c r="V765" t="s">
        <v>10666</v>
      </c>
      <c r="W765" t="s">
        <v>10666</v>
      </c>
      <c r="X765" t="s">
        <v>10666</v>
      </c>
      <c r="Y765" t="s">
        <v>10666</v>
      </c>
      <c r="Z765" t="s">
        <v>9909</v>
      </c>
      <c r="AA765" s="48" t="s">
        <v>11234</v>
      </c>
      <c r="AB765" s="41" t="s">
        <v>10738</v>
      </c>
      <c r="AC765" t="s">
        <v>301</v>
      </c>
      <c r="AD765" t="s">
        <v>282</v>
      </c>
      <c r="AE765" t="s">
        <v>166</v>
      </c>
      <c r="AF765" t="s">
        <v>6608</v>
      </c>
    </row>
    <row r="766" spans="1:32">
      <c r="A766" t="s">
        <v>783</v>
      </c>
      <c r="B766" t="s">
        <v>784</v>
      </c>
      <c r="C766" t="s">
        <v>785</v>
      </c>
      <c r="D766" t="s">
        <v>286</v>
      </c>
      <c r="E766">
        <v>42.876534999999997</v>
      </c>
      <c r="F766">
        <v>-73.680169000000006</v>
      </c>
      <c r="G766" t="s">
        <v>6279</v>
      </c>
      <c r="H766" t="s">
        <v>227</v>
      </c>
      <c r="I766" t="s">
        <v>10666</v>
      </c>
      <c r="J766" t="s">
        <v>108</v>
      </c>
      <c r="K766">
        <v>62322</v>
      </c>
      <c r="L766" t="s">
        <v>10644</v>
      </c>
      <c r="M766" s="43">
        <v>34129</v>
      </c>
      <c r="N766" s="43">
        <v>52382</v>
      </c>
      <c r="O766" t="s">
        <v>161</v>
      </c>
      <c r="P766" t="s">
        <v>162</v>
      </c>
      <c r="Q766">
        <v>2</v>
      </c>
      <c r="R766">
        <v>4</v>
      </c>
      <c r="S766">
        <v>22557.57</v>
      </c>
      <c r="T766">
        <v>64.3766267123288</v>
      </c>
      <c r="U766">
        <v>2011</v>
      </c>
      <c r="V766" t="s">
        <v>10666</v>
      </c>
      <c r="W766" t="s">
        <v>10666</v>
      </c>
      <c r="X766" t="s">
        <v>10666</v>
      </c>
      <c r="Y766" t="s">
        <v>10666</v>
      </c>
      <c r="Z766" t="s">
        <v>786</v>
      </c>
      <c r="AA766" s="48" t="s">
        <v>787</v>
      </c>
      <c r="AB766" s="41" t="s">
        <v>10684</v>
      </c>
      <c r="AC766" t="s">
        <v>232</v>
      </c>
      <c r="AD766" t="s">
        <v>291</v>
      </c>
      <c r="AE766" t="s">
        <v>220</v>
      </c>
      <c r="AF766" t="s">
        <v>788</v>
      </c>
    </row>
    <row r="767" spans="1:32">
      <c r="A767" t="s">
        <v>10354</v>
      </c>
      <c r="B767" t="s">
        <v>10355</v>
      </c>
      <c r="C767" t="s">
        <v>169</v>
      </c>
      <c r="D767" t="s">
        <v>146</v>
      </c>
      <c r="E767">
        <v>32.733333330000001</v>
      </c>
      <c r="F767">
        <v>-115.5</v>
      </c>
      <c r="G767" t="s">
        <v>170</v>
      </c>
      <c r="H767" t="s">
        <v>148</v>
      </c>
      <c r="I767" t="s">
        <v>10666</v>
      </c>
      <c r="J767" t="s">
        <v>108</v>
      </c>
      <c r="K767">
        <v>388</v>
      </c>
      <c r="L767" t="s">
        <v>10666</v>
      </c>
      <c r="M767" t="s">
        <v>10666</v>
      </c>
      <c r="N767" s="43" t="s">
        <v>10666</v>
      </c>
      <c r="O767" t="s">
        <v>149</v>
      </c>
      <c r="P767" t="s">
        <v>10123</v>
      </c>
      <c r="Q767">
        <v>2</v>
      </c>
      <c r="R767">
        <v>33</v>
      </c>
      <c r="S767">
        <v>22574.74</v>
      </c>
      <c r="T767">
        <v>7.8091670125916703</v>
      </c>
      <c r="U767">
        <v>1957</v>
      </c>
      <c r="V767" t="s">
        <v>10666</v>
      </c>
      <c r="W767" t="s">
        <v>10666</v>
      </c>
      <c r="X767" t="s">
        <v>10666</v>
      </c>
      <c r="Y767" t="s">
        <v>10666</v>
      </c>
      <c r="Z767" t="s">
        <v>172</v>
      </c>
      <c r="AA767" s="48" t="s">
        <v>173</v>
      </c>
      <c r="AB767" s="41" t="s">
        <v>10776</v>
      </c>
      <c r="AC767" t="s">
        <v>153</v>
      </c>
      <c r="AD767" t="s">
        <v>174</v>
      </c>
      <c r="AE767" t="s">
        <v>166</v>
      </c>
      <c r="AF767" t="s">
        <v>170</v>
      </c>
    </row>
    <row r="768" spans="1:32">
      <c r="A768" t="s">
        <v>5050</v>
      </c>
      <c r="B768" t="s">
        <v>5051</v>
      </c>
      <c r="C768" t="s">
        <v>640</v>
      </c>
      <c r="D768" t="s">
        <v>483</v>
      </c>
      <c r="E768">
        <v>42.6023</v>
      </c>
      <c r="F768">
        <v>-114.0851</v>
      </c>
      <c r="G768" t="s">
        <v>5022</v>
      </c>
      <c r="H768" t="s">
        <v>459</v>
      </c>
      <c r="I768" t="s">
        <v>5022</v>
      </c>
      <c r="J768" t="s">
        <v>108</v>
      </c>
      <c r="K768">
        <v>54558</v>
      </c>
      <c r="L768" t="s">
        <v>5052</v>
      </c>
      <c r="M768" s="43">
        <v>32000</v>
      </c>
      <c r="N768" s="43" t="s">
        <v>10666</v>
      </c>
      <c r="O768" t="s">
        <v>149</v>
      </c>
      <c r="P768" t="s">
        <v>150</v>
      </c>
      <c r="Q768">
        <v>2</v>
      </c>
      <c r="R768">
        <v>7.6</v>
      </c>
      <c r="S768">
        <v>22647.3</v>
      </c>
      <c r="T768">
        <v>34.0172134102379</v>
      </c>
      <c r="U768">
        <v>1993</v>
      </c>
      <c r="V768" t="s">
        <v>10666</v>
      </c>
      <c r="W768" t="s">
        <v>10666</v>
      </c>
      <c r="X768" t="s">
        <v>10666</v>
      </c>
      <c r="Y768" t="s">
        <v>10666</v>
      </c>
      <c r="Z768" t="s">
        <v>644</v>
      </c>
      <c r="AA768" s="48" t="s">
        <v>5024</v>
      </c>
      <c r="AB768" s="41" t="s">
        <v>10696</v>
      </c>
      <c r="AC768" t="s">
        <v>153</v>
      </c>
      <c r="AD768" t="s">
        <v>434</v>
      </c>
      <c r="AE768" t="s">
        <v>220</v>
      </c>
      <c r="AF768" t="s">
        <v>430</v>
      </c>
    </row>
    <row r="769" spans="1:32">
      <c r="A769" t="s">
        <v>7593</v>
      </c>
      <c r="B769" t="s">
        <v>7594</v>
      </c>
      <c r="C769" t="s">
        <v>1969</v>
      </c>
      <c r="D769" t="s">
        <v>286</v>
      </c>
      <c r="E769">
        <v>43.976100000000002</v>
      </c>
      <c r="F769">
        <v>-75.873099999999994</v>
      </c>
      <c r="G769" t="s">
        <v>7595</v>
      </c>
      <c r="H769" t="s">
        <v>148</v>
      </c>
      <c r="I769" t="s">
        <v>7596</v>
      </c>
      <c r="J769" t="s">
        <v>108</v>
      </c>
      <c r="K769">
        <v>2700</v>
      </c>
      <c r="L769" t="s">
        <v>7597</v>
      </c>
      <c r="M769" s="43">
        <v>34866</v>
      </c>
      <c r="N769" s="43">
        <v>49460</v>
      </c>
      <c r="O769" t="s">
        <v>161</v>
      </c>
      <c r="P769" t="s">
        <v>162</v>
      </c>
      <c r="Q769">
        <v>3</v>
      </c>
      <c r="R769">
        <v>8.1</v>
      </c>
      <c r="S769">
        <v>22794.14</v>
      </c>
      <c r="T769">
        <v>32.124330571058103</v>
      </c>
      <c r="U769">
        <v>1924</v>
      </c>
      <c r="V769" t="s">
        <v>10666</v>
      </c>
      <c r="W769" t="s">
        <v>10666</v>
      </c>
      <c r="X769" t="s">
        <v>10666</v>
      </c>
      <c r="Y769" t="s">
        <v>10666</v>
      </c>
      <c r="Z769" t="s">
        <v>1649</v>
      </c>
      <c r="AA769" s="48" t="s">
        <v>5854</v>
      </c>
      <c r="AB769" s="41" t="s">
        <v>10895</v>
      </c>
      <c r="AC769" t="s">
        <v>232</v>
      </c>
      <c r="AD769" t="s">
        <v>291</v>
      </c>
      <c r="AE769" t="s">
        <v>166</v>
      </c>
      <c r="AF769" t="s">
        <v>788</v>
      </c>
    </row>
    <row r="770" spans="1:32">
      <c r="A770" t="s">
        <v>6175</v>
      </c>
      <c r="B770" t="s">
        <v>6176</v>
      </c>
      <c r="C770" t="s">
        <v>785</v>
      </c>
      <c r="D770" t="s">
        <v>286</v>
      </c>
      <c r="E770">
        <v>43.161499999999997</v>
      </c>
      <c r="F770">
        <v>-73.583600000000004</v>
      </c>
      <c r="G770" t="s">
        <v>6177</v>
      </c>
      <c r="H770" t="s">
        <v>459</v>
      </c>
      <c r="I770" t="s">
        <v>6177</v>
      </c>
      <c r="J770" t="s">
        <v>108</v>
      </c>
      <c r="K770">
        <v>50514</v>
      </c>
      <c r="L770" t="s">
        <v>6178</v>
      </c>
      <c r="M770" s="43">
        <v>30041</v>
      </c>
      <c r="N770" s="43" t="s">
        <v>10666</v>
      </c>
      <c r="O770" t="s">
        <v>10666</v>
      </c>
      <c r="P770" t="s">
        <v>150</v>
      </c>
      <c r="Q770">
        <v>2</v>
      </c>
      <c r="R770">
        <v>5</v>
      </c>
      <c r="S770">
        <v>22944.78</v>
      </c>
      <c r="T770">
        <v>52.385342465753403</v>
      </c>
      <c r="U770">
        <v>1984</v>
      </c>
      <c r="V770" t="s">
        <v>10666</v>
      </c>
      <c r="W770" t="s">
        <v>10666</v>
      </c>
      <c r="X770" t="s">
        <v>10666</v>
      </c>
      <c r="Y770" t="s">
        <v>10666</v>
      </c>
      <c r="Z770" t="s">
        <v>786</v>
      </c>
      <c r="AA770" s="48" t="s">
        <v>6179</v>
      </c>
      <c r="AB770" s="41" t="s">
        <v>10684</v>
      </c>
      <c r="AC770" t="s">
        <v>232</v>
      </c>
      <c r="AD770" t="s">
        <v>291</v>
      </c>
      <c r="AE770" t="s">
        <v>220</v>
      </c>
      <c r="AF770" t="s">
        <v>788</v>
      </c>
    </row>
    <row r="771" spans="1:32">
      <c r="A771" t="s">
        <v>8692</v>
      </c>
      <c r="B771" t="s">
        <v>8693</v>
      </c>
      <c r="C771" t="s">
        <v>5295</v>
      </c>
      <c r="D771" t="s">
        <v>483</v>
      </c>
      <c r="E771">
        <v>48.7333</v>
      </c>
      <c r="F771">
        <v>-116.1733</v>
      </c>
      <c r="G771" t="s">
        <v>8694</v>
      </c>
      <c r="H771" t="s">
        <v>148</v>
      </c>
      <c r="I771" t="s">
        <v>8694</v>
      </c>
      <c r="J771" t="s">
        <v>108</v>
      </c>
      <c r="K771">
        <v>6506</v>
      </c>
      <c r="L771" t="s">
        <v>8695</v>
      </c>
      <c r="M771" s="43">
        <v>36320</v>
      </c>
      <c r="N771" s="43">
        <v>47269</v>
      </c>
      <c r="O771" t="s">
        <v>10666</v>
      </c>
      <c r="P771" t="s">
        <v>162</v>
      </c>
      <c r="Q771">
        <v>4</v>
      </c>
      <c r="R771">
        <v>3.9</v>
      </c>
      <c r="S771">
        <v>22966.12</v>
      </c>
      <c r="T771">
        <v>67.223158880693106</v>
      </c>
      <c r="U771">
        <v>1921</v>
      </c>
      <c r="V771" t="s">
        <v>10666</v>
      </c>
      <c r="W771" t="s">
        <v>10666</v>
      </c>
      <c r="X771" t="s">
        <v>10666</v>
      </c>
      <c r="Y771" t="s">
        <v>10666</v>
      </c>
      <c r="Z771" t="s">
        <v>8696</v>
      </c>
      <c r="AA771" s="48" t="s">
        <v>8697</v>
      </c>
      <c r="AB771" s="41" t="s">
        <v>10847</v>
      </c>
      <c r="AC771" t="s">
        <v>153</v>
      </c>
      <c r="AD771" t="s">
        <v>4142</v>
      </c>
      <c r="AE771" t="s">
        <v>166</v>
      </c>
      <c r="AF771" t="s">
        <v>8694</v>
      </c>
    </row>
    <row r="772" spans="1:32">
      <c r="A772" t="s">
        <v>8181</v>
      </c>
      <c r="B772" t="s">
        <v>2878</v>
      </c>
      <c r="C772" t="s">
        <v>2771</v>
      </c>
      <c r="D772" t="s">
        <v>208</v>
      </c>
      <c r="E772">
        <v>38.045000000000002</v>
      </c>
      <c r="F772">
        <v>-111.4914</v>
      </c>
      <c r="G772" t="s">
        <v>8182</v>
      </c>
      <c r="H772" t="s">
        <v>809</v>
      </c>
      <c r="I772" t="s">
        <v>8182</v>
      </c>
      <c r="J772" t="s">
        <v>108</v>
      </c>
      <c r="K772">
        <v>3699</v>
      </c>
      <c r="L772" t="s">
        <v>8183</v>
      </c>
      <c r="M772" s="43">
        <v>39325</v>
      </c>
      <c r="N772" s="43">
        <v>51317</v>
      </c>
      <c r="O772" t="s">
        <v>161</v>
      </c>
      <c r="P772" t="s">
        <v>162</v>
      </c>
      <c r="Q772">
        <v>3</v>
      </c>
      <c r="R772">
        <v>4.2</v>
      </c>
      <c r="S772">
        <v>23103.3</v>
      </c>
      <c r="T772">
        <v>62.794357469014997</v>
      </c>
      <c r="U772">
        <v>1958</v>
      </c>
      <c r="V772" t="s">
        <v>10666</v>
      </c>
      <c r="W772" t="s">
        <v>10666</v>
      </c>
      <c r="X772" t="s">
        <v>10666</v>
      </c>
      <c r="Y772" t="s">
        <v>10666</v>
      </c>
      <c r="Z772" t="s">
        <v>8184</v>
      </c>
      <c r="AA772" s="48" t="s">
        <v>8185</v>
      </c>
      <c r="AB772" s="41" t="s">
        <v>10824</v>
      </c>
      <c r="AC772" t="s">
        <v>153</v>
      </c>
      <c r="AD772" t="s">
        <v>241</v>
      </c>
      <c r="AE772" t="s">
        <v>166</v>
      </c>
      <c r="AF772" t="s">
        <v>8182</v>
      </c>
    </row>
    <row r="773" spans="1:32">
      <c r="A773" t="s">
        <v>7215</v>
      </c>
      <c r="B773" t="s">
        <v>7216</v>
      </c>
      <c r="C773" t="s">
        <v>1969</v>
      </c>
      <c r="D773" t="s">
        <v>286</v>
      </c>
      <c r="E773">
        <v>44.011697239999997</v>
      </c>
      <c r="F773">
        <v>-75.796463549999999</v>
      </c>
      <c r="G773" t="s">
        <v>4355</v>
      </c>
      <c r="H773" t="s">
        <v>309</v>
      </c>
      <c r="I773" t="s">
        <v>4355</v>
      </c>
      <c r="J773" t="s">
        <v>108</v>
      </c>
      <c r="K773">
        <v>2581</v>
      </c>
      <c r="L773" t="s">
        <v>7213</v>
      </c>
      <c r="M773" s="43">
        <v>35423</v>
      </c>
      <c r="N773" s="43">
        <v>46356</v>
      </c>
      <c r="O773" t="s">
        <v>450</v>
      </c>
      <c r="P773" t="s">
        <v>162</v>
      </c>
      <c r="Q773">
        <v>3</v>
      </c>
      <c r="R773">
        <v>6</v>
      </c>
      <c r="S773">
        <v>23137.99</v>
      </c>
      <c r="T773">
        <v>44.022050989345502</v>
      </c>
      <c r="U773">
        <v>1921</v>
      </c>
      <c r="V773" t="s">
        <v>10666</v>
      </c>
      <c r="W773" t="s">
        <v>10666</v>
      </c>
      <c r="X773" t="s">
        <v>10666</v>
      </c>
      <c r="Y773" t="s">
        <v>10666</v>
      </c>
      <c r="Z773" t="s">
        <v>1649</v>
      </c>
      <c r="AA773" s="48" t="s">
        <v>5854</v>
      </c>
      <c r="AB773" s="41" t="s">
        <v>10895</v>
      </c>
      <c r="AC773" t="s">
        <v>232</v>
      </c>
      <c r="AD773" t="s">
        <v>291</v>
      </c>
      <c r="AE773" t="s">
        <v>220</v>
      </c>
      <c r="AF773" t="s">
        <v>788</v>
      </c>
    </row>
    <row r="774" spans="1:32">
      <c r="A774" t="s">
        <v>7011</v>
      </c>
      <c r="B774" t="s">
        <v>7012</v>
      </c>
      <c r="C774" t="s">
        <v>2294</v>
      </c>
      <c r="D774" t="s">
        <v>286</v>
      </c>
      <c r="E774">
        <v>43.927799999999998</v>
      </c>
      <c r="F774">
        <v>-75.311700000000002</v>
      </c>
      <c r="G774" t="s">
        <v>4355</v>
      </c>
      <c r="H774" t="s">
        <v>309</v>
      </c>
      <c r="I774" t="s">
        <v>4355</v>
      </c>
      <c r="J774" t="s">
        <v>108</v>
      </c>
      <c r="K774">
        <v>2617</v>
      </c>
      <c r="L774" t="s">
        <v>7007</v>
      </c>
      <c r="M774" s="43">
        <v>35279</v>
      </c>
      <c r="N774" s="43">
        <v>46234</v>
      </c>
      <c r="O774" t="s">
        <v>250</v>
      </c>
      <c r="P774" t="s">
        <v>162</v>
      </c>
      <c r="Q774">
        <v>4</v>
      </c>
      <c r="R774">
        <v>4</v>
      </c>
      <c r="S774">
        <v>23205.06</v>
      </c>
      <c r="T774">
        <v>66.224486301369893</v>
      </c>
      <c r="U774">
        <v>1913</v>
      </c>
      <c r="V774" t="s">
        <v>10666</v>
      </c>
      <c r="W774" t="s">
        <v>10666</v>
      </c>
      <c r="X774" t="s">
        <v>10666</v>
      </c>
      <c r="Y774" t="s">
        <v>10666</v>
      </c>
      <c r="Z774" t="s">
        <v>5058</v>
      </c>
      <c r="AA774" s="48" t="s">
        <v>7008</v>
      </c>
      <c r="AB774" s="41" t="s">
        <v>10862</v>
      </c>
      <c r="AC774" t="s">
        <v>232</v>
      </c>
      <c r="AD774" t="s">
        <v>291</v>
      </c>
      <c r="AE774" t="s">
        <v>220</v>
      </c>
      <c r="AF774" t="s">
        <v>788</v>
      </c>
    </row>
    <row r="775" spans="1:32">
      <c r="A775" t="s">
        <v>4296</v>
      </c>
      <c r="B775" t="s">
        <v>4297</v>
      </c>
      <c r="C775" t="s">
        <v>4277</v>
      </c>
      <c r="D775" t="s">
        <v>807</v>
      </c>
      <c r="E775">
        <v>30.29422829</v>
      </c>
      <c r="F775">
        <v>-97.786396690000004</v>
      </c>
      <c r="G775" t="s">
        <v>4278</v>
      </c>
      <c r="H775" t="s">
        <v>5</v>
      </c>
      <c r="I775" t="s">
        <v>4278</v>
      </c>
      <c r="J775" t="s">
        <v>108</v>
      </c>
      <c r="K775">
        <v>3594</v>
      </c>
      <c r="L775" t="s">
        <v>10666</v>
      </c>
      <c r="M775" t="s">
        <v>10666</v>
      </c>
      <c r="N775" s="43" t="s">
        <v>10666</v>
      </c>
      <c r="O775" t="s">
        <v>10666</v>
      </c>
      <c r="P775" t="s">
        <v>543</v>
      </c>
      <c r="Q775">
        <v>2</v>
      </c>
      <c r="R775">
        <v>18</v>
      </c>
      <c r="S775">
        <v>23238.61</v>
      </c>
      <c r="T775">
        <v>14.7378297818366</v>
      </c>
      <c r="U775">
        <v>1940</v>
      </c>
      <c r="V775" t="s">
        <v>10666</v>
      </c>
      <c r="W775" t="s">
        <v>10666</v>
      </c>
      <c r="X775" t="s">
        <v>10666</v>
      </c>
      <c r="Y775" t="s">
        <v>10666</v>
      </c>
      <c r="Z775" t="s">
        <v>4298</v>
      </c>
      <c r="AA775" s="48" t="s">
        <v>4299</v>
      </c>
      <c r="AB775" s="41" t="s">
        <v>10745</v>
      </c>
      <c r="AC775" t="s">
        <v>1352</v>
      </c>
      <c r="AD775" t="s">
        <v>1353</v>
      </c>
      <c r="AE775" t="s">
        <v>166</v>
      </c>
      <c r="AF775" t="s">
        <v>4300</v>
      </c>
    </row>
    <row r="776" spans="1:32">
      <c r="A776" t="s">
        <v>4057</v>
      </c>
      <c r="B776" t="s">
        <v>4058</v>
      </c>
      <c r="C776" t="s">
        <v>4036</v>
      </c>
      <c r="D776" t="s">
        <v>1047</v>
      </c>
      <c r="E776">
        <v>22.196217000000001</v>
      </c>
      <c r="F776">
        <v>-159.55613600000001</v>
      </c>
      <c r="G776" t="s">
        <v>4059</v>
      </c>
      <c r="H776" t="s">
        <v>459</v>
      </c>
      <c r="I776" t="s">
        <v>4060</v>
      </c>
      <c r="J776" t="s">
        <v>108</v>
      </c>
      <c r="K776">
        <v>10413</v>
      </c>
      <c r="L776" t="s">
        <v>10666</v>
      </c>
      <c r="M776" t="s">
        <v>10666</v>
      </c>
      <c r="N776" s="43" t="s">
        <v>10666</v>
      </c>
      <c r="O776" t="s">
        <v>10666</v>
      </c>
      <c r="P776" t="s">
        <v>543</v>
      </c>
      <c r="Q776">
        <v>2</v>
      </c>
      <c r="R776">
        <v>3.6</v>
      </c>
      <c r="S776">
        <v>23265.57</v>
      </c>
      <c r="T776">
        <v>73.774638508371396</v>
      </c>
      <c r="U776">
        <v>1906</v>
      </c>
      <c r="V776" t="s">
        <v>10666</v>
      </c>
      <c r="W776" t="s">
        <v>10666</v>
      </c>
      <c r="X776" t="s">
        <v>10666</v>
      </c>
      <c r="Y776" t="s">
        <v>10666</v>
      </c>
      <c r="Z776" t="s">
        <v>4061</v>
      </c>
      <c r="AA776" s="48" t="s">
        <v>4062</v>
      </c>
      <c r="AB776" s="41" t="s">
        <v>10666</v>
      </c>
      <c r="AC776" t="s">
        <v>10666</v>
      </c>
      <c r="AD776" t="s">
        <v>10666</v>
      </c>
      <c r="AE776" t="s">
        <v>1999</v>
      </c>
      <c r="AF776" t="s">
        <v>4053</v>
      </c>
    </row>
    <row r="777" spans="1:32">
      <c r="A777" t="s">
        <v>638</v>
      </c>
      <c r="B777" t="s">
        <v>639</v>
      </c>
      <c r="C777" t="s">
        <v>640</v>
      </c>
      <c r="D777" t="s">
        <v>483</v>
      </c>
      <c r="E777">
        <v>42.587299999999999</v>
      </c>
      <c r="F777">
        <v>-114.0677</v>
      </c>
      <c r="G777" t="s">
        <v>641</v>
      </c>
      <c r="H777" t="s">
        <v>459</v>
      </c>
      <c r="I777" t="s">
        <v>642</v>
      </c>
      <c r="J777" t="s">
        <v>108</v>
      </c>
      <c r="K777">
        <v>50896</v>
      </c>
      <c r="L777" t="s">
        <v>643</v>
      </c>
      <c r="M777" s="43">
        <v>32000</v>
      </c>
      <c r="N777" s="43" t="s">
        <v>10666</v>
      </c>
      <c r="O777" t="s">
        <v>149</v>
      </c>
      <c r="P777" t="s">
        <v>150</v>
      </c>
      <c r="Q777">
        <v>3</v>
      </c>
      <c r="R777">
        <v>8.6999999999999993</v>
      </c>
      <c r="S777">
        <v>23298.13</v>
      </c>
      <c r="T777">
        <v>30.570159554925699</v>
      </c>
      <c r="U777">
        <v>1990</v>
      </c>
      <c r="V777" t="s">
        <v>10666</v>
      </c>
      <c r="W777" t="s">
        <v>10666</v>
      </c>
      <c r="X777" t="s">
        <v>10666</v>
      </c>
      <c r="Y777" t="s">
        <v>10666</v>
      </c>
      <c r="Z777" t="s">
        <v>644</v>
      </c>
      <c r="AA777" s="48" t="s">
        <v>645</v>
      </c>
      <c r="AB777" s="41" t="s">
        <v>10696</v>
      </c>
      <c r="AC777" t="s">
        <v>153</v>
      </c>
      <c r="AD777" t="s">
        <v>434</v>
      </c>
      <c r="AE777" t="s">
        <v>220</v>
      </c>
      <c r="AF777" t="s">
        <v>430</v>
      </c>
    </row>
    <row r="778" spans="1:32">
      <c r="A778" t="s">
        <v>7915</v>
      </c>
      <c r="B778" t="s">
        <v>7916</v>
      </c>
      <c r="C778" t="s">
        <v>746</v>
      </c>
      <c r="D778" t="s">
        <v>286</v>
      </c>
      <c r="E778">
        <v>44.802199999999999</v>
      </c>
      <c r="F778">
        <v>-74.990499999999997</v>
      </c>
      <c r="G778" t="s">
        <v>4355</v>
      </c>
      <c r="H778" t="s">
        <v>309</v>
      </c>
      <c r="I778" t="s">
        <v>4355</v>
      </c>
      <c r="J778" t="s">
        <v>108</v>
      </c>
      <c r="K778">
        <v>2590</v>
      </c>
      <c r="L778" t="s">
        <v>7912</v>
      </c>
      <c r="M778" s="43">
        <v>37300</v>
      </c>
      <c r="N778" s="43">
        <v>48944</v>
      </c>
      <c r="O778" t="s">
        <v>1648</v>
      </c>
      <c r="P778" t="s">
        <v>162</v>
      </c>
      <c r="Q778">
        <v>1</v>
      </c>
      <c r="R778">
        <v>5</v>
      </c>
      <c r="S778">
        <v>23350.53</v>
      </c>
      <c r="T778">
        <v>53.311712328767101</v>
      </c>
      <c r="U778">
        <v>1928</v>
      </c>
      <c r="V778" t="s">
        <v>10666</v>
      </c>
      <c r="W778" t="s">
        <v>10666</v>
      </c>
      <c r="X778" t="s">
        <v>10666</v>
      </c>
      <c r="Y778" t="s">
        <v>10666</v>
      </c>
      <c r="Z778" t="s">
        <v>4623</v>
      </c>
      <c r="AA778" s="48" t="s">
        <v>4624</v>
      </c>
      <c r="AB778" s="41" t="s">
        <v>10789</v>
      </c>
      <c r="AC778" t="s">
        <v>232</v>
      </c>
      <c r="AD778" t="s">
        <v>291</v>
      </c>
      <c r="AE778" t="s">
        <v>220</v>
      </c>
      <c r="AF778" t="s">
        <v>788</v>
      </c>
    </row>
    <row r="779" spans="1:32">
      <c r="A779" t="s">
        <v>7145</v>
      </c>
      <c r="B779" t="s">
        <v>7146</v>
      </c>
      <c r="C779" t="s">
        <v>7147</v>
      </c>
      <c r="D779" t="s">
        <v>551</v>
      </c>
      <c r="E779">
        <v>44.486699999999999</v>
      </c>
      <c r="F779">
        <v>-89.576700000000002</v>
      </c>
      <c r="G779" t="s">
        <v>597</v>
      </c>
      <c r="H779" t="s">
        <v>247</v>
      </c>
      <c r="I779" t="s">
        <v>597</v>
      </c>
      <c r="J779" t="s">
        <v>108</v>
      </c>
      <c r="K779">
        <v>3975</v>
      </c>
      <c r="L779" t="s">
        <v>7148</v>
      </c>
      <c r="M779" s="43">
        <v>35264</v>
      </c>
      <c r="N779" s="43">
        <v>50586</v>
      </c>
      <c r="O779" t="s">
        <v>450</v>
      </c>
      <c r="P779" t="s">
        <v>162</v>
      </c>
      <c r="Q779">
        <v>10</v>
      </c>
      <c r="R779">
        <v>5.0999999999999996</v>
      </c>
      <c r="S779">
        <v>23514.05</v>
      </c>
      <c r="T779">
        <v>52.6323977079416</v>
      </c>
      <c r="U779">
        <v>1891</v>
      </c>
      <c r="V779" t="s">
        <v>10666</v>
      </c>
      <c r="W779" t="s">
        <v>10666</v>
      </c>
      <c r="X779" t="s">
        <v>10666</v>
      </c>
      <c r="Y779" t="s">
        <v>10666</v>
      </c>
      <c r="Z779" t="s">
        <v>599</v>
      </c>
      <c r="AA779" s="48" t="s">
        <v>7149</v>
      </c>
      <c r="AB779" s="41" t="s">
        <v>10978</v>
      </c>
      <c r="AC779" t="s">
        <v>601</v>
      </c>
      <c r="AD779" t="s">
        <v>302</v>
      </c>
      <c r="AE779" t="s">
        <v>166</v>
      </c>
      <c r="AF779" t="s">
        <v>597</v>
      </c>
    </row>
    <row r="780" spans="1:32">
      <c r="A780" t="s">
        <v>7480</v>
      </c>
      <c r="B780" t="s">
        <v>7481</v>
      </c>
      <c r="C780" t="s">
        <v>4768</v>
      </c>
      <c r="D780" t="s">
        <v>286</v>
      </c>
      <c r="E780">
        <v>43.446800000000003</v>
      </c>
      <c r="F780">
        <v>-76.501499999999993</v>
      </c>
      <c r="G780" t="s">
        <v>4355</v>
      </c>
      <c r="H780" t="s">
        <v>309</v>
      </c>
      <c r="I780" t="s">
        <v>4355</v>
      </c>
      <c r="J780" t="s">
        <v>108</v>
      </c>
      <c r="K780">
        <v>2621</v>
      </c>
      <c r="L780" t="s">
        <v>7482</v>
      </c>
      <c r="M780" s="43">
        <v>38321</v>
      </c>
      <c r="N780" s="43">
        <v>52901</v>
      </c>
      <c r="O780" t="s">
        <v>1648</v>
      </c>
      <c r="P780" t="s">
        <v>162</v>
      </c>
      <c r="Q780">
        <v>4</v>
      </c>
      <c r="R780">
        <v>8</v>
      </c>
      <c r="S780">
        <v>23551.3</v>
      </c>
      <c r="T780">
        <v>33.606307077625601</v>
      </c>
      <c r="U780">
        <v>1926</v>
      </c>
      <c r="V780" t="s">
        <v>10666</v>
      </c>
      <c r="W780" t="s">
        <v>10666</v>
      </c>
      <c r="X780" t="s">
        <v>10666</v>
      </c>
      <c r="Y780" t="s">
        <v>10666</v>
      </c>
      <c r="Z780" t="s">
        <v>4968</v>
      </c>
      <c r="AA780" s="48" t="s">
        <v>4969</v>
      </c>
      <c r="AB780" s="41" t="s">
        <v>10807</v>
      </c>
      <c r="AC780" t="s">
        <v>232</v>
      </c>
      <c r="AD780" t="s">
        <v>291</v>
      </c>
      <c r="AE780" t="s">
        <v>220</v>
      </c>
      <c r="AF780" t="s">
        <v>788</v>
      </c>
    </row>
    <row r="781" spans="1:32">
      <c r="A781" t="s">
        <v>4849</v>
      </c>
      <c r="B781" t="s">
        <v>4850</v>
      </c>
      <c r="C781" t="s">
        <v>4844</v>
      </c>
      <c r="D781" t="s">
        <v>277</v>
      </c>
      <c r="E781">
        <v>36.685600000000001</v>
      </c>
      <c r="F781">
        <v>-80.430300000000003</v>
      </c>
      <c r="G781" t="s">
        <v>4851</v>
      </c>
      <c r="H781" t="s">
        <v>148</v>
      </c>
      <c r="I781" t="s">
        <v>4845</v>
      </c>
      <c r="J781" t="s">
        <v>108</v>
      </c>
      <c r="K781">
        <v>3825</v>
      </c>
      <c r="L781" t="s">
        <v>4846</v>
      </c>
      <c r="M781" s="43">
        <v>33386</v>
      </c>
      <c r="N781" s="43">
        <v>47968</v>
      </c>
      <c r="O781" t="s">
        <v>250</v>
      </c>
      <c r="P781" t="s">
        <v>162</v>
      </c>
      <c r="Q781">
        <v>3</v>
      </c>
      <c r="R781">
        <v>11.8</v>
      </c>
      <c r="S781">
        <v>23596.32</v>
      </c>
      <c r="T781">
        <v>22.8274901323427</v>
      </c>
      <c r="U781">
        <v>1938</v>
      </c>
      <c r="V781" t="s">
        <v>10666</v>
      </c>
      <c r="W781" t="s">
        <v>10666</v>
      </c>
      <c r="X781" t="s">
        <v>10666</v>
      </c>
      <c r="Y781" t="s">
        <v>10666</v>
      </c>
      <c r="Z781" t="s">
        <v>4847</v>
      </c>
      <c r="AA781" s="48" t="s">
        <v>4852</v>
      </c>
      <c r="AB781" s="41" t="s">
        <v>10815</v>
      </c>
      <c r="AC781" t="s">
        <v>301</v>
      </c>
      <c r="AD781" t="s">
        <v>282</v>
      </c>
      <c r="AE781" t="s">
        <v>220</v>
      </c>
      <c r="AF781" t="s">
        <v>4853</v>
      </c>
    </row>
    <row r="782" spans="1:32">
      <c r="A782" t="s">
        <v>10438</v>
      </c>
      <c r="B782" t="s">
        <v>10439</v>
      </c>
      <c r="C782" t="s">
        <v>695</v>
      </c>
      <c r="D782" t="s">
        <v>178</v>
      </c>
      <c r="E782">
        <v>39.14380817</v>
      </c>
      <c r="F782">
        <v>-108.004777</v>
      </c>
      <c r="G782" t="s">
        <v>416</v>
      </c>
      <c r="H782" t="s">
        <v>37</v>
      </c>
      <c r="I782" t="s">
        <v>10420</v>
      </c>
      <c r="J782" t="s">
        <v>108</v>
      </c>
      <c r="K782">
        <v>521</v>
      </c>
      <c r="L782" t="s">
        <v>10666</v>
      </c>
      <c r="M782" t="s">
        <v>10666</v>
      </c>
      <c r="N782" s="43" t="s">
        <v>10666</v>
      </c>
      <c r="O782" t="s">
        <v>812</v>
      </c>
      <c r="P782" t="s">
        <v>37</v>
      </c>
      <c r="Q782">
        <v>1</v>
      </c>
      <c r="R782">
        <v>9.9</v>
      </c>
      <c r="S782">
        <v>23640.78</v>
      </c>
      <c r="T782">
        <v>27.259789677597901</v>
      </c>
      <c r="U782">
        <v>1962</v>
      </c>
      <c r="V782" t="s">
        <v>10666</v>
      </c>
      <c r="W782" t="s">
        <v>10666</v>
      </c>
      <c r="X782" t="s">
        <v>10666</v>
      </c>
      <c r="Y782" t="s">
        <v>10666</v>
      </c>
      <c r="Z782" t="s">
        <v>10437</v>
      </c>
      <c r="AA782" s="48" t="s">
        <v>11456</v>
      </c>
      <c r="AB782" s="41" t="s">
        <v>10780</v>
      </c>
      <c r="AC782" t="s">
        <v>153</v>
      </c>
      <c r="AD782" t="s">
        <v>241</v>
      </c>
      <c r="AE782" t="s">
        <v>166</v>
      </c>
      <c r="AF782" t="s">
        <v>579</v>
      </c>
    </row>
    <row r="783" spans="1:32">
      <c r="A783" t="s">
        <v>6124</v>
      </c>
      <c r="B783" t="s">
        <v>6125</v>
      </c>
      <c r="C783" t="s">
        <v>5584</v>
      </c>
      <c r="D783" t="s">
        <v>195</v>
      </c>
      <c r="E783">
        <v>45.458300000000001</v>
      </c>
      <c r="F783">
        <v>-121.657</v>
      </c>
      <c r="G783" t="s">
        <v>6126</v>
      </c>
      <c r="H783" t="s">
        <v>148</v>
      </c>
      <c r="I783" t="s">
        <v>6126</v>
      </c>
      <c r="J783" t="s">
        <v>108</v>
      </c>
      <c r="K783">
        <v>50917</v>
      </c>
      <c r="L783" t="s">
        <v>6127</v>
      </c>
      <c r="M783" s="43">
        <v>30778</v>
      </c>
      <c r="N783" s="43" t="s">
        <v>10666</v>
      </c>
      <c r="O783" t="s">
        <v>10666</v>
      </c>
      <c r="P783" t="s">
        <v>150</v>
      </c>
      <c r="Q783">
        <v>3</v>
      </c>
      <c r="R783">
        <v>3.3</v>
      </c>
      <c r="S783">
        <v>23734.880000000001</v>
      </c>
      <c r="T783">
        <v>82.104884461048798</v>
      </c>
      <c r="U783">
        <v>1986</v>
      </c>
      <c r="V783" t="s">
        <v>10666</v>
      </c>
      <c r="W783" t="s">
        <v>10666</v>
      </c>
      <c r="X783" t="s">
        <v>10666</v>
      </c>
      <c r="Y783" t="s">
        <v>10666</v>
      </c>
      <c r="Z783" t="s">
        <v>6128</v>
      </c>
      <c r="AA783" s="48" t="s">
        <v>6129</v>
      </c>
      <c r="AB783" s="41" t="s">
        <v>10874</v>
      </c>
      <c r="AC783" t="s">
        <v>153</v>
      </c>
      <c r="AD783" t="s">
        <v>4142</v>
      </c>
      <c r="AE783" t="s">
        <v>220</v>
      </c>
      <c r="AF783" t="s">
        <v>6130</v>
      </c>
    </row>
    <row r="784" spans="1:32">
      <c r="A784" t="s">
        <v>7992</v>
      </c>
      <c r="B784" t="s">
        <v>7993</v>
      </c>
      <c r="C784" t="s">
        <v>3257</v>
      </c>
      <c r="D784" t="s">
        <v>146</v>
      </c>
      <c r="E784">
        <v>39.345300000000002</v>
      </c>
      <c r="F784">
        <v>-120.6413</v>
      </c>
      <c r="G784" t="s">
        <v>258</v>
      </c>
      <c r="H784" t="s">
        <v>247</v>
      </c>
      <c r="I784" t="s">
        <v>259</v>
      </c>
      <c r="J784" t="s">
        <v>108</v>
      </c>
      <c r="K784">
        <v>283</v>
      </c>
      <c r="L784" t="s">
        <v>7967</v>
      </c>
      <c r="M784" s="43">
        <v>23186</v>
      </c>
      <c r="N784" s="43">
        <v>41394</v>
      </c>
      <c r="O784" t="s">
        <v>10666</v>
      </c>
      <c r="P784" t="s">
        <v>162</v>
      </c>
      <c r="Q784">
        <v>1</v>
      </c>
      <c r="R784">
        <v>6.6</v>
      </c>
      <c r="S784">
        <v>23749.61</v>
      </c>
      <c r="T784">
        <v>41.077919607029202</v>
      </c>
      <c r="U784">
        <v>1929</v>
      </c>
      <c r="V784" t="s">
        <v>10666</v>
      </c>
      <c r="W784" t="s">
        <v>10666</v>
      </c>
      <c r="X784" t="s">
        <v>10666</v>
      </c>
      <c r="Y784" t="s">
        <v>10666</v>
      </c>
      <c r="Z784" t="s">
        <v>7988</v>
      </c>
      <c r="AA784" s="48" t="s">
        <v>7989</v>
      </c>
      <c r="AB784" s="41" t="s">
        <v>10892</v>
      </c>
      <c r="AC784" t="s">
        <v>153</v>
      </c>
      <c r="AD784" t="s">
        <v>263</v>
      </c>
      <c r="AE784" t="s">
        <v>166</v>
      </c>
      <c r="AF784" t="s">
        <v>259</v>
      </c>
    </row>
    <row r="785" spans="1:32">
      <c r="A785" t="s">
        <v>7550</v>
      </c>
      <c r="B785" t="s">
        <v>7551</v>
      </c>
      <c r="C785" t="s">
        <v>7552</v>
      </c>
      <c r="D785" t="s">
        <v>295</v>
      </c>
      <c r="E785">
        <v>44.484999999999999</v>
      </c>
      <c r="F785">
        <v>-83.681700000000006</v>
      </c>
      <c r="G785" t="s">
        <v>296</v>
      </c>
      <c r="H785" t="s">
        <v>247</v>
      </c>
      <c r="I785" t="s">
        <v>297</v>
      </c>
      <c r="J785" t="s">
        <v>108</v>
      </c>
      <c r="K785">
        <v>1704</v>
      </c>
      <c r="L785" t="s">
        <v>7553</v>
      </c>
      <c r="M785" s="43">
        <v>34530</v>
      </c>
      <c r="N785" s="43">
        <v>49125</v>
      </c>
      <c r="O785" t="s">
        <v>250</v>
      </c>
      <c r="P785" t="s">
        <v>162</v>
      </c>
      <c r="Q785">
        <v>2</v>
      </c>
      <c r="R785">
        <v>6</v>
      </c>
      <c r="S785">
        <v>23807</v>
      </c>
      <c r="T785">
        <v>45.294901065448997</v>
      </c>
      <c r="U785">
        <v>1912</v>
      </c>
      <c r="V785" t="s">
        <v>10666</v>
      </c>
      <c r="W785" t="s">
        <v>10666</v>
      </c>
      <c r="X785" t="s">
        <v>10666</v>
      </c>
      <c r="Y785" t="s">
        <v>10666</v>
      </c>
      <c r="Z785" t="s">
        <v>7554</v>
      </c>
      <c r="AA785" s="48" t="s">
        <v>7555</v>
      </c>
      <c r="AB785" s="41" t="s">
        <v>10924</v>
      </c>
      <c r="AC785" t="s">
        <v>301</v>
      </c>
      <c r="AD785" t="s">
        <v>302</v>
      </c>
      <c r="AE785" t="s">
        <v>166</v>
      </c>
      <c r="AF785" t="s">
        <v>297</v>
      </c>
    </row>
    <row r="786" spans="1:32">
      <c r="A786" t="s">
        <v>5761</v>
      </c>
      <c r="B786" t="s">
        <v>5762</v>
      </c>
      <c r="C786" t="s">
        <v>387</v>
      </c>
      <c r="D786" t="s">
        <v>319</v>
      </c>
      <c r="E786">
        <v>41.325200000000002</v>
      </c>
      <c r="F786">
        <v>-73.102900000000005</v>
      </c>
      <c r="G786" t="s">
        <v>5763</v>
      </c>
      <c r="H786" t="s">
        <v>459</v>
      </c>
      <c r="I786" t="s">
        <v>5763</v>
      </c>
      <c r="J786" t="s">
        <v>108</v>
      </c>
      <c r="K786">
        <v>10063</v>
      </c>
      <c r="L786" t="s">
        <v>5764</v>
      </c>
      <c r="M786" s="43">
        <v>31496</v>
      </c>
      <c r="N786" s="43">
        <v>46081</v>
      </c>
      <c r="O786" t="s">
        <v>10666</v>
      </c>
      <c r="P786" t="s">
        <v>162</v>
      </c>
      <c r="Q786">
        <v>4</v>
      </c>
      <c r="R786">
        <v>8.6</v>
      </c>
      <c r="S786">
        <v>23819</v>
      </c>
      <c r="T786">
        <v>31.617022406286502</v>
      </c>
      <c r="U786">
        <v>1989</v>
      </c>
      <c r="V786" t="s">
        <v>10666</v>
      </c>
      <c r="W786" t="s">
        <v>10666</v>
      </c>
      <c r="X786" t="s">
        <v>10666</v>
      </c>
      <c r="Y786" t="s">
        <v>10666</v>
      </c>
      <c r="Z786" t="s">
        <v>3951</v>
      </c>
      <c r="AA786" s="48" t="s">
        <v>5765</v>
      </c>
      <c r="AB786" s="41" t="s">
        <v>10889</v>
      </c>
      <c r="AC786" t="s">
        <v>232</v>
      </c>
      <c r="AD786" t="s">
        <v>314</v>
      </c>
      <c r="AE786" t="s">
        <v>220</v>
      </c>
      <c r="AF786" t="s">
        <v>5766</v>
      </c>
    </row>
    <row r="787" spans="1:32">
      <c r="A787" t="s">
        <v>6885</v>
      </c>
      <c r="B787" t="s">
        <v>6886</v>
      </c>
      <c r="C787" t="s">
        <v>1503</v>
      </c>
      <c r="D787" t="s">
        <v>458</v>
      </c>
      <c r="E787">
        <v>44.884444000000002</v>
      </c>
      <c r="F787">
        <v>-68.663888999999998</v>
      </c>
      <c r="G787" t="s">
        <v>6828</v>
      </c>
      <c r="H787" t="s">
        <v>459</v>
      </c>
      <c r="I787" t="s">
        <v>6829</v>
      </c>
      <c r="J787" t="s">
        <v>108</v>
      </c>
      <c r="K787">
        <v>59438</v>
      </c>
      <c r="L787" t="s">
        <v>6887</v>
      </c>
      <c r="M787" s="43">
        <v>38694</v>
      </c>
      <c r="N787" s="43">
        <v>54148</v>
      </c>
      <c r="O787" t="s">
        <v>10666</v>
      </c>
      <c r="P787" t="s">
        <v>162</v>
      </c>
      <c r="Q787">
        <v>3</v>
      </c>
      <c r="R787">
        <v>3.9</v>
      </c>
      <c r="S787">
        <v>23978.639999999999</v>
      </c>
      <c r="T787">
        <v>70.186863364945594</v>
      </c>
      <c r="U787">
        <v>2013</v>
      </c>
      <c r="V787" t="s">
        <v>10666</v>
      </c>
      <c r="W787" t="s">
        <v>10666</v>
      </c>
      <c r="X787" t="s">
        <v>10666</v>
      </c>
      <c r="Y787" t="s">
        <v>10666</v>
      </c>
      <c r="Z787" t="s">
        <v>6874</v>
      </c>
      <c r="AA787" s="48" t="s">
        <v>7329</v>
      </c>
      <c r="AB787" s="41" t="s">
        <v>10917</v>
      </c>
      <c r="AC787" t="s">
        <v>232</v>
      </c>
      <c r="AD787" t="s">
        <v>314</v>
      </c>
      <c r="AE787" t="s">
        <v>220</v>
      </c>
      <c r="AF787" t="s">
        <v>6833</v>
      </c>
    </row>
    <row r="788" spans="1:32">
      <c r="A788" t="s">
        <v>10563</v>
      </c>
      <c r="B788" t="s">
        <v>10564</v>
      </c>
      <c r="C788" t="s">
        <v>2252</v>
      </c>
      <c r="D788" t="s">
        <v>146</v>
      </c>
      <c r="E788">
        <v>40.597799999999999</v>
      </c>
      <c r="F788">
        <v>-122.539</v>
      </c>
      <c r="G788" t="s">
        <v>10565</v>
      </c>
      <c r="H788" t="s">
        <v>148</v>
      </c>
      <c r="I788" t="s">
        <v>416</v>
      </c>
      <c r="J788" t="s">
        <v>108</v>
      </c>
      <c r="K788">
        <v>7189</v>
      </c>
      <c r="L788" t="s">
        <v>10566</v>
      </c>
      <c r="M788" s="43">
        <v>30385</v>
      </c>
      <c r="N788" s="43">
        <v>48638</v>
      </c>
      <c r="O788" t="s">
        <v>10666</v>
      </c>
      <c r="P788" t="s">
        <v>162</v>
      </c>
      <c r="Q788">
        <v>1</v>
      </c>
      <c r="R788">
        <v>3.5</v>
      </c>
      <c r="S788">
        <v>24054.7</v>
      </c>
      <c r="T788">
        <v>78.456294846705802</v>
      </c>
      <c r="U788">
        <v>1986</v>
      </c>
      <c r="V788" t="s">
        <v>10666</v>
      </c>
      <c r="W788" t="s">
        <v>10666</v>
      </c>
      <c r="X788" t="s">
        <v>10666</v>
      </c>
      <c r="Y788" t="s">
        <v>10666</v>
      </c>
      <c r="Z788" t="s">
        <v>10567</v>
      </c>
      <c r="AA788" s="48" t="s">
        <v>10568</v>
      </c>
      <c r="AB788" s="41" t="s">
        <v>10831</v>
      </c>
      <c r="AC788" t="s">
        <v>153</v>
      </c>
      <c r="AD788" t="s">
        <v>8470</v>
      </c>
      <c r="AE788" t="s">
        <v>166</v>
      </c>
      <c r="AF788" t="s">
        <v>579</v>
      </c>
    </row>
    <row r="789" spans="1:32">
      <c r="A789" t="s">
        <v>7998</v>
      </c>
      <c r="B789" t="s">
        <v>7999</v>
      </c>
      <c r="C789" t="s">
        <v>8000</v>
      </c>
      <c r="D789" t="s">
        <v>186</v>
      </c>
      <c r="E789">
        <v>58.326700000000002</v>
      </c>
      <c r="F789">
        <v>-134.12549999999999</v>
      </c>
      <c r="G789" t="s">
        <v>4550</v>
      </c>
      <c r="H789" t="s">
        <v>247</v>
      </c>
      <c r="I789" t="s">
        <v>4551</v>
      </c>
      <c r="J789" t="s">
        <v>108</v>
      </c>
      <c r="K789">
        <v>62</v>
      </c>
      <c r="L789" t="s">
        <v>8001</v>
      </c>
      <c r="M789" s="43">
        <v>43137</v>
      </c>
      <c r="N789" s="43">
        <v>57953</v>
      </c>
      <c r="O789" t="s">
        <v>10666</v>
      </c>
      <c r="P789" t="s">
        <v>162</v>
      </c>
      <c r="Q789">
        <v>2</v>
      </c>
      <c r="R789">
        <v>4</v>
      </c>
      <c r="S789">
        <v>24056.080000000002</v>
      </c>
      <c r="T789">
        <v>68.653196347031994</v>
      </c>
      <c r="U789">
        <v>1915</v>
      </c>
      <c r="V789" t="s">
        <v>10666</v>
      </c>
      <c r="W789" t="s">
        <v>10666</v>
      </c>
      <c r="X789" t="s">
        <v>10666</v>
      </c>
      <c r="Y789" t="s">
        <v>10666</v>
      </c>
      <c r="Z789" t="s">
        <v>8002</v>
      </c>
      <c r="AA789" s="48" t="s">
        <v>8003</v>
      </c>
      <c r="AB789" s="41" t="s">
        <v>10666</v>
      </c>
      <c r="AC789" t="s">
        <v>10666</v>
      </c>
      <c r="AD789" t="s">
        <v>10666</v>
      </c>
      <c r="AE789" t="s">
        <v>166</v>
      </c>
      <c r="AF789" t="s">
        <v>4551</v>
      </c>
    </row>
    <row r="790" spans="1:32">
      <c r="A790" t="s">
        <v>8287</v>
      </c>
      <c r="B790" t="s">
        <v>8288</v>
      </c>
      <c r="C790" t="s">
        <v>1982</v>
      </c>
      <c r="D790" t="s">
        <v>551</v>
      </c>
      <c r="E790">
        <v>44.883800000000001</v>
      </c>
      <c r="F790">
        <v>-91.9298</v>
      </c>
      <c r="G790" t="s">
        <v>3712</v>
      </c>
      <c r="H790" t="s">
        <v>247</v>
      </c>
      <c r="I790" t="s">
        <v>2455</v>
      </c>
      <c r="J790" t="s">
        <v>108</v>
      </c>
      <c r="K790">
        <v>4009</v>
      </c>
      <c r="L790" t="s">
        <v>8289</v>
      </c>
      <c r="M790" s="43">
        <v>38497</v>
      </c>
      <c r="N790" s="43">
        <v>49429</v>
      </c>
      <c r="O790" t="s">
        <v>1648</v>
      </c>
      <c r="P790" t="s">
        <v>162</v>
      </c>
      <c r="Q790">
        <v>2</v>
      </c>
      <c r="R790">
        <v>5.4</v>
      </c>
      <c r="S790">
        <v>24132.57</v>
      </c>
      <c r="T790">
        <v>51.015918315575803</v>
      </c>
      <c r="U790">
        <v>1958</v>
      </c>
      <c r="V790" t="s">
        <v>10666</v>
      </c>
      <c r="W790" t="s">
        <v>10666</v>
      </c>
      <c r="X790" t="s">
        <v>10666</v>
      </c>
      <c r="Y790" t="s">
        <v>10666</v>
      </c>
      <c r="Z790" t="s">
        <v>1684</v>
      </c>
      <c r="AA790" s="48" t="s">
        <v>8290</v>
      </c>
      <c r="AB790" s="41" t="s">
        <v>10958</v>
      </c>
      <c r="AC790" t="s">
        <v>601</v>
      </c>
      <c r="AD790" t="s">
        <v>302</v>
      </c>
      <c r="AE790" t="s">
        <v>166</v>
      </c>
      <c r="AF790" t="s">
        <v>2455</v>
      </c>
    </row>
    <row r="791" spans="1:32">
      <c r="A791" t="s">
        <v>5810</v>
      </c>
      <c r="B791" t="s">
        <v>5811</v>
      </c>
      <c r="C791" t="s">
        <v>4768</v>
      </c>
      <c r="D791" t="s">
        <v>286</v>
      </c>
      <c r="E791">
        <v>43.314799999999998</v>
      </c>
      <c r="F791">
        <v>-76.415800000000004</v>
      </c>
      <c r="G791" t="s">
        <v>4355</v>
      </c>
      <c r="H791" t="s">
        <v>309</v>
      </c>
      <c r="I791" t="s">
        <v>4355</v>
      </c>
      <c r="J791" t="s">
        <v>108</v>
      </c>
      <c r="K791">
        <v>2595</v>
      </c>
      <c r="L791" t="s">
        <v>5808</v>
      </c>
      <c r="M791" s="43">
        <v>35139</v>
      </c>
      <c r="N791" s="43">
        <v>49734</v>
      </c>
      <c r="O791" t="s">
        <v>161</v>
      </c>
      <c r="P791" t="s">
        <v>162</v>
      </c>
      <c r="Q791">
        <v>3</v>
      </c>
      <c r="R791">
        <v>6</v>
      </c>
      <c r="S791">
        <v>24269.39</v>
      </c>
      <c r="T791">
        <v>46.174638508371402</v>
      </c>
      <c r="U791">
        <v>1914</v>
      </c>
      <c r="V791" t="s">
        <v>10666</v>
      </c>
      <c r="W791" t="s">
        <v>10666</v>
      </c>
      <c r="X791" t="s">
        <v>10666</v>
      </c>
      <c r="Y791" t="s">
        <v>10666</v>
      </c>
      <c r="Z791" t="s">
        <v>4968</v>
      </c>
      <c r="AA791" s="48" t="s">
        <v>5809</v>
      </c>
      <c r="AB791" s="41" t="s">
        <v>10807</v>
      </c>
      <c r="AC791" t="s">
        <v>232</v>
      </c>
      <c r="AD791" t="s">
        <v>291</v>
      </c>
      <c r="AE791" t="s">
        <v>220</v>
      </c>
      <c r="AF791" t="s">
        <v>788</v>
      </c>
    </row>
    <row r="792" spans="1:32">
      <c r="A792" t="s">
        <v>6912</v>
      </c>
      <c r="B792" t="s">
        <v>6913</v>
      </c>
      <c r="C792" t="s">
        <v>2335</v>
      </c>
      <c r="D792" t="s">
        <v>527</v>
      </c>
      <c r="E792">
        <v>35.241399999999999</v>
      </c>
      <c r="F792">
        <v>-83.072400000000002</v>
      </c>
      <c r="G792" t="s">
        <v>246</v>
      </c>
      <c r="H792" t="s">
        <v>247</v>
      </c>
      <c r="I792" t="s">
        <v>246</v>
      </c>
      <c r="J792" t="s">
        <v>108</v>
      </c>
      <c r="K792">
        <v>2741</v>
      </c>
      <c r="L792" t="s">
        <v>6909</v>
      </c>
      <c r="M792" s="43">
        <v>40667</v>
      </c>
      <c r="N792" s="43">
        <v>51621</v>
      </c>
      <c r="O792" t="s">
        <v>250</v>
      </c>
      <c r="P792" t="s">
        <v>162</v>
      </c>
      <c r="Q792">
        <v>1</v>
      </c>
      <c r="R792">
        <v>9</v>
      </c>
      <c r="S792">
        <v>24320.13</v>
      </c>
      <c r="T792">
        <v>30.847450532724501</v>
      </c>
      <c r="U792">
        <v>1954</v>
      </c>
      <c r="V792" t="s">
        <v>10666</v>
      </c>
      <c r="W792" t="s">
        <v>10666</v>
      </c>
      <c r="X792" t="s">
        <v>10666</v>
      </c>
      <c r="Y792" t="s">
        <v>10666</v>
      </c>
      <c r="Z792" t="s">
        <v>6910</v>
      </c>
      <c r="AA792" s="48" t="s">
        <v>6911</v>
      </c>
      <c r="AB792" s="41" t="s">
        <v>10957</v>
      </c>
      <c r="AC792" t="s">
        <v>253</v>
      </c>
      <c r="AD792" t="s">
        <v>254</v>
      </c>
      <c r="AE792" t="s">
        <v>166</v>
      </c>
      <c r="AF792" t="s">
        <v>246</v>
      </c>
    </row>
    <row r="793" spans="1:32">
      <c r="A793" t="s">
        <v>7339</v>
      </c>
      <c r="B793" t="s">
        <v>7340</v>
      </c>
      <c r="C793" t="s">
        <v>3036</v>
      </c>
      <c r="D793" t="s">
        <v>458</v>
      </c>
      <c r="E793">
        <v>43.666499999999999</v>
      </c>
      <c r="F793">
        <v>-70.603700000000003</v>
      </c>
      <c r="G793" t="s">
        <v>6232</v>
      </c>
      <c r="H793" t="s">
        <v>309</v>
      </c>
      <c r="I793" t="s">
        <v>6411</v>
      </c>
      <c r="J793" t="s">
        <v>108</v>
      </c>
      <c r="K793">
        <v>1508</v>
      </c>
      <c r="L793" t="s">
        <v>7341</v>
      </c>
      <c r="M793" s="43">
        <v>43146</v>
      </c>
      <c r="N793" s="43">
        <v>57741</v>
      </c>
      <c r="O793" t="s">
        <v>161</v>
      </c>
      <c r="P793" t="s">
        <v>162</v>
      </c>
      <c r="Q793">
        <v>6</v>
      </c>
      <c r="R793">
        <v>7.7</v>
      </c>
      <c r="S793">
        <v>24474.13</v>
      </c>
      <c r="T793">
        <v>36.283772163909099</v>
      </c>
      <c r="U793">
        <v>1904</v>
      </c>
      <c r="V793" t="s">
        <v>10666</v>
      </c>
      <c r="W793" t="s">
        <v>10666</v>
      </c>
      <c r="X793" t="s">
        <v>10666</v>
      </c>
      <c r="Y793" t="s">
        <v>10666</v>
      </c>
      <c r="Z793" t="s">
        <v>1730</v>
      </c>
      <c r="AA793" s="48" t="s">
        <v>7342</v>
      </c>
      <c r="AB793" s="41" t="s">
        <v>10832</v>
      </c>
      <c r="AC793" t="s">
        <v>232</v>
      </c>
      <c r="AD793" t="s">
        <v>314</v>
      </c>
      <c r="AE793" t="s">
        <v>220</v>
      </c>
      <c r="AF793" t="s">
        <v>465</v>
      </c>
    </row>
    <row r="794" spans="1:32">
      <c r="A794" t="s">
        <v>7560</v>
      </c>
      <c r="B794" t="s">
        <v>7561</v>
      </c>
      <c r="C794" t="s">
        <v>7562</v>
      </c>
      <c r="D794" t="s">
        <v>295</v>
      </c>
      <c r="E794">
        <v>43.613300000000002</v>
      </c>
      <c r="F794">
        <v>-85.478300000000004</v>
      </c>
      <c r="G794" t="s">
        <v>296</v>
      </c>
      <c r="H794" t="s">
        <v>247</v>
      </c>
      <c r="I794" t="s">
        <v>297</v>
      </c>
      <c r="J794" t="s">
        <v>108</v>
      </c>
      <c r="K794">
        <v>1716</v>
      </c>
      <c r="L794" t="s">
        <v>7563</v>
      </c>
      <c r="M794" s="43">
        <v>34530</v>
      </c>
      <c r="N794" s="43">
        <v>49125</v>
      </c>
      <c r="O794" t="s">
        <v>161</v>
      </c>
      <c r="P794" t="s">
        <v>162</v>
      </c>
      <c r="Q794">
        <v>4</v>
      </c>
      <c r="R794">
        <v>6.8</v>
      </c>
      <c r="S794">
        <v>24549.26</v>
      </c>
      <c r="T794">
        <v>41.212160891754003</v>
      </c>
      <c r="U794">
        <v>1922</v>
      </c>
      <c r="V794" t="s">
        <v>10666</v>
      </c>
      <c r="W794" t="s">
        <v>10666</v>
      </c>
      <c r="X794" t="s">
        <v>10666</v>
      </c>
      <c r="Y794" t="s">
        <v>10666</v>
      </c>
      <c r="Z794" t="s">
        <v>7497</v>
      </c>
      <c r="AA794" s="48" t="s">
        <v>7564</v>
      </c>
      <c r="AB794" s="41" t="s">
        <v>10798</v>
      </c>
      <c r="AC794" t="s">
        <v>301</v>
      </c>
      <c r="AD794" t="s">
        <v>302</v>
      </c>
      <c r="AE794" t="s">
        <v>166</v>
      </c>
      <c r="AF794" t="s">
        <v>297</v>
      </c>
    </row>
    <row r="795" spans="1:32">
      <c r="A795" t="s">
        <v>7261</v>
      </c>
      <c r="B795" t="s">
        <v>7262</v>
      </c>
      <c r="C795" t="s">
        <v>365</v>
      </c>
      <c r="D795" t="s">
        <v>286</v>
      </c>
      <c r="E795">
        <v>43.290700000000001</v>
      </c>
      <c r="F795">
        <v>-73.666200000000003</v>
      </c>
      <c r="G795" t="s">
        <v>4355</v>
      </c>
      <c r="H795" t="s">
        <v>309</v>
      </c>
      <c r="I795" t="s">
        <v>4355</v>
      </c>
      <c r="J795" t="s">
        <v>108</v>
      </c>
      <c r="K795">
        <v>10530</v>
      </c>
      <c r="L795" t="s">
        <v>7263</v>
      </c>
      <c r="M795" s="43">
        <v>37524</v>
      </c>
      <c r="N795" s="43">
        <v>52109</v>
      </c>
      <c r="O795" t="s">
        <v>485</v>
      </c>
      <c r="P795" t="s">
        <v>162</v>
      </c>
      <c r="Q795">
        <v>5</v>
      </c>
      <c r="R795">
        <v>5</v>
      </c>
      <c r="S795">
        <v>24562.3</v>
      </c>
      <c r="T795">
        <v>56.078310502283102</v>
      </c>
      <c r="U795">
        <v>1924</v>
      </c>
      <c r="V795" t="s">
        <v>10666</v>
      </c>
      <c r="W795" t="s">
        <v>10666</v>
      </c>
      <c r="X795" t="s">
        <v>10666</v>
      </c>
      <c r="Y795" t="s">
        <v>10666</v>
      </c>
      <c r="Z795" t="s">
        <v>786</v>
      </c>
      <c r="AA795" s="48" t="s">
        <v>5951</v>
      </c>
      <c r="AB795" s="41" t="s">
        <v>10837</v>
      </c>
      <c r="AC795" t="s">
        <v>232</v>
      </c>
      <c r="AD795" t="s">
        <v>291</v>
      </c>
      <c r="AE795" t="s">
        <v>220</v>
      </c>
      <c r="AF795" t="s">
        <v>788</v>
      </c>
    </row>
    <row r="796" spans="1:32">
      <c r="A796" t="s">
        <v>9004</v>
      </c>
      <c r="B796" t="s">
        <v>1218</v>
      </c>
      <c r="C796" t="s">
        <v>9005</v>
      </c>
      <c r="D796" t="s">
        <v>4386</v>
      </c>
      <c r="E796">
        <v>41.441699999999997</v>
      </c>
      <c r="F796">
        <v>-97.741699999999994</v>
      </c>
      <c r="G796" t="s">
        <v>9006</v>
      </c>
      <c r="H796" t="s">
        <v>148</v>
      </c>
      <c r="I796" t="s">
        <v>9006</v>
      </c>
      <c r="J796" t="s">
        <v>108</v>
      </c>
      <c r="K796">
        <v>2273</v>
      </c>
      <c r="L796" t="s">
        <v>9007</v>
      </c>
      <c r="M796" s="43">
        <v>42877</v>
      </c>
      <c r="N796" s="43">
        <v>53812</v>
      </c>
      <c r="O796" t="s">
        <v>250</v>
      </c>
      <c r="P796" t="s">
        <v>162</v>
      </c>
      <c r="Q796">
        <v>3</v>
      </c>
      <c r="R796">
        <v>7.8</v>
      </c>
      <c r="S796">
        <v>24614.04</v>
      </c>
      <c r="T796">
        <v>33.450260926288301</v>
      </c>
      <c r="U796">
        <v>1936</v>
      </c>
      <c r="V796" t="s">
        <v>10666</v>
      </c>
      <c r="W796" t="s">
        <v>10666</v>
      </c>
      <c r="X796" t="s">
        <v>10666</v>
      </c>
      <c r="Y796" t="s">
        <v>10666</v>
      </c>
      <c r="Z796" t="s">
        <v>9008</v>
      </c>
      <c r="AA796" s="48" t="s">
        <v>9009</v>
      </c>
      <c r="AB796" s="41" t="s">
        <v>11105</v>
      </c>
      <c r="AC796" t="s">
        <v>601</v>
      </c>
      <c r="AD796" t="s">
        <v>333</v>
      </c>
      <c r="AE796" t="s">
        <v>166</v>
      </c>
      <c r="AF796" t="s">
        <v>9006</v>
      </c>
    </row>
    <row r="797" spans="1:32">
      <c r="A797" t="s">
        <v>7243</v>
      </c>
      <c r="B797" t="s">
        <v>7244</v>
      </c>
      <c r="C797" t="s">
        <v>902</v>
      </c>
      <c r="D797" t="s">
        <v>903</v>
      </c>
      <c r="E797">
        <v>43.663499999999999</v>
      </c>
      <c r="F797">
        <v>-73.034199999999998</v>
      </c>
      <c r="G797" t="s">
        <v>4164</v>
      </c>
      <c r="H797" t="s">
        <v>247</v>
      </c>
      <c r="I797" t="s">
        <v>4254</v>
      </c>
      <c r="J797" t="s">
        <v>108</v>
      </c>
      <c r="K797">
        <v>6450</v>
      </c>
      <c r="L797" t="s">
        <v>7242</v>
      </c>
      <c r="M797" s="43">
        <v>41935</v>
      </c>
      <c r="N797" s="43">
        <v>56522</v>
      </c>
      <c r="O797" t="s">
        <v>161</v>
      </c>
      <c r="P797" t="s">
        <v>162</v>
      </c>
      <c r="Q797">
        <v>5</v>
      </c>
      <c r="R797">
        <v>6.9</v>
      </c>
      <c r="S797">
        <v>24714.22</v>
      </c>
      <c r="T797">
        <v>40.887796969095398</v>
      </c>
      <c r="U797">
        <v>1905</v>
      </c>
      <c r="V797" t="s">
        <v>10666</v>
      </c>
      <c r="W797" t="s">
        <v>10666</v>
      </c>
      <c r="X797" t="s">
        <v>10666</v>
      </c>
      <c r="Y797" t="s">
        <v>10666</v>
      </c>
      <c r="Z797" t="s">
        <v>2293</v>
      </c>
      <c r="AA797" s="48" t="s">
        <v>7245</v>
      </c>
      <c r="AB797" s="41" t="s">
        <v>10742</v>
      </c>
      <c r="AC797" t="s">
        <v>232</v>
      </c>
      <c r="AD797" t="s">
        <v>314</v>
      </c>
      <c r="AE797" t="s">
        <v>166</v>
      </c>
      <c r="AF797" t="s">
        <v>4164</v>
      </c>
    </row>
    <row r="798" spans="1:32">
      <c r="A798" t="s">
        <v>4655</v>
      </c>
      <c r="B798" t="s">
        <v>4656</v>
      </c>
      <c r="C798" t="s">
        <v>4657</v>
      </c>
      <c r="D798" t="s">
        <v>2691</v>
      </c>
      <c r="E798">
        <v>40.656599999999997</v>
      </c>
      <c r="F798">
        <v>-86.753299999999996</v>
      </c>
      <c r="G798" t="s">
        <v>4651</v>
      </c>
      <c r="H798" t="s">
        <v>247</v>
      </c>
      <c r="I798" t="s">
        <v>4651</v>
      </c>
      <c r="J798" t="s">
        <v>108</v>
      </c>
      <c r="K798">
        <v>999</v>
      </c>
      <c r="L798" t="s">
        <v>4652</v>
      </c>
      <c r="M798" s="43">
        <v>39357</v>
      </c>
      <c r="N798" s="43">
        <v>50313</v>
      </c>
      <c r="O798" t="s">
        <v>161</v>
      </c>
      <c r="P798" t="s">
        <v>162</v>
      </c>
      <c r="Q798">
        <v>3</v>
      </c>
      <c r="R798">
        <v>11.8</v>
      </c>
      <c r="S798">
        <v>24853.7</v>
      </c>
      <c r="T798">
        <v>24.043901400820399</v>
      </c>
      <c r="U798">
        <v>1925</v>
      </c>
      <c r="V798" t="s">
        <v>10666</v>
      </c>
      <c r="W798" t="s">
        <v>10666</v>
      </c>
      <c r="X798" t="s">
        <v>10666</v>
      </c>
      <c r="Y798" t="s">
        <v>10666</v>
      </c>
      <c r="Z798" t="s">
        <v>4653</v>
      </c>
      <c r="AA798" s="48" t="s">
        <v>4658</v>
      </c>
      <c r="AB798" s="41" t="s">
        <v>10795</v>
      </c>
      <c r="AC798" t="s">
        <v>301</v>
      </c>
      <c r="AD798" t="s">
        <v>302</v>
      </c>
      <c r="AE798" t="s">
        <v>166</v>
      </c>
      <c r="AF798" t="s">
        <v>4651</v>
      </c>
    </row>
    <row r="799" spans="1:32">
      <c r="A799" t="s">
        <v>8973</v>
      </c>
      <c r="B799" t="s">
        <v>8974</v>
      </c>
      <c r="C799" t="s">
        <v>2975</v>
      </c>
      <c r="D799" t="s">
        <v>146</v>
      </c>
      <c r="E799">
        <v>37.935099999999998</v>
      </c>
      <c r="F799">
        <v>-119.23260000000001</v>
      </c>
      <c r="G799" t="s">
        <v>397</v>
      </c>
      <c r="H799" t="s">
        <v>247</v>
      </c>
      <c r="I799" t="s">
        <v>397</v>
      </c>
      <c r="J799" t="s">
        <v>108</v>
      </c>
      <c r="K799">
        <v>353</v>
      </c>
      <c r="L799" t="s">
        <v>8975</v>
      </c>
      <c r="M799" s="43">
        <v>35465</v>
      </c>
      <c r="N799" s="43">
        <v>46418</v>
      </c>
      <c r="O799" t="s">
        <v>250</v>
      </c>
      <c r="P799" t="s">
        <v>162</v>
      </c>
      <c r="Q799">
        <v>1</v>
      </c>
      <c r="R799">
        <v>11.3</v>
      </c>
      <c r="S799">
        <v>24879.17</v>
      </c>
      <c r="T799">
        <v>25.133521234897199</v>
      </c>
      <c r="U799">
        <v>1924</v>
      </c>
      <c r="V799" t="s">
        <v>10666</v>
      </c>
      <c r="W799" t="s">
        <v>10666</v>
      </c>
      <c r="X799" t="s">
        <v>10666</v>
      </c>
      <c r="Y799" t="s">
        <v>10666</v>
      </c>
      <c r="Z799" t="s">
        <v>8976</v>
      </c>
      <c r="AA799" s="48" t="s">
        <v>8977</v>
      </c>
      <c r="AB799" s="41" t="s">
        <v>10783</v>
      </c>
      <c r="AC799" t="s">
        <v>153</v>
      </c>
      <c r="AD799" t="s">
        <v>263</v>
      </c>
      <c r="AE799" t="s">
        <v>166</v>
      </c>
      <c r="AF799" t="s">
        <v>397</v>
      </c>
    </row>
    <row r="800" spans="1:32">
      <c r="A800" t="s">
        <v>7789</v>
      </c>
      <c r="B800" t="s">
        <v>4414</v>
      </c>
      <c r="C800" t="s">
        <v>306</v>
      </c>
      <c r="D800" t="s">
        <v>458</v>
      </c>
      <c r="E800">
        <v>44.502800000000001</v>
      </c>
      <c r="F800">
        <v>-70.249899999999997</v>
      </c>
      <c r="G800" t="s">
        <v>1582</v>
      </c>
      <c r="H800" t="s">
        <v>650</v>
      </c>
      <c r="I800" t="s">
        <v>7790</v>
      </c>
      <c r="J800" t="s">
        <v>108</v>
      </c>
      <c r="K800">
        <v>50081</v>
      </c>
      <c r="L800" t="s">
        <v>7791</v>
      </c>
      <c r="M800" s="43">
        <v>36054</v>
      </c>
      <c r="N800" s="43">
        <v>54316</v>
      </c>
      <c r="O800" t="s">
        <v>161</v>
      </c>
      <c r="P800" t="s">
        <v>162</v>
      </c>
      <c r="Q800">
        <v>6</v>
      </c>
      <c r="R800">
        <v>6.6</v>
      </c>
      <c r="S800">
        <v>24976.12</v>
      </c>
      <c r="T800">
        <v>43.199321986993198</v>
      </c>
      <c r="U800">
        <v>1981</v>
      </c>
      <c r="V800" t="s">
        <v>10666</v>
      </c>
      <c r="W800" t="s">
        <v>10666</v>
      </c>
      <c r="X800" t="s">
        <v>10666</v>
      </c>
      <c r="Y800" t="s">
        <v>10666</v>
      </c>
      <c r="Z800" t="s">
        <v>5353</v>
      </c>
      <c r="AA800" s="48" t="s">
        <v>11021</v>
      </c>
      <c r="AB800" s="41" t="s">
        <v>10853</v>
      </c>
      <c r="AC800" t="s">
        <v>232</v>
      </c>
      <c r="AD800" t="s">
        <v>314</v>
      </c>
      <c r="AE800" t="s">
        <v>220</v>
      </c>
      <c r="AF800" t="s">
        <v>465</v>
      </c>
    </row>
    <row r="801" spans="1:32">
      <c r="A801" t="s">
        <v>7939</v>
      </c>
      <c r="B801" t="s">
        <v>7940</v>
      </c>
      <c r="C801" t="s">
        <v>306</v>
      </c>
      <c r="D801" t="s">
        <v>307</v>
      </c>
      <c r="E801">
        <v>42.573</v>
      </c>
      <c r="F801">
        <v>-72.707099999999997</v>
      </c>
      <c r="G801" t="s">
        <v>470</v>
      </c>
      <c r="H801" t="s">
        <v>309</v>
      </c>
      <c r="I801" t="s">
        <v>471</v>
      </c>
      <c r="J801" t="s">
        <v>108</v>
      </c>
      <c r="K801">
        <v>6047</v>
      </c>
      <c r="L801" t="s">
        <v>7927</v>
      </c>
      <c r="M801" s="43">
        <v>35524</v>
      </c>
      <c r="N801" s="43">
        <v>50130</v>
      </c>
      <c r="O801" t="s">
        <v>250</v>
      </c>
      <c r="P801" t="s">
        <v>162</v>
      </c>
      <c r="Q801">
        <v>3</v>
      </c>
      <c r="R801">
        <v>4.8</v>
      </c>
      <c r="S801">
        <v>25115.22</v>
      </c>
      <c r="T801">
        <v>59.729880136986303</v>
      </c>
      <c r="U801">
        <v>1913</v>
      </c>
      <c r="V801" t="s">
        <v>10666</v>
      </c>
      <c r="W801" t="s">
        <v>10666</v>
      </c>
      <c r="X801" t="s">
        <v>10666</v>
      </c>
      <c r="Y801" t="s">
        <v>10666</v>
      </c>
      <c r="Z801" t="s">
        <v>312</v>
      </c>
      <c r="AA801" s="48" t="s">
        <v>7898</v>
      </c>
      <c r="AB801" s="41" t="s">
        <v>10963</v>
      </c>
      <c r="AC801" t="s">
        <v>232</v>
      </c>
      <c r="AD801" t="s">
        <v>314</v>
      </c>
      <c r="AE801" t="s">
        <v>220</v>
      </c>
      <c r="AF801" t="s">
        <v>346</v>
      </c>
    </row>
    <row r="802" spans="1:32">
      <c r="A802" t="s">
        <v>7954</v>
      </c>
      <c r="B802" t="s">
        <v>7955</v>
      </c>
      <c r="C802" t="s">
        <v>746</v>
      </c>
      <c r="D802" t="s">
        <v>286</v>
      </c>
      <c r="E802">
        <v>44.629600000000003</v>
      </c>
      <c r="F802">
        <v>-74.974500000000006</v>
      </c>
      <c r="G802" t="s">
        <v>4355</v>
      </c>
      <c r="H802" t="s">
        <v>309</v>
      </c>
      <c r="I802" t="s">
        <v>4355</v>
      </c>
      <c r="J802" t="s">
        <v>108</v>
      </c>
      <c r="K802">
        <v>2616</v>
      </c>
      <c r="L802" t="s">
        <v>7948</v>
      </c>
      <c r="M802" s="43">
        <v>37300</v>
      </c>
      <c r="N802" s="43">
        <v>48944</v>
      </c>
      <c r="O802" t="s">
        <v>161</v>
      </c>
      <c r="P802" t="s">
        <v>162</v>
      </c>
      <c r="Q802">
        <v>2</v>
      </c>
      <c r="R802">
        <v>4</v>
      </c>
      <c r="S802">
        <v>25268.34</v>
      </c>
      <c r="T802">
        <v>72.112842465753403</v>
      </c>
      <c r="U802">
        <v>1924</v>
      </c>
      <c r="V802" t="s">
        <v>10666</v>
      </c>
      <c r="W802" t="s">
        <v>10666</v>
      </c>
      <c r="X802" t="s">
        <v>10666</v>
      </c>
      <c r="Y802" t="s">
        <v>10666</v>
      </c>
      <c r="Z802" t="s">
        <v>4623</v>
      </c>
      <c r="AA802" s="48" t="s">
        <v>7949</v>
      </c>
      <c r="AB802" s="41" t="s">
        <v>10789</v>
      </c>
      <c r="AC802" t="s">
        <v>232</v>
      </c>
      <c r="AD802" t="s">
        <v>291</v>
      </c>
      <c r="AE802" t="s">
        <v>220</v>
      </c>
      <c r="AF802" t="s">
        <v>788</v>
      </c>
    </row>
    <row r="803" spans="1:32">
      <c r="A803" t="s">
        <v>7190</v>
      </c>
      <c r="B803" t="s">
        <v>7191</v>
      </c>
      <c r="C803" t="s">
        <v>1638</v>
      </c>
      <c r="D803" t="s">
        <v>2691</v>
      </c>
      <c r="E803">
        <v>41.666699999999999</v>
      </c>
      <c r="F803">
        <v>-86.131699999999995</v>
      </c>
      <c r="G803" t="s">
        <v>2696</v>
      </c>
      <c r="H803" t="s">
        <v>247</v>
      </c>
      <c r="I803" t="s">
        <v>2696</v>
      </c>
      <c r="J803" t="s">
        <v>108</v>
      </c>
      <c r="K803">
        <v>989</v>
      </c>
      <c r="L803" t="s">
        <v>7192</v>
      </c>
      <c r="M803" s="43">
        <v>35422</v>
      </c>
      <c r="N803" s="43">
        <v>50009</v>
      </c>
      <c r="O803" t="s">
        <v>161</v>
      </c>
      <c r="P803" t="s">
        <v>162</v>
      </c>
      <c r="Q803">
        <v>8</v>
      </c>
      <c r="R803">
        <v>4.8</v>
      </c>
      <c r="S803">
        <v>25597.43</v>
      </c>
      <c r="T803">
        <v>60.876688546423097</v>
      </c>
      <c r="U803">
        <v>1989</v>
      </c>
      <c r="V803" t="s">
        <v>10666</v>
      </c>
      <c r="W803" t="s">
        <v>10666</v>
      </c>
      <c r="X803" t="s">
        <v>10666</v>
      </c>
      <c r="Y803" t="s">
        <v>10666</v>
      </c>
      <c r="Z803" t="s">
        <v>1641</v>
      </c>
      <c r="AA803" s="48" t="s">
        <v>7193</v>
      </c>
      <c r="AB803" s="41" t="s">
        <v>10666</v>
      </c>
      <c r="AC803" t="s">
        <v>301</v>
      </c>
      <c r="AD803" t="s">
        <v>282</v>
      </c>
      <c r="AE803" t="s">
        <v>166</v>
      </c>
      <c r="AF803" t="s">
        <v>2696</v>
      </c>
    </row>
    <row r="804" spans="1:32">
      <c r="A804" t="s">
        <v>6812</v>
      </c>
      <c r="B804" t="s">
        <v>6813</v>
      </c>
      <c r="C804" t="s">
        <v>2159</v>
      </c>
      <c r="D804" t="s">
        <v>286</v>
      </c>
      <c r="E804">
        <v>44.695999999999998</v>
      </c>
      <c r="F804">
        <v>-73.613600000000005</v>
      </c>
      <c r="G804" t="s">
        <v>5849</v>
      </c>
      <c r="H804" t="s">
        <v>247</v>
      </c>
      <c r="I804" t="s">
        <v>5849</v>
      </c>
      <c r="J804" t="s">
        <v>108</v>
      </c>
      <c r="K804">
        <v>6486</v>
      </c>
      <c r="L804" t="s">
        <v>6811</v>
      </c>
      <c r="M804" s="43">
        <v>38736</v>
      </c>
      <c r="N804" s="43">
        <v>53429</v>
      </c>
      <c r="O804" t="s">
        <v>161</v>
      </c>
      <c r="P804" t="s">
        <v>162</v>
      </c>
      <c r="Q804">
        <v>3</v>
      </c>
      <c r="R804">
        <v>6</v>
      </c>
      <c r="S804">
        <v>25612.17</v>
      </c>
      <c r="T804">
        <v>48.729394977168901</v>
      </c>
      <c r="U804">
        <v>1943</v>
      </c>
      <c r="V804" t="s">
        <v>10666</v>
      </c>
      <c r="W804" t="s">
        <v>10666</v>
      </c>
      <c r="X804" t="s">
        <v>10666</v>
      </c>
      <c r="Y804" t="s">
        <v>10666</v>
      </c>
      <c r="Z804" t="s">
        <v>2427</v>
      </c>
      <c r="AA804" s="48" t="s">
        <v>6201</v>
      </c>
      <c r="AB804" s="41" t="s">
        <v>10913</v>
      </c>
      <c r="AC804" t="s">
        <v>232</v>
      </c>
      <c r="AD804" t="s">
        <v>291</v>
      </c>
      <c r="AE804" t="s">
        <v>166</v>
      </c>
      <c r="AF804" t="s">
        <v>5849</v>
      </c>
    </row>
    <row r="805" spans="1:32">
      <c r="A805" t="s">
        <v>8433</v>
      </c>
      <c r="B805" t="s">
        <v>8434</v>
      </c>
      <c r="C805" t="s">
        <v>7147</v>
      </c>
      <c r="D805" t="s">
        <v>551</v>
      </c>
      <c r="E805">
        <v>44.515000000000001</v>
      </c>
      <c r="F805">
        <v>-89.586699999999993</v>
      </c>
      <c r="G805" t="s">
        <v>597</v>
      </c>
      <c r="H805" t="s">
        <v>247</v>
      </c>
      <c r="I805" t="s">
        <v>597</v>
      </c>
      <c r="J805" t="s">
        <v>108</v>
      </c>
      <c r="K805">
        <v>3973</v>
      </c>
      <c r="L805" t="s">
        <v>8435</v>
      </c>
      <c r="M805" s="43">
        <v>37832</v>
      </c>
      <c r="N805" s="43">
        <v>50586</v>
      </c>
      <c r="O805" t="s">
        <v>161</v>
      </c>
      <c r="P805" t="s">
        <v>162</v>
      </c>
      <c r="Q805">
        <v>6</v>
      </c>
      <c r="R805">
        <v>4.8</v>
      </c>
      <c r="S805">
        <v>25746.07</v>
      </c>
      <c r="T805">
        <v>61.230189307458097</v>
      </c>
      <c r="U805">
        <v>1918</v>
      </c>
      <c r="V805" t="s">
        <v>10666</v>
      </c>
      <c r="W805" t="s">
        <v>10666</v>
      </c>
      <c r="X805" t="s">
        <v>10666</v>
      </c>
      <c r="Y805" t="s">
        <v>10666</v>
      </c>
      <c r="Z805" t="s">
        <v>599</v>
      </c>
      <c r="AA805" s="48" t="s">
        <v>7149</v>
      </c>
      <c r="AB805" s="41" t="s">
        <v>10978</v>
      </c>
      <c r="AC805" t="s">
        <v>601</v>
      </c>
      <c r="AD805" t="s">
        <v>302</v>
      </c>
      <c r="AE805" t="s">
        <v>166</v>
      </c>
      <c r="AF805" t="s">
        <v>597</v>
      </c>
    </row>
    <row r="806" spans="1:32">
      <c r="A806" t="s">
        <v>7937</v>
      </c>
      <c r="B806" t="s">
        <v>7938</v>
      </c>
      <c r="C806" t="s">
        <v>306</v>
      </c>
      <c r="D806" t="s">
        <v>307</v>
      </c>
      <c r="E806">
        <v>42.601700000000001</v>
      </c>
      <c r="F806">
        <v>-72.737899999999996</v>
      </c>
      <c r="G806" t="s">
        <v>470</v>
      </c>
      <c r="H806" t="s">
        <v>309</v>
      </c>
      <c r="I806" t="s">
        <v>471</v>
      </c>
      <c r="J806" t="s">
        <v>108</v>
      </c>
      <c r="K806">
        <v>6083</v>
      </c>
      <c r="L806" t="s">
        <v>7927</v>
      </c>
      <c r="M806" s="43">
        <v>35524</v>
      </c>
      <c r="N806" s="43">
        <v>50130</v>
      </c>
      <c r="O806" t="s">
        <v>250</v>
      </c>
      <c r="P806" t="s">
        <v>162</v>
      </c>
      <c r="Q806">
        <v>3</v>
      </c>
      <c r="R806">
        <v>4.8</v>
      </c>
      <c r="S806">
        <v>25901.43</v>
      </c>
      <c r="T806">
        <v>61.599671803653003</v>
      </c>
      <c r="U806">
        <v>1912</v>
      </c>
      <c r="V806" t="s">
        <v>10666</v>
      </c>
      <c r="W806" t="s">
        <v>10666</v>
      </c>
      <c r="X806" t="s">
        <v>10666</v>
      </c>
      <c r="Y806" t="s">
        <v>10666</v>
      </c>
      <c r="Z806" t="s">
        <v>312</v>
      </c>
      <c r="AA806" s="48" t="s">
        <v>7898</v>
      </c>
      <c r="AB806" s="41" t="s">
        <v>10963</v>
      </c>
      <c r="AC806" t="s">
        <v>232</v>
      </c>
      <c r="AD806" t="s">
        <v>314</v>
      </c>
      <c r="AE806" t="s">
        <v>220</v>
      </c>
      <c r="AF806" t="s">
        <v>346</v>
      </c>
    </row>
    <row r="807" spans="1:32">
      <c r="A807" t="s">
        <v>5096</v>
      </c>
      <c r="B807" t="s">
        <v>5097</v>
      </c>
      <c r="C807" t="s">
        <v>501</v>
      </c>
      <c r="D807" t="s">
        <v>286</v>
      </c>
      <c r="E807">
        <v>41.479599999999998</v>
      </c>
      <c r="F807">
        <v>-74.755899999999997</v>
      </c>
      <c r="G807" t="s">
        <v>1582</v>
      </c>
      <c r="H807" t="s">
        <v>459</v>
      </c>
      <c r="I807" t="s">
        <v>898</v>
      </c>
      <c r="J807" t="s">
        <v>108</v>
      </c>
      <c r="K807">
        <v>2631</v>
      </c>
      <c r="L807" t="s">
        <v>5098</v>
      </c>
      <c r="M807" s="43">
        <v>33708</v>
      </c>
      <c r="N807" s="43">
        <v>44651</v>
      </c>
      <c r="O807" t="s">
        <v>161</v>
      </c>
      <c r="P807" t="s">
        <v>162</v>
      </c>
      <c r="Q807">
        <v>2</v>
      </c>
      <c r="R807">
        <v>10.8</v>
      </c>
      <c r="S807">
        <v>25917.279999999999</v>
      </c>
      <c r="T807">
        <v>27.394385252832699</v>
      </c>
      <c r="U807">
        <v>1927</v>
      </c>
      <c r="V807" t="s">
        <v>10666</v>
      </c>
      <c r="W807" t="s">
        <v>10666</v>
      </c>
      <c r="X807" t="s">
        <v>10666</v>
      </c>
      <c r="Y807" t="s">
        <v>10666</v>
      </c>
      <c r="Z807" t="s">
        <v>4988</v>
      </c>
      <c r="AA807" s="48" t="s">
        <v>4989</v>
      </c>
      <c r="AB807" s="41" t="s">
        <v>10756</v>
      </c>
      <c r="AC807" t="s">
        <v>232</v>
      </c>
      <c r="AD807" t="s">
        <v>291</v>
      </c>
      <c r="AE807" t="s">
        <v>220</v>
      </c>
      <c r="AF807" t="s">
        <v>4990</v>
      </c>
    </row>
    <row r="808" spans="1:32">
      <c r="A808" t="s">
        <v>9342</v>
      </c>
      <c r="B808" t="s">
        <v>9343</v>
      </c>
      <c r="C808" t="s">
        <v>9340</v>
      </c>
      <c r="D808" t="s">
        <v>146</v>
      </c>
      <c r="E808">
        <v>37.128399999999999</v>
      </c>
      <c r="F808">
        <v>-119.5274</v>
      </c>
      <c r="G808" t="s">
        <v>258</v>
      </c>
      <c r="H808" t="s">
        <v>247</v>
      </c>
      <c r="I808" t="s">
        <v>259</v>
      </c>
      <c r="J808" t="s">
        <v>108</v>
      </c>
      <c r="K808">
        <v>250</v>
      </c>
      <c r="L808" t="s">
        <v>9341</v>
      </c>
      <c r="M808" s="43">
        <v>29167</v>
      </c>
      <c r="N808" s="43">
        <v>44895</v>
      </c>
      <c r="O808" t="s">
        <v>10666</v>
      </c>
      <c r="P808" t="s">
        <v>162</v>
      </c>
      <c r="Q808">
        <v>2</v>
      </c>
      <c r="R808">
        <v>22.6</v>
      </c>
      <c r="S808">
        <v>25923</v>
      </c>
      <c r="T808">
        <v>13.094011395320599</v>
      </c>
      <c r="U808">
        <v>1920</v>
      </c>
      <c r="V808" t="s">
        <v>10666</v>
      </c>
      <c r="W808" t="s">
        <v>10666</v>
      </c>
      <c r="X808" t="s">
        <v>10666</v>
      </c>
      <c r="Y808" t="s">
        <v>10666</v>
      </c>
      <c r="Z808" t="s">
        <v>522</v>
      </c>
      <c r="AA808" s="48" t="s">
        <v>8982</v>
      </c>
      <c r="AB808" s="41" t="s">
        <v>10666</v>
      </c>
      <c r="AC808" t="s">
        <v>153</v>
      </c>
      <c r="AD808" t="s">
        <v>263</v>
      </c>
      <c r="AE808" t="s">
        <v>166</v>
      </c>
      <c r="AF808" t="s">
        <v>259</v>
      </c>
    </row>
    <row r="809" spans="1:32">
      <c r="A809" t="s">
        <v>7137</v>
      </c>
      <c r="B809" t="s">
        <v>3107</v>
      </c>
      <c r="C809" t="s">
        <v>633</v>
      </c>
      <c r="D809" t="s">
        <v>446</v>
      </c>
      <c r="E809">
        <v>48.438299999999998</v>
      </c>
      <c r="F809">
        <v>-115.875</v>
      </c>
      <c r="G809" t="s">
        <v>7138</v>
      </c>
      <c r="H809" t="s">
        <v>650</v>
      </c>
      <c r="I809" t="s">
        <v>7138</v>
      </c>
      <c r="J809" t="s">
        <v>108</v>
      </c>
      <c r="K809">
        <v>2179</v>
      </c>
      <c r="L809" t="s">
        <v>7139</v>
      </c>
      <c r="M809" s="43">
        <v>40647</v>
      </c>
      <c r="N809" s="43">
        <v>51835</v>
      </c>
      <c r="O809" t="s">
        <v>161</v>
      </c>
      <c r="P809" t="s">
        <v>162</v>
      </c>
      <c r="Q809">
        <v>2</v>
      </c>
      <c r="R809">
        <v>4.5</v>
      </c>
      <c r="S809">
        <v>26001</v>
      </c>
      <c r="T809">
        <v>65.958904109589</v>
      </c>
      <c r="U809">
        <v>1917</v>
      </c>
      <c r="V809" t="s">
        <v>10666</v>
      </c>
      <c r="W809" t="s">
        <v>10666</v>
      </c>
      <c r="X809" t="s">
        <v>10666</v>
      </c>
      <c r="Y809" t="s">
        <v>10666</v>
      </c>
      <c r="Z809" t="s">
        <v>7140</v>
      </c>
      <c r="AA809" s="48" t="s">
        <v>7141</v>
      </c>
      <c r="AB809" s="41" t="s">
        <v>10977</v>
      </c>
      <c r="AC809" t="s">
        <v>153</v>
      </c>
      <c r="AD809" t="s">
        <v>10666</v>
      </c>
      <c r="AE809" t="s">
        <v>10666</v>
      </c>
      <c r="AF809" t="s">
        <v>10666</v>
      </c>
    </row>
    <row r="810" spans="1:32">
      <c r="A810" t="s">
        <v>6814</v>
      </c>
      <c r="B810" t="s">
        <v>6815</v>
      </c>
      <c r="C810" t="s">
        <v>2159</v>
      </c>
      <c r="D810" t="s">
        <v>286</v>
      </c>
      <c r="E810">
        <v>44.696800000000003</v>
      </c>
      <c r="F810">
        <v>-73.627799999999993</v>
      </c>
      <c r="G810" t="s">
        <v>5849</v>
      </c>
      <c r="H810" t="s">
        <v>247</v>
      </c>
      <c r="I810" t="s">
        <v>5849</v>
      </c>
      <c r="J810" t="s">
        <v>108</v>
      </c>
      <c r="K810">
        <v>2522</v>
      </c>
      <c r="L810" t="s">
        <v>6811</v>
      </c>
      <c r="M810" s="43">
        <v>38736</v>
      </c>
      <c r="N810" s="43">
        <v>53429</v>
      </c>
      <c r="O810" t="s">
        <v>161</v>
      </c>
      <c r="P810" t="s">
        <v>162</v>
      </c>
      <c r="Q810">
        <v>3</v>
      </c>
      <c r="R810">
        <v>5.5</v>
      </c>
      <c r="S810">
        <v>26040.09</v>
      </c>
      <c r="T810">
        <v>54.0475093399751</v>
      </c>
      <c r="U810">
        <v>1921</v>
      </c>
      <c r="V810" t="s">
        <v>10666</v>
      </c>
      <c r="W810" t="s">
        <v>10666</v>
      </c>
      <c r="X810" t="s">
        <v>10666</v>
      </c>
      <c r="Y810" t="s">
        <v>10666</v>
      </c>
      <c r="Z810" t="s">
        <v>2427</v>
      </c>
      <c r="AA810" s="48" t="s">
        <v>6816</v>
      </c>
      <c r="AB810" s="41" t="s">
        <v>10913</v>
      </c>
      <c r="AC810" t="s">
        <v>232</v>
      </c>
      <c r="AD810" t="s">
        <v>291</v>
      </c>
      <c r="AE810" t="s">
        <v>166</v>
      </c>
      <c r="AF810" t="s">
        <v>5849</v>
      </c>
    </row>
    <row r="811" spans="1:32">
      <c r="A811" t="s">
        <v>5020</v>
      </c>
      <c r="B811" t="s">
        <v>5021</v>
      </c>
      <c r="C811" t="s">
        <v>640</v>
      </c>
      <c r="D811" t="s">
        <v>483</v>
      </c>
      <c r="E811">
        <v>42.628300000000003</v>
      </c>
      <c r="F811">
        <v>-114.1717</v>
      </c>
      <c r="G811" t="s">
        <v>5022</v>
      </c>
      <c r="H811" t="s">
        <v>459</v>
      </c>
      <c r="I811" t="s">
        <v>5022</v>
      </c>
      <c r="J811" t="s">
        <v>108</v>
      </c>
      <c r="K811">
        <v>54306</v>
      </c>
      <c r="L811" t="s">
        <v>5023</v>
      </c>
      <c r="M811" s="43">
        <v>32255</v>
      </c>
      <c r="N811" s="43" t="s">
        <v>10666</v>
      </c>
      <c r="O811" t="s">
        <v>149</v>
      </c>
      <c r="P811" t="s">
        <v>150</v>
      </c>
      <c r="Q811">
        <v>2</v>
      </c>
      <c r="R811">
        <v>8.4</v>
      </c>
      <c r="S811">
        <v>26066.16</v>
      </c>
      <c r="T811">
        <v>35.4236790606654</v>
      </c>
      <c r="U811">
        <v>1993</v>
      </c>
      <c r="V811" t="s">
        <v>10666</v>
      </c>
      <c r="W811" t="s">
        <v>10666</v>
      </c>
      <c r="X811" t="s">
        <v>10666</v>
      </c>
      <c r="Y811" t="s">
        <v>10666</v>
      </c>
      <c r="Z811" t="s">
        <v>644</v>
      </c>
      <c r="AA811" s="48" t="s">
        <v>5024</v>
      </c>
      <c r="AB811" s="41" t="s">
        <v>10696</v>
      </c>
      <c r="AC811" t="s">
        <v>153</v>
      </c>
      <c r="AD811" t="s">
        <v>434</v>
      </c>
      <c r="AE811" t="s">
        <v>220</v>
      </c>
      <c r="AF811" t="s">
        <v>430</v>
      </c>
    </row>
    <row r="812" spans="1:32">
      <c r="A812" t="s">
        <v>5836</v>
      </c>
      <c r="B812" t="s">
        <v>5837</v>
      </c>
      <c r="C812" t="s">
        <v>1969</v>
      </c>
      <c r="D812" t="s">
        <v>195</v>
      </c>
      <c r="E812">
        <v>44.490042000000003</v>
      </c>
      <c r="F812">
        <v>-121.29895500000001</v>
      </c>
      <c r="G812" t="s">
        <v>5838</v>
      </c>
      <c r="H812" t="s">
        <v>148</v>
      </c>
      <c r="I812" t="s">
        <v>5839</v>
      </c>
      <c r="J812" t="s">
        <v>108</v>
      </c>
      <c r="K812">
        <v>54251</v>
      </c>
      <c r="L812" t="s">
        <v>5840</v>
      </c>
      <c r="M812" s="43">
        <v>30257</v>
      </c>
      <c r="N812" s="43">
        <v>48518</v>
      </c>
      <c r="O812" t="s">
        <v>161</v>
      </c>
      <c r="P812" t="s">
        <v>162</v>
      </c>
      <c r="Q812">
        <v>1</v>
      </c>
      <c r="R812">
        <v>4.3</v>
      </c>
      <c r="S812">
        <v>26078.82</v>
      </c>
      <c r="T812">
        <v>69.233354571519598</v>
      </c>
      <c r="U812">
        <v>1985</v>
      </c>
      <c r="V812" t="s">
        <v>10666</v>
      </c>
      <c r="W812" t="s">
        <v>10666</v>
      </c>
      <c r="X812" t="s">
        <v>10666</v>
      </c>
      <c r="Y812" t="s">
        <v>10666</v>
      </c>
      <c r="Z812" t="s">
        <v>5841</v>
      </c>
      <c r="AA812" s="48" t="s">
        <v>5842</v>
      </c>
      <c r="AB812" s="41" t="s">
        <v>10893</v>
      </c>
      <c r="AC812" t="s">
        <v>153</v>
      </c>
      <c r="AD812" t="s">
        <v>587</v>
      </c>
      <c r="AE812" t="s">
        <v>220</v>
      </c>
      <c r="AF812" t="s">
        <v>568</v>
      </c>
    </row>
    <row r="813" spans="1:32">
      <c r="A813" t="s">
        <v>8413</v>
      </c>
      <c r="B813" t="s">
        <v>8414</v>
      </c>
      <c r="C813" t="s">
        <v>6847</v>
      </c>
      <c r="D813" t="s">
        <v>295</v>
      </c>
      <c r="E813">
        <v>45.808300000000003</v>
      </c>
      <c r="F813">
        <v>-88.1267</v>
      </c>
      <c r="G813" t="s">
        <v>552</v>
      </c>
      <c r="H813" t="s">
        <v>247</v>
      </c>
      <c r="I813" t="s">
        <v>552</v>
      </c>
      <c r="J813" t="s">
        <v>108</v>
      </c>
      <c r="K813">
        <v>1778</v>
      </c>
      <c r="L813" t="s">
        <v>8415</v>
      </c>
      <c r="M813" s="43">
        <v>36903</v>
      </c>
      <c r="N813" s="43">
        <v>51348</v>
      </c>
      <c r="O813" t="s">
        <v>1648</v>
      </c>
      <c r="P813" t="s">
        <v>162</v>
      </c>
      <c r="Q813">
        <v>3</v>
      </c>
      <c r="R813">
        <v>7.2</v>
      </c>
      <c r="S813">
        <v>26264.57</v>
      </c>
      <c r="T813">
        <v>41.642202562151198</v>
      </c>
      <c r="U813">
        <v>1924</v>
      </c>
      <c r="V813" t="s">
        <v>10666</v>
      </c>
      <c r="W813" t="s">
        <v>10666</v>
      </c>
      <c r="X813" t="s">
        <v>10666</v>
      </c>
      <c r="Y813" t="s">
        <v>10666</v>
      </c>
      <c r="Z813" t="s">
        <v>6791</v>
      </c>
      <c r="AA813" s="48" t="s">
        <v>894</v>
      </c>
      <c r="AB813" s="41" t="s">
        <v>11000</v>
      </c>
      <c r="AC813" t="s">
        <v>301</v>
      </c>
      <c r="AD813" t="s">
        <v>302</v>
      </c>
      <c r="AE813" t="s">
        <v>166</v>
      </c>
      <c r="AF813" t="s">
        <v>552</v>
      </c>
    </row>
    <row r="814" spans="1:32">
      <c r="A814" t="s">
        <v>7350</v>
      </c>
      <c r="B814" t="s">
        <v>4875</v>
      </c>
      <c r="C814" t="s">
        <v>3036</v>
      </c>
      <c r="D814" t="s">
        <v>458</v>
      </c>
      <c r="E814">
        <v>43.495699999999999</v>
      </c>
      <c r="F814">
        <v>-70.446799999999996</v>
      </c>
      <c r="G814" t="s">
        <v>6232</v>
      </c>
      <c r="H814" t="s">
        <v>309</v>
      </c>
      <c r="I814" t="s">
        <v>6411</v>
      </c>
      <c r="J814" t="s">
        <v>108</v>
      </c>
      <c r="K814">
        <v>1486</v>
      </c>
      <c r="L814" t="s">
        <v>7351</v>
      </c>
      <c r="M814" s="43">
        <v>32688</v>
      </c>
      <c r="N814" s="43">
        <v>47452</v>
      </c>
      <c r="O814" t="s">
        <v>10666</v>
      </c>
      <c r="P814" t="s">
        <v>162</v>
      </c>
      <c r="Q814">
        <v>1</v>
      </c>
      <c r="R814">
        <v>6.6</v>
      </c>
      <c r="S814">
        <v>26320.09</v>
      </c>
      <c r="T814">
        <v>45.5238861214889</v>
      </c>
      <c r="U814">
        <v>1937</v>
      </c>
      <c r="V814" t="s">
        <v>10666</v>
      </c>
      <c r="W814" t="s">
        <v>10666</v>
      </c>
      <c r="X814" t="s">
        <v>10666</v>
      </c>
      <c r="Y814" t="s">
        <v>10666</v>
      </c>
      <c r="Z814" t="s">
        <v>1730</v>
      </c>
      <c r="AA814" s="48" t="s">
        <v>7352</v>
      </c>
      <c r="AB814" s="41" t="s">
        <v>10832</v>
      </c>
      <c r="AC814" t="s">
        <v>232</v>
      </c>
      <c r="AD814" t="s">
        <v>314</v>
      </c>
      <c r="AE814" t="s">
        <v>220</v>
      </c>
      <c r="AF814" t="s">
        <v>465</v>
      </c>
    </row>
    <row r="815" spans="1:32">
      <c r="A815" t="s">
        <v>4292</v>
      </c>
      <c r="B815" t="s">
        <v>4293</v>
      </c>
      <c r="C815" t="s">
        <v>4294</v>
      </c>
      <c r="D815" t="s">
        <v>807</v>
      </c>
      <c r="E815">
        <v>30.751264689999999</v>
      </c>
      <c r="F815">
        <v>-98.418333090000004</v>
      </c>
      <c r="G815" t="s">
        <v>4278</v>
      </c>
      <c r="H815" t="s">
        <v>5</v>
      </c>
      <c r="I815" t="s">
        <v>4278</v>
      </c>
      <c r="J815" t="s">
        <v>108</v>
      </c>
      <c r="K815">
        <v>3595</v>
      </c>
      <c r="L815" t="s">
        <v>10666</v>
      </c>
      <c r="M815" t="s">
        <v>10666</v>
      </c>
      <c r="N815" s="43" t="s">
        <v>10666</v>
      </c>
      <c r="O815" t="s">
        <v>10666</v>
      </c>
      <c r="P815" t="s">
        <v>543</v>
      </c>
      <c r="Q815">
        <v>3</v>
      </c>
      <c r="R815">
        <v>54.9</v>
      </c>
      <c r="S815">
        <v>26363.87</v>
      </c>
      <c r="T815">
        <v>5.4819202202427002</v>
      </c>
      <c r="U815">
        <v>1938</v>
      </c>
      <c r="V815" t="s">
        <v>10666</v>
      </c>
      <c r="W815" t="s">
        <v>10666</v>
      </c>
      <c r="X815" t="s">
        <v>10666</v>
      </c>
      <c r="Y815" t="s">
        <v>10666</v>
      </c>
      <c r="Z815" t="s">
        <v>4295</v>
      </c>
      <c r="AA815" s="48" t="s">
        <v>4288</v>
      </c>
      <c r="AB815" s="41" t="s">
        <v>10747</v>
      </c>
      <c r="AC815" t="s">
        <v>1352</v>
      </c>
      <c r="AD815" t="s">
        <v>1353</v>
      </c>
      <c r="AE815" t="s">
        <v>166</v>
      </c>
      <c r="AF815" t="s">
        <v>4278</v>
      </c>
    </row>
    <row r="816" spans="1:32">
      <c r="A816" t="s">
        <v>8959</v>
      </c>
      <c r="B816" t="s">
        <v>8960</v>
      </c>
      <c r="C816" t="s">
        <v>1510</v>
      </c>
      <c r="D816" t="s">
        <v>146</v>
      </c>
      <c r="E816">
        <v>37.273600000000002</v>
      </c>
      <c r="F816">
        <v>-118.5731</v>
      </c>
      <c r="G816" t="s">
        <v>397</v>
      </c>
      <c r="H816" t="s">
        <v>247</v>
      </c>
      <c r="I816" t="s">
        <v>397</v>
      </c>
      <c r="J816" t="s">
        <v>108</v>
      </c>
      <c r="K816">
        <v>324</v>
      </c>
      <c r="L816" t="s">
        <v>8952</v>
      </c>
      <c r="M816" s="43">
        <v>34534</v>
      </c>
      <c r="N816" s="43">
        <v>45473</v>
      </c>
      <c r="O816" t="s">
        <v>10666</v>
      </c>
      <c r="P816" t="s">
        <v>162</v>
      </c>
      <c r="Q816">
        <v>3</v>
      </c>
      <c r="R816">
        <v>8.4</v>
      </c>
      <c r="S816">
        <v>26402</v>
      </c>
      <c r="T816">
        <v>35.880082626658002</v>
      </c>
      <c r="U816">
        <v>1913</v>
      </c>
      <c r="V816" t="s">
        <v>10666</v>
      </c>
      <c r="W816" t="s">
        <v>10666</v>
      </c>
      <c r="X816" t="s">
        <v>10666</v>
      </c>
      <c r="Y816" t="s">
        <v>10666</v>
      </c>
      <c r="Z816" t="s">
        <v>8953</v>
      </c>
      <c r="AA816" s="48" t="s">
        <v>8954</v>
      </c>
      <c r="AB816" s="41" t="s">
        <v>10782</v>
      </c>
      <c r="AC816" t="s">
        <v>153</v>
      </c>
      <c r="AD816" t="s">
        <v>263</v>
      </c>
      <c r="AE816" t="s">
        <v>166</v>
      </c>
      <c r="AF816" t="s">
        <v>397</v>
      </c>
    </row>
    <row r="817" spans="1:32">
      <c r="A817" t="s">
        <v>5393</v>
      </c>
      <c r="B817" t="s">
        <v>5394</v>
      </c>
      <c r="C817" t="s">
        <v>468</v>
      </c>
      <c r="D817" t="s">
        <v>469</v>
      </c>
      <c r="E817">
        <v>44.208300000000001</v>
      </c>
      <c r="F817">
        <v>-72.058199999999999</v>
      </c>
      <c r="G817" t="s">
        <v>5395</v>
      </c>
      <c r="H817" t="s">
        <v>459</v>
      </c>
      <c r="I817" t="s">
        <v>5395</v>
      </c>
      <c r="J817" t="s">
        <v>108</v>
      </c>
      <c r="K817">
        <v>10526</v>
      </c>
      <c r="L817" t="s">
        <v>5396</v>
      </c>
      <c r="M817" s="43">
        <v>30844</v>
      </c>
      <c r="N817" s="43" t="s">
        <v>10666</v>
      </c>
      <c r="O817" t="s">
        <v>10666</v>
      </c>
      <c r="P817" t="s">
        <v>150</v>
      </c>
      <c r="Q817">
        <v>1</v>
      </c>
      <c r="R817">
        <v>5</v>
      </c>
      <c r="S817">
        <v>26439.03</v>
      </c>
      <c r="T817">
        <v>60.363082191780798</v>
      </c>
      <c r="U817">
        <v>1990</v>
      </c>
      <c r="V817" t="s">
        <v>10666</v>
      </c>
      <c r="W817" t="s">
        <v>10666</v>
      </c>
      <c r="X817" t="s">
        <v>10666</v>
      </c>
      <c r="Y817" t="s">
        <v>10666</v>
      </c>
      <c r="Z817" t="s">
        <v>344</v>
      </c>
      <c r="AA817" s="48" t="s">
        <v>5397</v>
      </c>
      <c r="AB817" s="41" t="s">
        <v>10849</v>
      </c>
      <c r="AC817" t="s">
        <v>232</v>
      </c>
      <c r="AD817" t="s">
        <v>314</v>
      </c>
      <c r="AE817" t="s">
        <v>220</v>
      </c>
      <c r="AF817" t="s">
        <v>4164</v>
      </c>
    </row>
    <row r="818" spans="1:32">
      <c r="A818" t="s">
        <v>7565</v>
      </c>
      <c r="B818" t="s">
        <v>7566</v>
      </c>
      <c r="C818" t="s">
        <v>7552</v>
      </c>
      <c r="D818" t="s">
        <v>295</v>
      </c>
      <c r="E818">
        <v>44.472499999999997</v>
      </c>
      <c r="F818">
        <v>-83.571700000000007</v>
      </c>
      <c r="G818" t="s">
        <v>296</v>
      </c>
      <c r="H818" t="s">
        <v>247</v>
      </c>
      <c r="I818" t="s">
        <v>297</v>
      </c>
      <c r="J818" t="s">
        <v>108</v>
      </c>
      <c r="K818">
        <v>1700</v>
      </c>
      <c r="L818" t="s">
        <v>7567</v>
      </c>
      <c r="M818" s="43">
        <v>34530</v>
      </c>
      <c r="N818" s="43">
        <v>49125</v>
      </c>
      <c r="O818" t="s">
        <v>485</v>
      </c>
      <c r="P818" t="s">
        <v>162</v>
      </c>
      <c r="Q818">
        <v>3</v>
      </c>
      <c r="R818">
        <v>9</v>
      </c>
      <c r="S818">
        <v>26451.3</v>
      </c>
      <c r="T818">
        <v>33.550608828006098</v>
      </c>
      <c r="U818">
        <v>1911</v>
      </c>
      <c r="V818" t="s">
        <v>10666</v>
      </c>
      <c r="W818" t="s">
        <v>10666</v>
      </c>
      <c r="X818" t="s">
        <v>10666</v>
      </c>
      <c r="Y818" t="s">
        <v>10666</v>
      </c>
      <c r="Z818" t="s">
        <v>7554</v>
      </c>
      <c r="AA818" s="48" t="s">
        <v>7568</v>
      </c>
      <c r="AB818" s="41" t="s">
        <v>10924</v>
      </c>
      <c r="AC818" t="s">
        <v>301</v>
      </c>
      <c r="AD818" t="s">
        <v>302</v>
      </c>
      <c r="AE818" t="s">
        <v>166</v>
      </c>
      <c r="AF818" t="s">
        <v>297</v>
      </c>
    </row>
    <row r="819" spans="1:32">
      <c r="A819" t="s">
        <v>8357</v>
      </c>
      <c r="B819" t="s">
        <v>8358</v>
      </c>
      <c r="C819" t="s">
        <v>2551</v>
      </c>
      <c r="D819" t="s">
        <v>146</v>
      </c>
      <c r="E819">
        <v>38.771500000000003</v>
      </c>
      <c r="F819">
        <v>-120.8128</v>
      </c>
      <c r="G819" t="s">
        <v>6503</v>
      </c>
      <c r="H819" t="s">
        <v>247</v>
      </c>
      <c r="I819" t="s">
        <v>259</v>
      </c>
      <c r="J819" t="s">
        <v>108</v>
      </c>
      <c r="K819">
        <v>225</v>
      </c>
      <c r="L819" t="s">
        <v>8359</v>
      </c>
      <c r="M819" s="43">
        <v>41871</v>
      </c>
      <c r="N819" s="43">
        <v>60083</v>
      </c>
      <c r="O819" t="s">
        <v>10666</v>
      </c>
      <c r="P819" t="s">
        <v>162</v>
      </c>
      <c r="Q819">
        <v>1</v>
      </c>
      <c r="R819">
        <v>8.3000000000000007</v>
      </c>
      <c r="S819">
        <v>26532.13</v>
      </c>
      <c r="T819">
        <v>36.491348957473697</v>
      </c>
      <c r="U819">
        <v>1965</v>
      </c>
      <c r="V819" t="s">
        <v>10666</v>
      </c>
      <c r="W819" t="s">
        <v>10666</v>
      </c>
      <c r="X819" t="s">
        <v>10666</v>
      </c>
      <c r="Y819" t="s">
        <v>10666</v>
      </c>
      <c r="Z819" t="s">
        <v>8360</v>
      </c>
      <c r="AA819" s="48" t="s">
        <v>8361</v>
      </c>
      <c r="AB819" s="41" t="s">
        <v>10929</v>
      </c>
      <c r="AC819" t="s">
        <v>153</v>
      </c>
      <c r="AD819" t="s">
        <v>263</v>
      </c>
      <c r="AE819" t="s">
        <v>166</v>
      </c>
      <c r="AF819" t="s">
        <v>258</v>
      </c>
    </row>
    <row r="820" spans="1:32">
      <c r="A820" t="s">
        <v>5331</v>
      </c>
      <c r="B820" t="s">
        <v>5332</v>
      </c>
      <c r="C820" t="s">
        <v>409</v>
      </c>
      <c r="D820" t="s">
        <v>873</v>
      </c>
      <c r="E820">
        <v>45.617995999999998</v>
      </c>
      <c r="F820">
        <v>-94.200785999999994</v>
      </c>
      <c r="G820" t="s">
        <v>1582</v>
      </c>
      <c r="H820" t="s">
        <v>227</v>
      </c>
      <c r="I820" t="s">
        <v>10666</v>
      </c>
      <c r="J820" t="s">
        <v>108</v>
      </c>
      <c r="K820">
        <v>50252</v>
      </c>
      <c r="L820" t="s">
        <v>5333</v>
      </c>
      <c r="M820" s="43">
        <v>31119</v>
      </c>
      <c r="N820" s="43">
        <v>45716</v>
      </c>
      <c r="O820" t="s">
        <v>10666</v>
      </c>
      <c r="P820" t="s">
        <v>162</v>
      </c>
      <c r="Q820">
        <v>11</v>
      </c>
      <c r="R820">
        <v>9.3000000000000007</v>
      </c>
      <c r="S820">
        <v>26566.11</v>
      </c>
      <c r="T820">
        <v>32.609257622624803</v>
      </c>
      <c r="U820">
        <v>1984</v>
      </c>
      <c r="V820" t="s">
        <v>10666</v>
      </c>
      <c r="W820" t="s">
        <v>10666</v>
      </c>
      <c r="X820" t="s">
        <v>10666</v>
      </c>
      <c r="Y820" t="s">
        <v>10666</v>
      </c>
      <c r="Z820" t="s">
        <v>3710</v>
      </c>
      <c r="AA820" s="48" t="s">
        <v>5334</v>
      </c>
      <c r="AB820" s="41" t="s">
        <v>10851</v>
      </c>
      <c r="AC820" t="s">
        <v>601</v>
      </c>
      <c r="AD820" t="s">
        <v>302</v>
      </c>
      <c r="AE820" t="s">
        <v>220</v>
      </c>
      <c r="AF820" t="s">
        <v>3712</v>
      </c>
    </row>
    <row r="821" spans="1:32">
      <c r="A821" t="s">
        <v>5192</v>
      </c>
      <c r="B821" t="s">
        <v>5193</v>
      </c>
      <c r="C821" t="s">
        <v>640</v>
      </c>
      <c r="D821" t="s">
        <v>483</v>
      </c>
      <c r="E821">
        <v>42.560699999999997</v>
      </c>
      <c r="F821">
        <v>-114.057</v>
      </c>
      <c r="G821" t="s">
        <v>641</v>
      </c>
      <c r="H821" t="s">
        <v>459</v>
      </c>
      <c r="I821" t="s">
        <v>642</v>
      </c>
      <c r="J821" t="s">
        <v>108</v>
      </c>
      <c r="K821">
        <v>50895</v>
      </c>
      <c r="L821" t="s">
        <v>5194</v>
      </c>
      <c r="M821" s="43">
        <v>31316</v>
      </c>
      <c r="N821" s="43" t="s">
        <v>10666</v>
      </c>
      <c r="O821" t="s">
        <v>149</v>
      </c>
      <c r="P821" t="s">
        <v>150</v>
      </c>
      <c r="Q821">
        <v>3</v>
      </c>
      <c r="R821">
        <v>9.9</v>
      </c>
      <c r="S821">
        <v>26579.040000000001</v>
      </c>
      <c r="T821">
        <v>30.647848346478501</v>
      </c>
      <c r="U821">
        <v>1987</v>
      </c>
      <c r="V821" t="s">
        <v>10666</v>
      </c>
      <c r="W821" t="s">
        <v>10666</v>
      </c>
      <c r="X821" t="s">
        <v>10666</v>
      </c>
      <c r="Y821" t="s">
        <v>10666</v>
      </c>
      <c r="Z821" t="s">
        <v>644</v>
      </c>
      <c r="AA821" s="48" t="s">
        <v>645</v>
      </c>
      <c r="AB821" s="41" t="s">
        <v>10696</v>
      </c>
      <c r="AC821" t="s">
        <v>153</v>
      </c>
      <c r="AD821" t="s">
        <v>434</v>
      </c>
      <c r="AE821" t="s">
        <v>220</v>
      </c>
      <c r="AF821" t="s">
        <v>430</v>
      </c>
    </row>
    <row r="822" spans="1:32">
      <c r="A822" t="s">
        <v>7538</v>
      </c>
      <c r="B822" t="s">
        <v>7539</v>
      </c>
      <c r="C822" t="s">
        <v>897</v>
      </c>
      <c r="D822" t="s">
        <v>469</v>
      </c>
      <c r="E822">
        <v>43.447099999999999</v>
      </c>
      <c r="F822">
        <v>-71.6584</v>
      </c>
      <c r="G822" t="s">
        <v>4382</v>
      </c>
      <c r="H822" t="s">
        <v>247</v>
      </c>
      <c r="I822" t="s">
        <v>315</v>
      </c>
      <c r="J822" t="s">
        <v>108</v>
      </c>
      <c r="K822">
        <v>2356</v>
      </c>
      <c r="L822" t="s">
        <v>7540</v>
      </c>
      <c r="M822" s="43">
        <v>42845</v>
      </c>
      <c r="N822" s="43">
        <v>54423</v>
      </c>
      <c r="O822" t="s">
        <v>161</v>
      </c>
      <c r="P822" t="s">
        <v>162</v>
      </c>
      <c r="Q822">
        <v>2</v>
      </c>
      <c r="R822">
        <v>6.4</v>
      </c>
      <c r="S822">
        <v>26683.3</v>
      </c>
      <c r="T822">
        <v>47.594356449771702</v>
      </c>
      <c r="U822">
        <v>1937</v>
      </c>
      <c r="V822" t="s">
        <v>10666</v>
      </c>
      <c r="W822" t="s">
        <v>10666</v>
      </c>
      <c r="X822" t="s">
        <v>10666</v>
      </c>
      <c r="Y822" t="s">
        <v>10666</v>
      </c>
      <c r="Z822" t="s">
        <v>7541</v>
      </c>
      <c r="AA822" s="48" t="s">
        <v>7542</v>
      </c>
      <c r="AB822" s="41" t="s">
        <v>10693</v>
      </c>
      <c r="AC822" t="s">
        <v>232</v>
      </c>
      <c r="AD822" t="s">
        <v>314</v>
      </c>
      <c r="AE822" t="s">
        <v>220</v>
      </c>
      <c r="AF822" t="s">
        <v>315</v>
      </c>
    </row>
    <row r="823" spans="1:32">
      <c r="A823" t="s">
        <v>8235</v>
      </c>
      <c r="B823" t="s">
        <v>8236</v>
      </c>
      <c r="C823" t="s">
        <v>4163</v>
      </c>
      <c r="D823" t="s">
        <v>903</v>
      </c>
      <c r="E823">
        <v>44.6387</v>
      </c>
      <c r="F823">
        <v>-73.162800000000004</v>
      </c>
      <c r="G823" t="s">
        <v>4164</v>
      </c>
      <c r="H823" t="s">
        <v>247</v>
      </c>
      <c r="I823" t="s">
        <v>4254</v>
      </c>
      <c r="J823" t="s">
        <v>108</v>
      </c>
      <c r="K823">
        <v>3720</v>
      </c>
      <c r="L823" t="s">
        <v>8228</v>
      </c>
      <c r="M823" s="43">
        <v>38523</v>
      </c>
      <c r="N823" s="43">
        <v>49460</v>
      </c>
      <c r="O823" t="s">
        <v>1648</v>
      </c>
      <c r="P823" t="s">
        <v>162</v>
      </c>
      <c r="Q823">
        <v>1</v>
      </c>
      <c r="R823">
        <v>6.3</v>
      </c>
      <c r="S823">
        <v>26724.7</v>
      </c>
      <c r="T823">
        <v>48.424838733057904</v>
      </c>
      <c r="U823">
        <v>1948</v>
      </c>
      <c r="V823" t="s">
        <v>10666</v>
      </c>
      <c r="W823" t="s">
        <v>10666</v>
      </c>
      <c r="X823" t="s">
        <v>10666</v>
      </c>
      <c r="Y823" t="s">
        <v>10666</v>
      </c>
      <c r="Z823" t="s">
        <v>4159</v>
      </c>
      <c r="AA823" s="48" t="s">
        <v>8232</v>
      </c>
      <c r="AB823" s="41" t="s">
        <v>10726</v>
      </c>
      <c r="AC823" t="s">
        <v>232</v>
      </c>
      <c r="AD823" t="s">
        <v>314</v>
      </c>
      <c r="AE823" t="s">
        <v>166</v>
      </c>
      <c r="AF823" t="s">
        <v>4164</v>
      </c>
    </row>
    <row r="824" spans="1:32">
      <c r="A824" t="s">
        <v>6382</v>
      </c>
      <c r="B824" t="s">
        <v>6383</v>
      </c>
      <c r="C824" t="s">
        <v>1602</v>
      </c>
      <c r="D824" t="s">
        <v>483</v>
      </c>
      <c r="E824">
        <v>42.495800000000003</v>
      </c>
      <c r="F824">
        <v>-114.3014</v>
      </c>
      <c r="G824" t="s">
        <v>6384</v>
      </c>
      <c r="H824" t="s">
        <v>459</v>
      </c>
      <c r="I824" t="s">
        <v>6384</v>
      </c>
      <c r="J824" t="s">
        <v>108</v>
      </c>
      <c r="K824">
        <v>10296</v>
      </c>
      <c r="L824" t="s">
        <v>6385</v>
      </c>
      <c r="M824" s="43">
        <v>29573</v>
      </c>
      <c r="N824" s="43" t="s">
        <v>10666</v>
      </c>
      <c r="O824" t="s">
        <v>149</v>
      </c>
      <c r="P824" t="s">
        <v>150</v>
      </c>
      <c r="Q824">
        <v>2</v>
      </c>
      <c r="R824">
        <v>8</v>
      </c>
      <c r="S824">
        <v>26741.119999999999</v>
      </c>
      <c r="T824">
        <v>38.157990867579898</v>
      </c>
      <c r="U824">
        <v>1984</v>
      </c>
      <c r="V824" t="s">
        <v>10666</v>
      </c>
      <c r="W824" t="s">
        <v>10666</v>
      </c>
      <c r="X824" t="s">
        <v>10666</v>
      </c>
      <c r="Y824" t="s">
        <v>10666</v>
      </c>
      <c r="Z824" t="s">
        <v>5244</v>
      </c>
      <c r="AA824" s="48" t="s">
        <v>1630</v>
      </c>
      <c r="AB824" s="41" t="s">
        <v>10840</v>
      </c>
      <c r="AC824" t="s">
        <v>153</v>
      </c>
      <c r="AD824" t="s">
        <v>434</v>
      </c>
      <c r="AE824" t="s">
        <v>220</v>
      </c>
      <c r="AF824" t="s">
        <v>430</v>
      </c>
    </row>
    <row r="825" spans="1:32">
      <c r="A825" t="s">
        <v>4428</v>
      </c>
      <c r="B825" t="s">
        <v>3313</v>
      </c>
      <c r="C825" t="s">
        <v>4429</v>
      </c>
      <c r="D825" t="s">
        <v>1347</v>
      </c>
      <c r="E825">
        <v>39.509579670000001</v>
      </c>
      <c r="F825">
        <v>-79.390969720000001</v>
      </c>
      <c r="G825" t="s">
        <v>4430</v>
      </c>
      <c r="H825" t="s">
        <v>459</v>
      </c>
      <c r="I825" t="s">
        <v>4430</v>
      </c>
      <c r="J825" t="s">
        <v>108</v>
      </c>
      <c r="K825">
        <v>1567</v>
      </c>
      <c r="L825" t="s">
        <v>10666</v>
      </c>
      <c r="M825" t="s">
        <v>10666</v>
      </c>
      <c r="N825" s="43" t="s">
        <v>10666</v>
      </c>
      <c r="O825" t="s">
        <v>10666</v>
      </c>
      <c r="P825" t="s">
        <v>543</v>
      </c>
      <c r="Q825">
        <v>2</v>
      </c>
      <c r="R825">
        <v>20</v>
      </c>
      <c r="S825">
        <v>26748.720000000001</v>
      </c>
      <c r="T825">
        <v>15.2675342465753</v>
      </c>
      <c r="U825">
        <v>1925</v>
      </c>
      <c r="V825" t="s">
        <v>10666</v>
      </c>
      <c r="W825" t="s">
        <v>10666</v>
      </c>
      <c r="X825" t="s">
        <v>10666</v>
      </c>
      <c r="Y825" t="s">
        <v>10666</v>
      </c>
      <c r="Z825" t="s">
        <v>4431</v>
      </c>
      <c r="AA825" s="48" t="s">
        <v>4432</v>
      </c>
      <c r="AB825" s="41" t="s">
        <v>10769</v>
      </c>
      <c r="AC825" t="s">
        <v>301</v>
      </c>
      <c r="AD825" t="s">
        <v>282</v>
      </c>
      <c r="AE825" t="s">
        <v>220</v>
      </c>
      <c r="AF825" t="s">
        <v>4433</v>
      </c>
    </row>
    <row r="826" spans="1:32">
      <c r="A826" t="s">
        <v>8961</v>
      </c>
      <c r="B826" t="s">
        <v>8962</v>
      </c>
      <c r="C826" t="s">
        <v>1510</v>
      </c>
      <c r="D826" t="s">
        <v>146</v>
      </c>
      <c r="E826">
        <v>37.247900000000001</v>
      </c>
      <c r="F826">
        <v>-118.5823</v>
      </c>
      <c r="G826" t="s">
        <v>397</v>
      </c>
      <c r="H826" t="s">
        <v>247</v>
      </c>
      <c r="I826" t="s">
        <v>397</v>
      </c>
      <c r="J826" t="s">
        <v>108</v>
      </c>
      <c r="K826">
        <v>323</v>
      </c>
      <c r="L826" t="s">
        <v>8952</v>
      </c>
      <c r="M826" s="43">
        <v>34534</v>
      </c>
      <c r="N826" s="43">
        <v>45473</v>
      </c>
      <c r="O826" t="s">
        <v>10666</v>
      </c>
      <c r="P826" t="s">
        <v>162</v>
      </c>
      <c r="Q826">
        <v>3</v>
      </c>
      <c r="R826">
        <v>7.3</v>
      </c>
      <c r="S826">
        <v>26774.04</v>
      </c>
      <c r="T826">
        <v>41.868455620191398</v>
      </c>
      <c r="U826">
        <v>1908</v>
      </c>
      <c r="V826" t="s">
        <v>10666</v>
      </c>
      <c r="W826" t="s">
        <v>10666</v>
      </c>
      <c r="X826" t="s">
        <v>10666</v>
      </c>
      <c r="Y826" t="s">
        <v>10666</v>
      </c>
      <c r="Z826" t="s">
        <v>8963</v>
      </c>
      <c r="AA826" s="48" t="s">
        <v>8964</v>
      </c>
      <c r="AB826" s="41" t="s">
        <v>10782</v>
      </c>
      <c r="AC826" t="s">
        <v>153</v>
      </c>
      <c r="AD826" t="s">
        <v>263</v>
      </c>
      <c r="AE826" t="s">
        <v>166</v>
      </c>
      <c r="AF826" t="s">
        <v>397</v>
      </c>
    </row>
    <row r="827" spans="1:32">
      <c r="A827" t="s">
        <v>10232</v>
      </c>
      <c r="B827" t="s">
        <v>10233</v>
      </c>
      <c r="C827" t="s">
        <v>3567</v>
      </c>
      <c r="D827" t="s">
        <v>446</v>
      </c>
      <c r="E827">
        <v>47.598379000000001</v>
      </c>
      <c r="F827">
        <v>-112.06767600000001</v>
      </c>
      <c r="G827" t="s">
        <v>10228</v>
      </c>
      <c r="H827" t="s">
        <v>459</v>
      </c>
      <c r="I827" t="s">
        <v>416</v>
      </c>
      <c r="J827" t="s">
        <v>108</v>
      </c>
      <c r="K827">
        <v>57690</v>
      </c>
      <c r="L827" t="s">
        <v>10234</v>
      </c>
      <c r="M827" s="43">
        <v>38926</v>
      </c>
      <c r="N827" s="43">
        <v>57161</v>
      </c>
      <c r="O827" t="s">
        <v>161</v>
      </c>
      <c r="P827" t="s">
        <v>162</v>
      </c>
      <c r="Q827">
        <v>1</v>
      </c>
      <c r="R827">
        <v>7.7</v>
      </c>
      <c r="S827">
        <v>16335.372310000001</v>
      </c>
      <c r="T827">
        <v>24.217773097906701</v>
      </c>
      <c r="U827">
        <v>2011</v>
      </c>
      <c r="V827" t="s">
        <v>10666</v>
      </c>
      <c r="W827" t="s">
        <v>10666</v>
      </c>
      <c r="X827" t="s">
        <v>10666</v>
      </c>
      <c r="Y827" t="s">
        <v>10666</v>
      </c>
      <c r="Z827" t="s">
        <v>10230</v>
      </c>
      <c r="AA827" s="48" t="s">
        <v>10235</v>
      </c>
      <c r="AB827" s="41" t="s">
        <v>11284</v>
      </c>
      <c r="AC827" t="s">
        <v>153</v>
      </c>
      <c r="AD827" t="s">
        <v>453</v>
      </c>
      <c r="AE827" t="s">
        <v>220</v>
      </c>
      <c r="AF827" t="s">
        <v>454</v>
      </c>
    </row>
    <row r="828" spans="1:32">
      <c r="A828" t="s">
        <v>10226</v>
      </c>
      <c r="B828" t="s">
        <v>10227</v>
      </c>
      <c r="C828" t="s">
        <v>3567</v>
      </c>
      <c r="D828" t="s">
        <v>446</v>
      </c>
      <c r="E828">
        <v>47.605114</v>
      </c>
      <c r="F828">
        <v>-112.09725</v>
      </c>
      <c r="G828" t="s">
        <v>10228</v>
      </c>
      <c r="H828" t="s">
        <v>459</v>
      </c>
      <c r="I828" t="s">
        <v>416</v>
      </c>
      <c r="J828" t="s">
        <v>108</v>
      </c>
      <c r="K828">
        <v>57690</v>
      </c>
      <c r="L828" t="s">
        <v>10229</v>
      </c>
      <c r="M828" s="43">
        <v>38926</v>
      </c>
      <c r="N828" s="43">
        <v>57161</v>
      </c>
      <c r="O828" t="s">
        <v>161</v>
      </c>
      <c r="P828" t="s">
        <v>162</v>
      </c>
      <c r="Q828">
        <v>1</v>
      </c>
      <c r="R828">
        <v>5.3</v>
      </c>
      <c r="S828">
        <v>11243.82769</v>
      </c>
      <c r="T828">
        <v>24.2177730895149</v>
      </c>
      <c r="U828">
        <v>2011</v>
      </c>
      <c r="V828" t="s">
        <v>10666</v>
      </c>
      <c r="W828" t="s">
        <v>10666</v>
      </c>
      <c r="X828" t="s">
        <v>10666</v>
      </c>
      <c r="Y828" t="s">
        <v>10666</v>
      </c>
      <c r="Z828" t="s">
        <v>10230</v>
      </c>
      <c r="AA828" s="48" t="s">
        <v>10231</v>
      </c>
      <c r="AB828" s="41" t="s">
        <v>11284</v>
      </c>
      <c r="AC828" t="s">
        <v>153</v>
      </c>
      <c r="AD828" t="s">
        <v>453</v>
      </c>
      <c r="AE828" t="s">
        <v>220</v>
      </c>
      <c r="AF828" t="s">
        <v>454</v>
      </c>
    </row>
    <row r="829" spans="1:32">
      <c r="A829" t="s">
        <v>8004</v>
      </c>
      <c r="B829" t="s">
        <v>8005</v>
      </c>
      <c r="C829" t="s">
        <v>8000</v>
      </c>
      <c r="D829" t="s">
        <v>186</v>
      </c>
      <c r="E829">
        <v>58.341900000000003</v>
      </c>
      <c r="F829">
        <v>-134.40170000000001</v>
      </c>
      <c r="G829" t="s">
        <v>4550</v>
      </c>
      <c r="H829" t="s">
        <v>247</v>
      </c>
      <c r="I829" t="s">
        <v>4551</v>
      </c>
      <c r="J829" t="s">
        <v>108</v>
      </c>
      <c r="K829">
        <v>65</v>
      </c>
      <c r="L829" t="s">
        <v>8001</v>
      </c>
      <c r="M829" s="43">
        <v>43137</v>
      </c>
      <c r="N829" s="43">
        <v>57953</v>
      </c>
      <c r="O829" t="s">
        <v>10666</v>
      </c>
      <c r="P829" t="s">
        <v>162</v>
      </c>
      <c r="Q829">
        <v>1</v>
      </c>
      <c r="R829">
        <v>8.5</v>
      </c>
      <c r="S829">
        <v>26941.71</v>
      </c>
      <c r="T829">
        <v>36.182796132151502</v>
      </c>
      <c r="U829">
        <v>1984</v>
      </c>
      <c r="V829" t="s">
        <v>10666</v>
      </c>
      <c r="W829" t="s">
        <v>10666</v>
      </c>
      <c r="X829" t="s">
        <v>10666</v>
      </c>
      <c r="Y829" t="s">
        <v>10666</v>
      </c>
      <c r="Z829" t="s">
        <v>8006</v>
      </c>
      <c r="AA829" s="48" t="s">
        <v>4552</v>
      </c>
      <c r="AB829" s="41" t="s">
        <v>10666</v>
      </c>
      <c r="AC829" t="s">
        <v>10666</v>
      </c>
      <c r="AD829" t="s">
        <v>10666</v>
      </c>
      <c r="AE829" t="s">
        <v>166</v>
      </c>
      <c r="AF829" t="s">
        <v>4551</v>
      </c>
    </row>
    <row r="830" spans="1:32">
      <c r="A830" t="s">
        <v>8689</v>
      </c>
      <c r="B830" t="s">
        <v>8690</v>
      </c>
      <c r="C830" t="s">
        <v>8196</v>
      </c>
      <c r="D830" t="s">
        <v>551</v>
      </c>
      <c r="E830">
        <v>44.956699999999998</v>
      </c>
      <c r="F830">
        <v>-89.635000000000005</v>
      </c>
      <c r="G830" t="s">
        <v>6792</v>
      </c>
      <c r="H830" t="s">
        <v>247</v>
      </c>
      <c r="I830" t="s">
        <v>6792</v>
      </c>
      <c r="J830" t="s">
        <v>108</v>
      </c>
      <c r="K830">
        <v>4077</v>
      </c>
      <c r="L830" t="s">
        <v>8691</v>
      </c>
      <c r="M830" s="43">
        <v>35264</v>
      </c>
      <c r="N830" s="43">
        <v>49490</v>
      </c>
      <c r="O830" t="s">
        <v>450</v>
      </c>
      <c r="P830" t="s">
        <v>162</v>
      </c>
      <c r="Q830">
        <v>3</v>
      </c>
      <c r="R830">
        <v>5.4</v>
      </c>
      <c r="S830">
        <v>26978.48</v>
      </c>
      <c r="T830">
        <v>57.0321325892102</v>
      </c>
      <c r="U830">
        <v>1921</v>
      </c>
      <c r="V830" t="s">
        <v>10666</v>
      </c>
      <c r="W830" t="s">
        <v>10666</v>
      </c>
      <c r="X830" t="s">
        <v>10666</v>
      </c>
      <c r="Y830" t="s">
        <v>10666</v>
      </c>
      <c r="Z830" t="s">
        <v>599</v>
      </c>
      <c r="AA830" s="48" t="s">
        <v>8199</v>
      </c>
      <c r="AB830" s="41" t="s">
        <v>11058</v>
      </c>
      <c r="AC830" t="s">
        <v>301</v>
      </c>
      <c r="AD830" t="s">
        <v>302</v>
      </c>
      <c r="AE830" t="s">
        <v>166</v>
      </c>
      <c r="AF830" t="s">
        <v>6792</v>
      </c>
    </row>
    <row r="831" spans="1:32">
      <c r="A831" t="s">
        <v>4358</v>
      </c>
      <c r="B831" t="s">
        <v>4359</v>
      </c>
      <c r="C831" t="s">
        <v>1414</v>
      </c>
      <c r="D831" t="s">
        <v>286</v>
      </c>
      <c r="E831">
        <v>43.062237799999998</v>
      </c>
      <c r="F831">
        <v>-74.765646529999998</v>
      </c>
      <c r="G831" t="s">
        <v>4355</v>
      </c>
      <c r="H831" t="s">
        <v>309</v>
      </c>
      <c r="I831" t="s">
        <v>4355</v>
      </c>
      <c r="J831" t="s">
        <v>108</v>
      </c>
      <c r="K831">
        <v>2579</v>
      </c>
      <c r="L831" t="s">
        <v>10666</v>
      </c>
      <c r="M831" t="s">
        <v>10666</v>
      </c>
      <c r="N831" s="43" t="s">
        <v>10666</v>
      </c>
      <c r="O831" t="s">
        <v>10666</v>
      </c>
      <c r="P831" t="s">
        <v>543</v>
      </c>
      <c r="Q831">
        <v>2</v>
      </c>
      <c r="R831">
        <v>6</v>
      </c>
      <c r="S831">
        <v>27003.94</v>
      </c>
      <c r="T831">
        <v>51.3773592085236</v>
      </c>
      <c r="U831">
        <v>1912</v>
      </c>
      <c r="V831" t="s">
        <v>10666</v>
      </c>
      <c r="W831" t="s">
        <v>10666</v>
      </c>
      <c r="X831" t="s">
        <v>10666</v>
      </c>
      <c r="Y831" t="s">
        <v>10666</v>
      </c>
      <c r="Z831" t="s">
        <v>4360</v>
      </c>
      <c r="AA831" s="48" t="s">
        <v>4361</v>
      </c>
      <c r="AB831" s="41" t="s">
        <v>10759</v>
      </c>
      <c r="AC831" t="s">
        <v>232</v>
      </c>
      <c r="AD831" t="s">
        <v>291</v>
      </c>
      <c r="AE831" t="s">
        <v>220</v>
      </c>
      <c r="AF831" t="s">
        <v>788</v>
      </c>
    </row>
    <row r="832" spans="1:32">
      <c r="A832" t="s">
        <v>6190</v>
      </c>
      <c r="B832" t="s">
        <v>6191</v>
      </c>
      <c r="C832" t="s">
        <v>6192</v>
      </c>
      <c r="D832" t="s">
        <v>146</v>
      </c>
      <c r="E832">
        <v>35.433799999999998</v>
      </c>
      <c r="F832">
        <v>-118.8075</v>
      </c>
      <c r="G832" t="s">
        <v>6193</v>
      </c>
      <c r="H832" t="s">
        <v>148</v>
      </c>
      <c r="I832" t="s">
        <v>6193</v>
      </c>
      <c r="J832" t="s">
        <v>108</v>
      </c>
      <c r="K832">
        <v>50037</v>
      </c>
      <c r="L832" t="s">
        <v>6194</v>
      </c>
      <c r="M832" s="43">
        <v>30579</v>
      </c>
      <c r="N832" s="43">
        <v>48822</v>
      </c>
      <c r="O832" t="s">
        <v>161</v>
      </c>
      <c r="P832" t="s">
        <v>162</v>
      </c>
      <c r="Q832">
        <v>2</v>
      </c>
      <c r="R832">
        <v>14</v>
      </c>
      <c r="S832">
        <v>27046.74</v>
      </c>
      <c r="T832">
        <v>22.053767123287699</v>
      </c>
      <c r="U832">
        <v>1989</v>
      </c>
      <c r="V832" t="s">
        <v>10666</v>
      </c>
      <c r="W832" t="s">
        <v>10666</v>
      </c>
      <c r="X832" t="s">
        <v>10666</v>
      </c>
      <c r="Y832" t="s">
        <v>10666</v>
      </c>
      <c r="Z832" t="s">
        <v>6195</v>
      </c>
      <c r="AA832" s="48" t="s">
        <v>6196</v>
      </c>
      <c r="AB832" s="41" t="s">
        <v>10918</v>
      </c>
      <c r="AC832" t="s">
        <v>153</v>
      </c>
      <c r="AD832" t="s">
        <v>263</v>
      </c>
      <c r="AE832" t="s">
        <v>220</v>
      </c>
      <c r="AF832" t="s">
        <v>259</v>
      </c>
    </row>
    <row r="833" spans="1:32">
      <c r="A833" t="s">
        <v>7271</v>
      </c>
      <c r="B833" t="s">
        <v>7272</v>
      </c>
      <c r="C833" t="s">
        <v>2294</v>
      </c>
      <c r="D833" t="s">
        <v>286</v>
      </c>
      <c r="E833">
        <v>43.617899999999999</v>
      </c>
      <c r="F833">
        <v>-75.357900000000001</v>
      </c>
      <c r="G833" t="s">
        <v>7273</v>
      </c>
      <c r="H833" t="s">
        <v>459</v>
      </c>
      <c r="I833" t="s">
        <v>7273</v>
      </c>
      <c r="J833" t="s">
        <v>108</v>
      </c>
      <c r="K833">
        <v>56703</v>
      </c>
      <c r="L833" t="s">
        <v>7274</v>
      </c>
      <c r="M833" s="43">
        <v>31538</v>
      </c>
      <c r="N833" s="43">
        <v>46173</v>
      </c>
      <c r="O833" t="s">
        <v>161</v>
      </c>
      <c r="P833" t="s">
        <v>162</v>
      </c>
      <c r="Q833">
        <v>5</v>
      </c>
      <c r="R833">
        <v>5.6</v>
      </c>
      <c r="S833">
        <v>27071.51</v>
      </c>
      <c r="T833">
        <v>55.184911121982999</v>
      </c>
      <c r="U833">
        <v>1923</v>
      </c>
      <c r="V833" t="s">
        <v>10666</v>
      </c>
      <c r="W833" t="s">
        <v>10666</v>
      </c>
      <c r="X833" t="s">
        <v>10666</v>
      </c>
      <c r="Y833" t="s">
        <v>10666</v>
      </c>
      <c r="Z833" t="s">
        <v>1649</v>
      </c>
      <c r="AA833" s="48" t="s">
        <v>7275</v>
      </c>
      <c r="AB833" s="41" t="s">
        <v>10862</v>
      </c>
      <c r="AC833" t="s">
        <v>232</v>
      </c>
      <c r="AD833" t="s">
        <v>291</v>
      </c>
      <c r="AE833" t="s">
        <v>220</v>
      </c>
      <c r="AF833" t="s">
        <v>788</v>
      </c>
    </row>
    <row r="834" spans="1:32">
      <c r="A834" t="s">
        <v>4042</v>
      </c>
      <c r="B834" t="s">
        <v>4043</v>
      </c>
      <c r="C834" t="s">
        <v>4044</v>
      </c>
      <c r="D834" t="s">
        <v>1047</v>
      </c>
      <c r="E834">
        <v>19.712990000000001</v>
      </c>
      <c r="F834">
        <v>-155.14857799999999</v>
      </c>
      <c r="G834" t="s">
        <v>4045</v>
      </c>
      <c r="H834" t="s">
        <v>459</v>
      </c>
      <c r="I834" t="s">
        <v>4045</v>
      </c>
      <c r="J834" t="s">
        <v>108</v>
      </c>
      <c r="K834">
        <v>54827</v>
      </c>
      <c r="L834" t="s">
        <v>10666</v>
      </c>
      <c r="M834" t="s">
        <v>10666</v>
      </c>
      <c r="N834" s="43" t="s">
        <v>10666</v>
      </c>
      <c r="O834" t="s">
        <v>10666</v>
      </c>
      <c r="P834" t="s">
        <v>543</v>
      </c>
      <c r="Q834">
        <v>2</v>
      </c>
      <c r="R834">
        <v>10.4</v>
      </c>
      <c r="S834">
        <v>27175.78</v>
      </c>
      <c r="T834">
        <v>29.829403758342099</v>
      </c>
      <c r="U834">
        <v>1993</v>
      </c>
      <c r="V834" t="s">
        <v>10666</v>
      </c>
      <c r="W834" t="s">
        <v>10666</v>
      </c>
      <c r="X834" t="s">
        <v>10666</v>
      </c>
      <c r="Y834" t="s">
        <v>10666</v>
      </c>
      <c r="Z834" t="s">
        <v>4046</v>
      </c>
      <c r="AA834" s="48" t="s">
        <v>1048</v>
      </c>
      <c r="AB834" s="41" t="s">
        <v>10666</v>
      </c>
      <c r="AC834" t="s">
        <v>10666</v>
      </c>
      <c r="AD834" t="s">
        <v>10666</v>
      </c>
      <c r="AE834" t="s">
        <v>220</v>
      </c>
      <c r="AF834" t="s">
        <v>4047</v>
      </c>
    </row>
    <row r="835" spans="1:32">
      <c r="A835" t="s">
        <v>4102</v>
      </c>
      <c r="B835" t="s">
        <v>4103</v>
      </c>
      <c r="C835" t="s">
        <v>1218</v>
      </c>
      <c r="D835" t="s">
        <v>286</v>
      </c>
      <c r="E835">
        <v>43.14667</v>
      </c>
      <c r="F835">
        <v>-77.733329999999995</v>
      </c>
      <c r="G835" t="s">
        <v>4104</v>
      </c>
      <c r="H835" t="s">
        <v>650</v>
      </c>
      <c r="I835" t="s">
        <v>4105</v>
      </c>
      <c r="J835" t="s">
        <v>108</v>
      </c>
      <c r="K835">
        <v>10025</v>
      </c>
      <c r="L835" t="s">
        <v>10666</v>
      </c>
      <c r="M835" t="s">
        <v>10666</v>
      </c>
      <c r="N835" s="43" t="s">
        <v>10666</v>
      </c>
      <c r="O835" t="s">
        <v>10666</v>
      </c>
      <c r="P835" t="s">
        <v>543</v>
      </c>
      <c r="Q835">
        <v>1</v>
      </c>
      <c r="R835">
        <v>0.4</v>
      </c>
      <c r="S835">
        <v>27272.17</v>
      </c>
      <c r="T835">
        <v>778.31535388127804</v>
      </c>
      <c r="U835">
        <v>1957</v>
      </c>
      <c r="V835" t="s">
        <v>10666</v>
      </c>
      <c r="W835" t="s">
        <v>10666</v>
      </c>
      <c r="X835" t="s">
        <v>10666</v>
      </c>
      <c r="Y835" t="s">
        <v>10666</v>
      </c>
      <c r="Z835" t="s">
        <v>4106</v>
      </c>
      <c r="AA835" s="48" t="s">
        <v>4107</v>
      </c>
      <c r="AB835" s="41" t="s">
        <v>10718</v>
      </c>
      <c r="AC835" t="s">
        <v>232</v>
      </c>
      <c r="AD835" t="s">
        <v>291</v>
      </c>
      <c r="AE835" t="s">
        <v>464</v>
      </c>
      <c r="AF835" t="s">
        <v>4108</v>
      </c>
    </row>
    <row r="836" spans="1:32">
      <c r="A836" t="s">
        <v>4513</v>
      </c>
      <c r="B836" t="s">
        <v>4514</v>
      </c>
      <c r="C836" t="s">
        <v>765</v>
      </c>
      <c r="D836" t="s">
        <v>146</v>
      </c>
      <c r="E836">
        <v>34.313887999999999</v>
      </c>
      <c r="F836">
        <v>-118.49261300000001</v>
      </c>
      <c r="G836" t="s">
        <v>4014</v>
      </c>
      <c r="H836" t="s">
        <v>148</v>
      </c>
      <c r="I836" t="s">
        <v>4014</v>
      </c>
      <c r="J836" t="s">
        <v>108</v>
      </c>
      <c r="K836">
        <v>396</v>
      </c>
      <c r="L836" t="s">
        <v>10666</v>
      </c>
      <c r="M836" t="s">
        <v>10666</v>
      </c>
      <c r="N836" s="43" t="s">
        <v>10666</v>
      </c>
      <c r="O836" t="s">
        <v>10666</v>
      </c>
      <c r="P836" t="s">
        <v>543</v>
      </c>
      <c r="Q836">
        <v>1</v>
      </c>
      <c r="R836">
        <v>8.8000000000000007</v>
      </c>
      <c r="S836">
        <v>27339.87</v>
      </c>
      <c r="T836">
        <v>35.4657923412204</v>
      </c>
      <c r="U836">
        <v>1971</v>
      </c>
      <c r="V836" t="s">
        <v>10666</v>
      </c>
      <c r="W836" t="s">
        <v>10666</v>
      </c>
      <c r="X836" t="s">
        <v>10666</v>
      </c>
      <c r="Y836" t="s">
        <v>10666</v>
      </c>
      <c r="Z836" t="s">
        <v>4152</v>
      </c>
      <c r="AA836" s="48" t="s">
        <v>4498</v>
      </c>
      <c r="AB836" s="41" t="s">
        <v>10721</v>
      </c>
      <c r="AC836" t="s">
        <v>153</v>
      </c>
      <c r="AD836" t="s">
        <v>4015</v>
      </c>
      <c r="AE836" t="s">
        <v>166</v>
      </c>
      <c r="AF836" t="s">
        <v>4014</v>
      </c>
    </row>
    <row r="837" spans="1:32">
      <c r="A837" t="s">
        <v>5750</v>
      </c>
      <c r="B837" t="s">
        <v>5751</v>
      </c>
      <c r="C837" t="s">
        <v>746</v>
      </c>
      <c r="D837" t="s">
        <v>286</v>
      </c>
      <c r="E837">
        <v>44.516500000000001</v>
      </c>
      <c r="F837">
        <v>-75.187700000000007</v>
      </c>
      <c r="G837" t="s">
        <v>5034</v>
      </c>
      <c r="H837" t="s">
        <v>459</v>
      </c>
      <c r="I837" t="s">
        <v>5752</v>
      </c>
      <c r="J837" t="s">
        <v>108</v>
      </c>
      <c r="K837">
        <v>10547</v>
      </c>
      <c r="L837" t="s">
        <v>5753</v>
      </c>
      <c r="M837" s="43">
        <v>45687</v>
      </c>
      <c r="N837" s="43">
        <v>60267</v>
      </c>
      <c r="O837" t="s">
        <v>161</v>
      </c>
      <c r="P837" t="s">
        <v>162</v>
      </c>
      <c r="Q837">
        <v>3</v>
      </c>
      <c r="R837">
        <v>8.1999999999999993</v>
      </c>
      <c r="S837">
        <v>27344</v>
      </c>
      <c r="T837">
        <v>38.066599844080599</v>
      </c>
      <c r="U837">
        <v>1949</v>
      </c>
      <c r="V837" t="s">
        <v>10666</v>
      </c>
      <c r="W837" t="s">
        <v>10666</v>
      </c>
      <c r="X837" t="s">
        <v>10666</v>
      </c>
      <c r="Y837" t="s">
        <v>10666</v>
      </c>
      <c r="Z837" t="s">
        <v>5754</v>
      </c>
      <c r="AA837" s="48" t="s">
        <v>5755</v>
      </c>
      <c r="AB837" s="41" t="s">
        <v>10789</v>
      </c>
      <c r="AC837" t="s">
        <v>232</v>
      </c>
      <c r="AD837" t="s">
        <v>291</v>
      </c>
      <c r="AE837" t="s">
        <v>220</v>
      </c>
      <c r="AF837" t="s">
        <v>788</v>
      </c>
    </row>
    <row r="838" spans="1:32">
      <c r="A838" t="s">
        <v>7990</v>
      </c>
      <c r="B838" t="s">
        <v>7991</v>
      </c>
      <c r="C838" t="s">
        <v>3257</v>
      </c>
      <c r="D838" t="s">
        <v>146</v>
      </c>
      <c r="E838">
        <v>39.327100000000002</v>
      </c>
      <c r="F838">
        <v>-120.6431</v>
      </c>
      <c r="G838" t="s">
        <v>258</v>
      </c>
      <c r="H838" t="s">
        <v>247</v>
      </c>
      <c r="I838" t="s">
        <v>259</v>
      </c>
      <c r="J838" t="s">
        <v>108</v>
      </c>
      <c r="K838">
        <v>281</v>
      </c>
      <c r="L838" t="s">
        <v>7967</v>
      </c>
      <c r="M838" s="43">
        <v>23186</v>
      </c>
      <c r="N838" s="43">
        <v>41394</v>
      </c>
      <c r="O838" t="s">
        <v>10666</v>
      </c>
      <c r="P838" t="s">
        <v>162</v>
      </c>
      <c r="Q838">
        <v>1</v>
      </c>
      <c r="R838">
        <v>7</v>
      </c>
      <c r="S838">
        <v>27411.96</v>
      </c>
      <c r="T838">
        <v>44.703131115459897</v>
      </c>
      <c r="U838">
        <v>1928</v>
      </c>
      <c r="V838" t="s">
        <v>10666</v>
      </c>
      <c r="W838" t="s">
        <v>10666</v>
      </c>
      <c r="X838" t="s">
        <v>10666</v>
      </c>
      <c r="Y838" t="s">
        <v>10666</v>
      </c>
      <c r="Z838" t="s">
        <v>7988</v>
      </c>
      <c r="AA838" s="48" t="s">
        <v>7989</v>
      </c>
      <c r="AB838" s="41" t="s">
        <v>10892</v>
      </c>
      <c r="AC838" t="s">
        <v>153</v>
      </c>
      <c r="AD838" t="s">
        <v>263</v>
      </c>
      <c r="AE838" t="s">
        <v>166</v>
      </c>
      <c r="AF838" t="s">
        <v>259</v>
      </c>
    </row>
    <row r="839" spans="1:32">
      <c r="A839" t="s">
        <v>475</v>
      </c>
      <c r="B839" t="s">
        <v>476</v>
      </c>
      <c r="C839" t="s">
        <v>420</v>
      </c>
      <c r="D839" t="s">
        <v>421</v>
      </c>
      <c r="E839">
        <v>33.566909219999999</v>
      </c>
      <c r="F839">
        <v>-111.53468340000001</v>
      </c>
      <c r="G839" t="s">
        <v>477</v>
      </c>
      <c r="H839" t="s">
        <v>148</v>
      </c>
      <c r="I839" t="s">
        <v>416</v>
      </c>
      <c r="J839" t="s">
        <v>108</v>
      </c>
      <c r="K839">
        <v>150</v>
      </c>
      <c r="L839" t="s">
        <v>10666</v>
      </c>
      <c r="M839" t="s">
        <v>10666</v>
      </c>
      <c r="N839" s="43" t="s">
        <v>10666</v>
      </c>
      <c r="O839" t="s">
        <v>250</v>
      </c>
      <c r="P839" t="s">
        <v>171</v>
      </c>
      <c r="Q839">
        <v>1</v>
      </c>
      <c r="R839">
        <v>13</v>
      </c>
      <c r="S839">
        <v>27422.22</v>
      </c>
      <c r="T839">
        <v>24.079926238145401</v>
      </c>
      <c r="U839">
        <v>1930</v>
      </c>
      <c r="V839" t="s">
        <v>10666</v>
      </c>
      <c r="W839" t="s">
        <v>10666</v>
      </c>
      <c r="X839" t="s">
        <v>10666</v>
      </c>
      <c r="Y839" t="s">
        <v>10666</v>
      </c>
      <c r="Z839" t="s">
        <v>478</v>
      </c>
      <c r="AA839" s="48" t="s">
        <v>11462</v>
      </c>
      <c r="AB839" s="41" t="s">
        <v>11296</v>
      </c>
      <c r="AC839" t="s">
        <v>153</v>
      </c>
      <c r="AD839" t="s">
        <v>479</v>
      </c>
      <c r="AE839" t="s">
        <v>166</v>
      </c>
      <c r="AF839" t="s">
        <v>477</v>
      </c>
    </row>
    <row r="840" spans="1:32">
      <c r="A840" t="s">
        <v>7578</v>
      </c>
      <c r="B840" t="s">
        <v>7579</v>
      </c>
      <c r="C840" t="s">
        <v>7579</v>
      </c>
      <c r="D840" t="s">
        <v>295</v>
      </c>
      <c r="E840">
        <v>44.561900000000001</v>
      </c>
      <c r="F840">
        <v>-83.804199999999994</v>
      </c>
      <c r="G840" t="s">
        <v>296</v>
      </c>
      <c r="H840" t="s">
        <v>247</v>
      </c>
      <c r="I840" t="s">
        <v>297</v>
      </c>
      <c r="J840" t="s">
        <v>108</v>
      </c>
      <c r="K840">
        <v>1693</v>
      </c>
      <c r="L840" t="s">
        <v>7580</v>
      </c>
      <c r="M840" s="43">
        <v>34530</v>
      </c>
      <c r="N840" s="43">
        <v>49125</v>
      </c>
      <c r="O840" t="s">
        <v>161</v>
      </c>
      <c r="P840" t="s">
        <v>162</v>
      </c>
      <c r="Q840">
        <v>2</v>
      </c>
      <c r="R840">
        <v>8</v>
      </c>
      <c r="S840">
        <v>27481.91</v>
      </c>
      <c r="T840">
        <v>39.215054223744303</v>
      </c>
      <c r="U840">
        <v>1924</v>
      </c>
      <c r="V840" t="s">
        <v>10666</v>
      </c>
      <c r="W840" t="s">
        <v>10666</v>
      </c>
      <c r="X840" t="s">
        <v>10666</v>
      </c>
      <c r="Y840" t="s">
        <v>10666</v>
      </c>
      <c r="Z840" t="s">
        <v>7554</v>
      </c>
      <c r="AA840" s="48" t="s">
        <v>7572</v>
      </c>
      <c r="AB840" s="41" t="s">
        <v>11228</v>
      </c>
      <c r="AC840" t="s">
        <v>301</v>
      </c>
      <c r="AD840" t="s">
        <v>302</v>
      </c>
      <c r="AE840" t="s">
        <v>166</v>
      </c>
      <c r="AF840" t="s">
        <v>303</v>
      </c>
    </row>
    <row r="841" spans="1:32">
      <c r="A841" t="s">
        <v>6197</v>
      </c>
      <c r="B841" t="s">
        <v>6198</v>
      </c>
      <c r="C841" t="s">
        <v>2159</v>
      </c>
      <c r="D841" t="s">
        <v>286</v>
      </c>
      <c r="E841">
        <v>44.6693</v>
      </c>
      <c r="F841">
        <v>-73.507800000000003</v>
      </c>
      <c r="G841" t="s">
        <v>5034</v>
      </c>
      <c r="H841" t="s">
        <v>459</v>
      </c>
      <c r="I841" t="s">
        <v>6199</v>
      </c>
      <c r="J841" t="s">
        <v>108</v>
      </c>
      <c r="K841">
        <v>10214</v>
      </c>
      <c r="L841" t="s">
        <v>6200</v>
      </c>
      <c r="M841" s="43">
        <v>31954</v>
      </c>
      <c r="N841" s="43">
        <v>46538</v>
      </c>
      <c r="O841" t="s">
        <v>161</v>
      </c>
      <c r="P841" t="s">
        <v>162</v>
      </c>
      <c r="Q841">
        <v>3</v>
      </c>
      <c r="R841">
        <v>6.7</v>
      </c>
      <c r="S841">
        <v>27543.27</v>
      </c>
      <c r="T841">
        <v>46.928491106113299</v>
      </c>
      <c r="U841">
        <v>1990</v>
      </c>
      <c r="V841" t="s">
        <v>10666</v>
      </c>
      <c r="W841" t="s">
        <v>10666</v>
      </c>
      <c r="X841" t="s">
        <v>10666</v>
      </c>
      <c r="Y841" t="s">
        <v>10666</v>
      </c>
      <c r="Z841" t="s">
        <v>2427</v>
      </c>
      <c r="AA841" s="48" t="s">
        <v>6201</v>
      </c>
      <c r="AB841" s="41" t="s">
        <v>10913</v>
      </c>
      <c r="AC841" t="s">
        <v>232</v>
      </c>
      <c r="AD841" t="s">
        <v>291</v>
      </c>
      <c r="AE841" t="s">
        <v>220</v>
      </c>
      <c r="AF841" t="s">
        <v>5849</v>
      </c>
    </row>
    <row r="842" spans="1:32">
      <c r="A842" t="s">
        <v>7702</v>
      </c>
      <c r="B842" t="s">
        <v>7703</v>
      </c>
      <c r="C842" t="s">
        <v>1721</v>
      </c>
      <c r="D842" t="s">
        <v>146</v>
      </c>
      <c r="E842">
        <v>38.393000000000001</v>
      </c>
      <c r="F842">
        <v>-119.9971</v>
      </c>
      <c r="G842" t="s">
        <v>7698</v>
      </c>
      <c r="H842" t="s">
        <v>148</v>
      </c>
      <c r="I842" t="s">
        <v>7698</v>
      </c>
      <c r="J842" t="s">
        <v>108</v>
      </c>
      <c r="K842">
        <v>54554</v>
      </c>
      <c r="L842" t="s">
        <v>7699</v>
      </c>
      <c r="M842" s="43">
        <v>29990</v>
      </c>
      <c r="N842" s="43">
        <v>48244</v>
      </c>
      <c r="O842" t="s">
        <v>250</v>
      </c>
      <c r="P842" t="s">
        <v>162</v>
      </c>
      <c r="Q842">
        <v>3</v>
      </c>
      <c r="R842">
        <v>5.9</v>
      </c>
      <c r="S842">
        <v>27599.18</v>
      </c>
      <c r="T842">
        <v>53.3998529525579</v>
      </c>
      <c r="U842">
        <v>1989</v>
      </c>
      <c r="V842" t="s">
        <v>10666</v>
      </c>
      <c r="W842" t="s">
        <v>10666</v>
      </c>
      <c r="X842" t="s">
        <v>10666</v>
      </c>
      <c r="Y842" t="s">
        <v>10666</v>
      </c>
      <c r="Z842" t="s">
        <v>7704</v>
      </c>
      <c r="AA842" s="48" t="s">
        <v>7705</v>
      </c>
      <c r="AB842" s="41" t="s">
        <v>10675</v>
      </c>
      <c r="AC842" t="s">
        <v>153</v>
      </c>
      <c r="AD842" t="s">
        <v>263</v>
      </c>
      <c r="AE842" t="s">
        <v>166</v>
      </c>
      <c r="AF842" t="s">
        <v>259</v>
      </c>
    </row>
    <row r="843" spans="1:32">
      <c r="A843" t="s">
        <v>9470</v>
      </c>
      <c r="B843" t="s">
        <v>9471</v>
      </c>
      <c r="C843" t="s">
        <v>9472</v>
      </c>
      <c r="D843" t="s">
        <v>157</v>
      </c>
      <c r="E843">
        <v>47.385100000000001</v>
      </c>
      <c r="F843">
        <v>-123.60509999999999</v>
      </c>
      <c r="G843" t="s">
        <v>158</v>
      </c>
      <c r="H843" t="s">
        <v>148</v>
      </c>
      <c r="I843" t="s">
        <v>9457</v>
      </c>
      <c r="J843" t="s">
        <v>108</v>
      </c>
      <c r="K843">
        <v>7127</v>
      </c>
      <c r="L843" t="s">
        <v>9473</v>
      </c>
      <c r="M843" s="43">
        <v>32029</v>
      </c>
      <c r="N843" s="43">
        <v>50283</v>
      </c>
      <c r="O843" t="s">
        <v>161</v>
      </c>
      <c r="P843" t="s">
        <v>162</v>
      </c>
      <c r="Q843">
        <v>1</v>
      </c>
      <c r="R843">
        <v>12.8</v>
      </c>
      <c r="S843">
        <v>27636.04</v>
      </c>
      <c r="T843">
        <v>24.646867865296802</v>
      </c>
      <c r="U843">
        <v>1994</v>
      </c>
      <c r="V843" t="s">
        <v>10666</v>
      </c>
      <c r="W843" t="s">
        <v>10666</v>
      </c>
      <c r="X843" t="s">
        <v>10666</v>
      </c>
      <c r="Y843" t="s">
        <v>10666</v>
      </c>
      <c r="Z843" t="s">
        <v>9474</v>
      </c>
      <c r="AA843" s="48" t="s">
        <v>9475</v>
      </c>
      <c r="AB843" s="41" t="s">
        <v>11176</v>
      </c>
      <c r="AC843" t="s">
        <v>153</v>
      </c>
      <c r="AD843" t="s">
        <v>165</v>
      </c>
      <c r="AE843" t="s">
        <v>166</v>
      </c>
      <c r="AF843" t="s">
        <v>167</v>
      </c>
    </row>
    <row r="844" spans="1:32">
      <c r="A844" t="s">
        <v>6998</v>
      </c>
      <c r="B844" t="s">
        <v>6999</v>
      </c>
      <c r="C844" t="s">
        <v>1401</v>
      </c>
      <c r="D844" t="s">
        <v>446</v>
      </c>
      <c r="E844">
        <v>48.0593</v>
      </c>
      <c r="F844">
        <v>-114.0699</v>
      </c>
      <c r="G844" t="s">
        <v>568</v>
      </c>
      <c r="H844" t="s">
        <v>247</v>
      </c>
      <c r="I844" t="s">
        <v>568</v>
      </c>
      <c r="J844" t="s">
        <v>108</v>
      </c>
      <c r="K844">
        <v>6459</v>
      </c>
      <c r="L844" t="s">
        <v>7000</v>
      </c>
      <c r="M844" s="43">
        <v>37827</v>
      </c>
      <c r="N844" s="43">
        <v>56065</v>
      </c>
      <c r="O844" t="s">
        <v>161</v>
      </c>
      <c r="P844" t="s">
        <v>162</v>
      </c>
      <c r="Q844">
        <v>3</v>
      </c>
      <c r="R844">
        <v>4.0999999999999996</v>
      </c>
      <c r="S844">
        <v>27832.35</v>
      </c>
      <c r="T844">
        <v>77.492900100233896</v>
      </c>
      <c r="U844">
        <v>1910</v>
      </c>
      <c r="V844" t="s">
        <v>10666</v>
      </c>
      <c r="W844" t="s">
        <v>10666</v>
      </c>
      <c r="X844" t="s">
        <v>10666</v>
      </c>
      <c r="Y844" t="s">
        <v>10666</v>
      </c>
      <c r="Z844" t="s">
        <v>7001</v>
      </c>
      <c r="AA844" s="48" t="s">
        <v>7002</v>
      </c>
      <c r="AB844" s="41" t="s">
        <v>10965</v>
      </c>
      <c r="AC844" t="s">
        <v>153</v>
      </c>
      <c r="AD844" t="s">
        <v>491</v>
      </c>
      <c r="AE844" t="s">
        <v>166</v>
      </c>
      <c r="AF844" t="s">
        <v>568</v>
      </c>
    </row>
    <row r="845" spans="1:32">
      <c r="A845" t="s">
        <v>6972</v>
      </c>
      <c r="B845" t="s">
        <v>6973</v>
      </c>
      <c r="C845" t="s">
        <v>1503</v>
      </c>
      <c r="D845" t="s">
        <v>458</v>
      </c>
      <c r="E845">
        <v>45.607399999999998</v>
      </c>
      <c r="F845">
        <v>-68.545900000000003</v>
      </c>
      <c r="G845" t="s">
        <v>6828</v>
      </c>
      <c r="H845" t="s">
        <v>459</v>
      </c>
      <c r="I845" t="s">
        <v>6829</v>
      </c>
      <c r="J845" t="s">
        <v>108</v>
      </c>
      <c r="K845">
        <v>55288</v>
      </c>
      <c r="L845" t="s">
        <v>6974</v>
      </c>
      <c r="M845" s="43">
        <v>36248</v>
      </c>
      <c r="N845" s="43">
        <v>47208</v>
      </c>
      <c r="O845" t="s">
        <v>161</v>
      </c>
      <c r="P845" t="s">
        <v>162</v>
      </c>
      <c r="Q845">
        <v>5</v>
      </c>
      <c r="R845">
        <v>4</v>
      </c>
      <c r="S845">
        <v>27846.78</v>
      </c>
      <c r="T845">
        <v>79.471404109589002</v>
      </c>
      <c r="U845">
        <v>1923</v>
      </c>
      <c r="V845" t="s">
        <v>10666</v>
      </c>
      <c r="W845" t="s">
        <v>10666</v>
      </c>
      <c r="X845" t="s">
        <v>10666</v>
      </c>
      <c r="Y845" t="s">
        <v>10666</v>
      </c>
      <c r="Z845" t="s">
        <v>6975</v>
      </c>
      <c r="AA845" s="48" t="s">
        <v>6976</v>
      </c>
      <c r="AB845" s="41" t="s">
        <v>10917</v>
      </c>
      <c r="AC845" t="s">
        <v>232</v>
      </c>
      <c r="AD845" t="s">
        <v>314</v>
      </c>
      <c r="AE845" t="s">
        <v>220</v>
      </c>
      <c r="AF845" t="s">
        <v>6833</v>
      </c>
    </row>
    <row r="846" spans="1:32">
      <c r="A846" t="s">
        <v>6845</v>
      </c>
      <c r="B846" t="s">
        <v>6846</v>
      </c>
      <c r="C846" t="s">
        <v>6847</v>
      </c>
      <c r="D846" t="s">
        <v>295</v>
      </c>
      <c r="E846">
        <v>45.741599999999998</v>
      </c>
      <c r="F846">
        <v>-87.863500000000002</v>
      </c>
      <c r="G846" t="s">
        <v>6848</v>
      </c>
      <c r="H846" t="s">
        <v>148</v>
      </c>
      <c r="I846" t="s">
        <v>6848</v>
      </c>
      <c r="J846" t="s">
        <v>108</v>
      </c>
      <c r="K846">
        <v>1848</v>
      </c>
      <c r="L846" t="s">
        <v>6849</v>
      </c>
      <c r="M846" s="43">
        <v>38358</v>
      </c>
      <c r="N846" s="43">
        <v>51348</v>
      </c>
      <c r="O846" t="s">
        <v>485</v>
      </c>
      <c r="P846" t="s">
        <v>162</v>
      </c>
      <c r="Q846">
        <v>4</v>
      </c>
      <c r="R846">
        <v>6.3</v>
      </c>
      <c r="S846">
        <v>27867.22</v>
      </c>
      <c r="T846">
        <v>50.495071392331702</v>
      </c>
      <c r="U846">
        <v>1905</v>
      </c>
      <c r="V846" t="s">
        <v>10666</v>
      </c>
      <c r="W846" t="s">
        <v>10666</v>
      </c>
      <c r="X846" t="s">
        <v>10666</v>
      </c>
      <c r="Y846" t="s">
        <v>10666</v>
      </c>
      <c r="Z846" t="s">
        <v>6791</v>
      </c>
      <c r="AA846" s="48" t="s">
        <v>6850</v>
      </c>
      <c r="AB846" s="41" t="s">
        <v>11000</v>
      </c>
      <c r="AC846" t="s">
        <v>301</v>
      </c>
      <c r="AD846" t="s">
        <v>302</v>
      </c>
      <c r="AE846" t="s">
        <v>166</v>
      </c>
      <c r="AF846" t="s">
        <v>6848</v>
      </c>
    </row>
    <row r="847" spans="1:32">
      <c r="A847" t="s">
        <v>9024</v>
      </c>
      <c r="B847" t="s">
        <v>9025</v>
      </c>
      <c r="C847" t="s">
        <v>9026</v>
      </c>
      <c r="D847" t="s">
        <v>267</v>
      </c>
      <c r="E847">
        <v>31.602599999999999</v>
      </c>
      <c r="F847">
        <v>-84.137</v>
      </c>
      <c r="G847" t="s">
        <v>269</v>
      </c>
      <c r="H847" t="s">
        <v>247</v>
      </c>
      <c r="I847" t="s">
        <v>269</v>
      </c>
      <c r="J847" t="s">
        <v>108</v>
      </c>
      <c r="K847">
        <v>706</v>
      </c>
      <c r="L847" t="s">
        <v>9027</v>
      </c>
      <c r="M847" s="43">
        <v>36433</v>
      </c>
      <c r="N847" s="43">
        <v>51074</v>
      </c>
      <c r="O847" t="s">
        <v>161</v>
      </c>
      <c r="P847" t="s">
        <v>162</v>
      </c>
      <c r="Q847">
        <v>3</v>
      </c>
      <c r="R847">
        <v>5.4</v>
      </c>
      <c r="S847">
        <v>28619.43</v>
      </c>
      <c r="T847">
        <v>60.501078132927397</v>
      </c>
      <c r="U847">
        <v>1921</v>
      </c>
      <c r="V847" t="s">
        <v>10666</v>
      </c>
      <c r="W847" t="s">
        <v>10666</v>
      </c>
      <c r="X847" t="s">
        <v>10666</v>
      </c>
      <c r="Y847" t="s">
        <v>10666</v>
      </c>
      <c r="Z847" t="s">
        <v>9025</v>
      </c>
      <c r="AA847" s="48" t="s">
        <v>9028</v>
      </c>
      <c r="AB847" s="41" t="s">
        <v>11107</v>
      </c>
      <c r="AC847" t="s">
        <v>253</v>
      </c>
      <c r="AD847" t="s">
        <v>272</v>
      </c>
      <c r="AE847" t="s">
        <v>166</v>
      </c>
      <c r="AF847" t="s">
        <v>269</v>
      </c>
    </row>
    <row r="848" spans="1:32">
      <c r="A848" t="s">
        <v>8054</v>
      </c>
      <c r="B848" t="s">
        <v>8055</v>
      </c>
      <c r="C848" t="s">
        <v>596</v>
      </c>
      <c r="D848" t="s">
        <v>551</v>
      </c>
      <c r="E848">
        <v>44.311700000000002</v>
      </c>
      <c r="F848">
        <v>-89.893299999999996</v>
      </c>
      <c r="G848" t="s">
        <v>8056</v>
      </c>
      <c r="H848" t="s">
        <v>650</v>
      </c>
      <c r="I848" t="s">
        <v>8056</v>
      </c>
      <c r="J848" t="s">
        <v>108</v>
      </c>
      <c r="K848">
        <v>50395</v>
      </c>
      <c r="L848" t="s">
        <v>8057</v>
      </c>
      <c r="M848" s="43">
        <v>35264</v>
      </c>
      <c r="N848" s="43">
        <v>50586</v>
      </c>
      <c r="O848" t="s">
        <v>450</v>
      </c>
      <c r="P848" t="s">
        <v>162</v>
      </c>
      <c r="Q848">
        <v>6</v>
      </c>
      <c r="R848">
        <v>3.9</v>
      </c>
      <c r="S848">
        <v>28765.52</v>
      </c>
      <c r="T848">
        <v>84.1983374312141</v>
      </c>
      <c r="U848">
        <v>1912</v>
      </c>
      <c r="V848" t="s">
        <v>10666</v>
      </c>
      <c r="W848" t="s">
        <v>10666</v>
      </c>
      <c r="X848" t="s">
        <v>10666</v>
      </c>
      <c r="Y848" t="s">
        <v>10666</v>
      </c>
      <c r="Z848" t="s">
        <v>599</v>
      </c>
      <c r="AA848" s="48" t="s">
        <v>8058</v>
      </c>
      <c r="AB848" s="41" t="s">
        <v>11041</v>
      </c>
      <c r="AC848" t="s">
        <v>601</v>
      </c>
      <c r="AD848" t="s">
        <v>302</v>
      </c>
      <c r="AE848" t="s">
        <v>464</v>
      </c>
      <c r="AF848" t="s">
        <v>4205</v>
      </c>
    </row>
    <row r="849" spans="1:32">
      <c r="A849" t="s">
        <v>9444</v>
      </c>
      <c r="B849" t="s">
        <v>9445</v>
      </c>
      <c r="C849" t="s">
        <v>9446</v>
      </c>
      <c r="D849" t="s">
        <v>527</v>
      </c>
      <c r="E849">
        <v>35.018000000000001</v>
      </c>
      <c r="F849">
        <v>-83.790999999999997</v>
      </c>
      <c r="G849" t="s">
        <v>40</v>
      </c>
      <c r="H849" t="s">
        <v>39</v>
      </c>
      <c r="I849" t="s">
        <v>40</v>
      </c>
      <c r="J849" t="s">
        <v>108</v>
      </c>
      <c r="K849">
        <v>2778</v>
      </c>
      <c r="L849" t="s">
        <v>10666</v>
      </c>
      <c r="M849" t="s">
        <v>10666</v>
      </c>
      <c r="N849" s="43" t="s">
        <v>10666</v>
      </c>
      <c r="O849" t="s">
        <v>250</v>
      </c>
      <c r="P849" t="s">
        <v>39</v>
      </c>
      <c r="Q849">
        <v>1</v>
      </c>
      <c r="R849">
        <v>13.2</v>
      </c>
      <c r="S849">
        <v>28774.3</v>
      </c>
      <c r="T849">
        <v>24.884374567593699</v>
      </c>
      <c r="U849">
        <v>1954</v>
      </c>
      <c r="V849" t="s">
        <v>10666</v>
      </c>
      <c r="W849" t="s">
        <v>10666</v>
      </c>
      <c r="X849" t="s">
        <v>10666</v>
      </c>
      <c r="Y849" t="s">
        <v>10666</v>
      </c>
      <c r="Z849" t="s">
        <v>7074</v>
      </c>
      <c r="AA849" s="48" t="s">
        <v>7075</v>
      </c>
      <c r="AB849" s="41" t="s">
        <v>11172</v>
      </c>
      <c r="AC849" t="s">
        <v>253</v>
      </c>
      <c r="AD849" t="s">
        <v>39</v>
      </c>
      <c r="AE849" t="s">
        <v>166</v>
      </c>
      <c r="AF849" t="s">
        <v>40</v>
      </c>
    </row>
    <row r="850" spans="1:32">
      <c r="A850" t="s">
        <v>7932</v>
      </c>
      <c r="B850" t="s">
        <v>7933</v>
      </c>
      <c r="C850" t="s">
        <v>306</v>
      </c>
      <c r="D850" t="s">
        <v>307</v>
      </c>
      <c r="E850">
        <v>42.729599999999998</v>
      </c>
      <c r="F850">
        <v>-72.930899999999994</v>
      </c>
      <c r="G850" t="s">
        <v>470</v>
      </c>
      <c r="H850" t="s">
        <v>309</v>
      </c>
      <c r="I850" t="s">
        <v>471</v>
      </c>
      <c r="J850" t="s">
        <v>108</v>
      </c>
      <c r="K850">
        <v>6012</v>
      </c>
      <c r="L850" t="s">
        <v>7927</v>
      </c>
      <c r="M850" s="43">
        <v>35524</v>
      </c>
      <c r="N850" s="43">
        <v>50130</v>
      </c>
      <c r="O850" t="s">
        <v>250</v>
      </c>
      <c r="P850" t="s">
        <v>162</v>
      </c>
      <c r="Q850">
        <v>1</v>
      </c>
      <c r="R850">
        <v>7.2</v>
      </c>
      <c r="S850">
        <v>28867.83</v>
      </c>
      <c r="T850">
        <v>45.769644216133898</v>
      </c>
      <c r="U850">
        <v>1926</v>
      </c>
      <c r="V850" t="s">
        <v>10666</v>
      </c>
      <c r="W850" t="s">
        <v>10666</v>
      </c>
      <c r="X850" t="s">
        <v>10666</v>
      </c>
      <c r="Y850" t="s">
        <v>10666</v>
      </c>
      <c r="Z850" t="s">
        <v>312</v>
      </c>
      <c r="AA850" s="48" t="s">
        <v>7928</v>
      </c>
      <c r="AB850" s="41" t="s">
        <v>10963</v>
      </c>
      <c r="AC850" t="s">
        <v>232</v>
      </c>
      <c r="AD850" t="s">
        <v>314</v>
      </c>
      <c r="AE850" t="s">
        <v>220</v>
      </c>
      <c r="AF850" t="s">
        <v>4568</v>
      </c>
    </row>
    <row r="851" spans="1:32">
      <c r="A851" t="s">
        <v>6992</v>
      </c>
      <c r="B851" t="s">
        <v>6993</v>
      </c>
      <c r="C851" t="s">
        <v>2252</v>
      </c>
      <c r="D851" t="s">
        <v>146</v>
      </c>
      <c r="E851">
        <v>40.929311869999999</v>
      </c>
      <c r="F851">
        <v>-121.54444709000001</v>
      </c>
      <c r="G851" t="s">
        <v>258</v>
      </c>
      <c r="H851" t="s">
        <v>247</v>
      </c>
      <c r="I851" t="s">
        <v>259</v>
      </c>
      <c r="J851" t="s">
        <v>108</v>
      </c>
      <c r="K851">
        <v>243</v>
      </c>
      <c r="L851" t="s">
        <v>6989</v>
      </c>
      <c r="M851" s="43">
        <v>37564</v>
      </c>
      <c r="N851" s="43">
        <v>48518</v>
      </c>
      <c r="O851" t="s">
        <v>161</v>
      </c>
      <c r="P851" t="s">
        <v>162</v>
      </c>
      <c r="Q851">
        <v>1</v>
      </c>
      <c r="R851">
        <v>10</v>
      </c>
      <c r="S851">
        <v>28872.48</v>
      </c>
      <c r="T851">
        <v>32.959452054794497</v>
      </c>
      <c r="U851">
        <v>1921</v>
      </c>
      <c r="V851" t="s">
        <v>10666</v>
      </c>
      <c r="W851" t="s">
        <v>10666</v>
      </c>
      <c r="X851" t="s">
        <v>10666</v>
      </c>
      <c r="Y851" t="s">
        <v>10666</v>
      </c>
      <c r="Z851" t="s">
        <v>3587</v>
      </c>
      <c r="AA851" s="48" t="s">
        <v>6991</v>
      </c>
      <c r="AB851" s="41" t="s">
        <v>10831</v>
      </c>
      <c r="AC851" t="s">
        <v>153</v>
      </c>
      <c r="AD851" t="s">
        <v>263</v>
      </c>
      <c r="AE851" t="s">
        <v>166</v>
      </c>
      <c r="AF851" t="s">
        <v>259</v>
      </c>
    </row>
    <row r="852" spans="1:32">
      <c r="A852" t="s">
        <v>7881</v>
      </c>
      <c r="B852" t="s">
        <v>7882</v>
      </c>
      <c r="C852" t="s">
        <v>2335</v>
      </c>
      <c r="D852" t="s">
        <v>195</v>
      </c>
      <c r="E852">
        <v>42.706200000000003</v>
      </c>
      <c r="F852">
        <v>-122.3873</v>
      </c>
      <c r="G852" t="s">
        <v>568</v>
      </c>
      <c r="H852" t="s">
        <v>247</v>
      </c>
      <c r="I852" t="s">
        <v>568</v>
      </c>
      <c r="J852" t="s">
        <v>108</v>
      </c>
      <c r="K852">
        <v>3034</v>
      </c>
      <c r="L852" t="s">
        <v>7883</v>
      </c>
      <c r="M852" s="43">
        <v>43735</v>
      </c>
      <c r="N852" s="43">
        <v>58318</v>
      </c>
      <c r="O852" t="s">
        <v>10666</v>
      </c>
      <c r="P852" t="s">
        <v>162</v>
      </c>
      <c r="Q852">
        <v>1</v>
      </c>
      <c r="R852">
        <v>7.2</v>
      </c>
      <c r="S852">
        <v>28959.52</v>
      </c>
      <c r="T852">
        <v>45.915017757483497</v>
      </c>
      <c r="U852">
        <v>1932</v>
      </c>
      <c r="V852" t="s">
        <v>10666</v>
      </c>
      <c r="W852" t="s">
        <v>10666</v>
      </c>
      <c r="X852" t="s">
        <v>10666</v>
      </c>
      <c r="Y852" t="s">
        <v>10666</v>
      </c>
      <c r="Z852" t="s">
        <v>7884</v>
      </c>
      <c r="AA852" s="48" t="s">
        <v>11511</v>
      </c>
      <c r="AB852" s="41" t="s">
        <v>10751</v>
      </c>
      <c r="AC852" t="s">
        <v>153</v>
      </c>
      <c r="AD852" t="s">
        <v>587</v>
      </c>
      <c r="AE852" t="s">
        <v>166</v>
      </c>
      <c r="AF852" t="s">
        <v>568</v>
      </c>
    </row>
    <row r="853" spans="1:32">
      <c r="A853" t="s">
        <v>6970</v>
      </c>
      <c r="B853" t="s">
        <v>6971</v>
      </c>
      <c r="C853" t="s">
        <v>306</v>
      </c>
      <c r="D853" t="s">
        <v>307</v>
      </c>
      <c r="E853">
        <v>42.685299999999998</v>
      </c>
      <c r="F853">
        <v>-72.976399999999998</v>
      </c>
      <c r="G853" t="s">
        <v>308</v>
      </c>
      <c r="H853" t="s">
        <v>309</v>
      </c>
      <c r="I853" t="s">
        <v>310</v>
      </c>
      <c r="J853" t="s">
        <v>108</v>
      </c>
      <c r="K853">
        <v>8004</v>
      </c>
      <c r="L853" t="s">
        <v>311</v>
      </c>
      <c r="M853" s="43">
        <v>45987</v>
      </c>
      <c r="N853" s="43">
        <v>60601</v>
      </c>
      <c r="O853" t="s">
        <v>250</v>
      </c>
      <c r="P853" t="s">
        <v>162</v>
      </c>
      <c r="Q853">
        <v>1</v>
      </c>
      <c r="R853">
        <v>11.2</v>
      </c>
      <c r="S853">
        <v>28971.82</v>
      </c>
      <c r="T853">
        <v>29.529333822570099</v>
      </c>
      <c r="U853">
        <v>1974</v>
      </c>
      <c r="V853" t="s">
        <v>10666</v>
      </c>
      <c r="W853" t="s">
        <v>10666</v>
      </c>
      <c r="X853" t="s">
        <v>10666</v>
      </c>
      <c r="Y853" t="s">
        <v>10666</v>
      </c>
      <c r="Z853" t="s">
        <v>312</v>
      </c>
      <c r="AA853" s="48" t="s">
        <v>313</v>
      </c>
      <c r="AB853" s="41" t="s">
        <v>10963</v>
      </c>
      <c r="AC853" t="s">
        <v>232</v>
      </c>
      <c r="AD853" t="s">
        <v>314</v>
      </c>
      <c r="AE853" t="s">
        <v>220</v>
      </c>
      <c r="AF853" t="s">
        <v>315</v>
      </c>
    </row>
    <row r="854" spans="1:32">
      <c r="A854" t="s">
        <v>660</v>
      </c>
      <c r="B854" t="s">
        <v>661</v>
      </c>
      <c r="C854" t="s">
        <v>662</v>
      </c>
      <c r="D854" t="s">
        <v>657</v>
      </c>
      <c r="E854">
        <v>18.337</v>
      </c>
      <c r="F854">
        <v>-66.667000000000002</v>
      </c>
      <c r="G854" t="s">
        <v>658</v>
      </c>
      <c r="H854" t="s">
        <v>148</v>
      </c>
      <c r="I854" t="s">
        <v>10666</v>
      </c>
      <c r="J854" t="s">
        <v>108</v>
      </c>
      <c r="K854">
        <v>61228</v>
      </c>
      <c r="L854" t="s">
        <v>10666</v>
      </c>
      <c r="M854" t="s">
        <v>10666</v>
      </c>
      <c r="N854" s="43" t="s">
        <v>10666</v>
      </c>
      <c r="O854" t="s">
        <v>10666</v>
      </c>
      <c r="P854" t="s">
        <v>543</v>
      </c>
      <c r="Q854">
        <v>3</v>
      </c>
      <c r="R854">
        <v>15</v>
      </c>
      <c r="S854">
        <v>29028</v>
      </c>
      <c r="T854">
        <v>22.091324200913199</v>
      </c>
      <c r="U854">
        <v>1942</v>
      </c>
      <c r="V854" t="s">
        <v>10666</v>
      </c>
      <c r="W854" t="s">
        <v>10666</v>
      </c>
      <c r="X854" t="s">
        <v>10666</v>
      </c>
      <c r="Y854" t="s">
        <v>10666</v>
      </c>
      <c r="Z854" t="s">
        <v>10666</v>
      </c>
      <c r="AA854" s="48" t="s">
        <v>11534</v>
      </c>
      <c r="AB854" s="41" t="s">
        <v>10666</v>
      </c>
      <c r="AC854" t="s">
        <v>10666</v>
      </c>
      <c r="AD854" t="s">
        <v>10666</v>
      </c>
      <c r="AE854" t="s">
        <v>10666</v>
      </c>
      <c r="AF854" t="s">
        <v>10666</v>
      </c>
    </row>
    <row r="855" spans="1:32">
      <c r="A855" t="s">
        <v>9299</v>
      </c>
      <c r="B855" t="s">
        <v>9300</v>
      </c>
      <c r="C855" t="s">
        <v>6192</v>
      </c>
      <c r="D855" t="s">
        <v>146</v>
      </c>
      <c r="E855">
        <v>35.46</v>
      </c>
      <c r="F855">
        <v>-118.78060000000001</v>
      </c>
      <c r="G855" t="s">
        <v>9301</v>
      </c>
      <c r="H855" t="s">
        <v>247</v>
      </c>
      <c r="I855" t="s">
        <v>259</v>
      </c>
      <c r="J855" t="s">
        <v>108</v>
      </c>
      <c r="K855">
        <v>7911</v>
      </c>
      <c r="L855" t="s">
        <v>9302</v>
      </c>
      <c r="M855" s="43">
        <v>39869</v>
      </c>
      <c r="N855" s="43">
        <v>50801</v>
      </c>
      <c r="O855" t="s">
        <v>161</v>
      </c>
      <c r="P855" t="s">
        <v>162</v>
      </c>
      <c r="Q855">
        <v>1</v>
      </c>
      <c r="R855">
        <v>11.5</v>
      </c>
      <c r="S855">
        <v>29174.42</v>
      </c>
      <c r="T855">
        <v>28.960115147905501</v>
      </c>
      <c r="U855">
        <v>1921</v>
      </c>
      <c r="V855" t="s">
        <v>10666</v>
      </c>
      <c r="W855" t="s">
        <v>10666</v>
      </c>
      <c r="X855" t="s">
        <v>10666</v>
      </c>
      <c r="Y855" t="s">
        <v>10666</v>
      </c>
      <c r="Z855" t="s">
        <v>6195</v>
      </c>
      <c r="AA855" s="48" t="s">
        <v>11494</v>
      </c>
      <c r="AB855" s="41" t="s">
        <v>10918</v>
      </c>
      <c r="AC855" t="s">
        <v>153</v>
      </c>
      <c r="AD855" t="s">
        <v>263</v>
      </c>
      <c r="AE855" t="s">
        <v>166</v>
      </c>
      <c r="AF855" t="s">
        <v>259</v>
      </c>
    </row>
    <row r="856" spans="1:32">
      <c r="A856" t="s">
        <v>6706</v>
      </c>
      <c r="B856" t="s">
        <v>6707</v>
      </c>
      <c r="C856" t="s">
        <v>437</v>
      </c>
      <c r="D856" t="s">
        <v>195</v>
      </c>
      <c r="E856">
        <v>45.448996600000001</v>
      </c>
      <c r="F856">
        <v>-122.1511304</v>
      </c>
      <c r="G856" t="s">
        <v>6708</v>
      </c>
      <c r="H856" t="s">
        <v>247</v>
      </c>
      <c r="I856" t="s">
        <v>438</v>
      </c>
      <c r="J856" t="s">
        <v>108</v>
      </c>
      <c r="K856">
        <v>4214</v>
      </c>
      <c r="L856" t="s">
        <v>6709</v>
      </c>
      <c r="M856" s="43">
        <v>28936</v>
      </c>
      <c r="N856" s="43">
        <v>47177</v>
      </c>
      <c r="O856" t="s">
        <v>10666</v>
      </c>
      <c r="P856" t="s">
        <v>162</v>
      </c>
      <c r="Q856">
        <v>1</v>
      </c>
      <c r="R856">
        <v>11.8</v>
      </c>
      <c r="S856">
        <v>29251.65</v>
      </c>
      <c r="T856">
        <v>28.298554678430499</v>
      </c>
      <c r="U856">
        <v>1982</v>
      </c>
      <c r="V856" t="s">
        <v>10666</v>
      </c>
      <c r="W856" t="s">
        <v>10666</v>
      </c>
      <c r="X856" t="s">
        <v>10666</v>
      </c>
      <c r="Y856" t="s">
        <v>10666</v>
      </c>
      <c r="Z856" t="s">
        <v>6710</v>
      </c>
      <c r="AA856" s="48" t="s">
        <v>11514</v>
      </c>
      <c r="AB856" s="41" t="s">
        <v>10688</v>
      </c>
      <c r="AC856" t="s">
        <v>153</v>
      </c>
      <c r="AD856" t="s">
        <v>442</v>
      </c>
      <c r="AE856" t="s">
        <v>166</v>
      </c>
      <c r="AF856" t="s">
        <v>438</v>
      </c>
    </row>
    <row r="857" spans="1:32">
      <c r="A857" t="s">
        <v>6091</v>
      </c>
      <c r="B857" t="s">
        <v>6092</v>
      </c>
      <c r="C857" t="s">
        <v>194</v>
      </c>
      <c r="D857" t="s">
        <v>286</v>
      </c>
      <c r="E857">
        <v>43.102800000000002</v>
      </c>
      <c r="F857">
        <v>-73.537999999999997</v>
      </c>
      <c r="G857" t="s">
        <v>6093</v>
      </c>
      <c r="H857" t="s">
        <v>459</v>
      </c>
      <c r="I857" t="s">
        <v>6092</v>
      </c>
      <c r="J857" t="s">
        <v>108</v>
      </c>
      <c r="K857">
        <v>50280</v>
      </c>
      <c r="L857" t="s">
        <v>6094</v>
      </c>
      <c r="M857" s="43">
        <v>31776</v>
      </c>
      <c r="N857" s="43">
        <v>46356</v>
      </c>
      <c r="O857" t="s">
        <v>161</v>
      </c>
      <c r="P857" t="s">
        <v>162</v>
      </c>
      <c r="Q857">
        <v>1</v>
      </c>
      <c r="R857">
        <v>10.5</v>
      </c>
      <c r="S857">
        <v>29354.16</v>
      </c>
      <c r="T857">
        <v>31.913633398564901</v>
      </c>
      <c r="U857">
        <v>1987</v>
      </c>
      <c r="V857" t="s">
        <v>10666</v>
      </c>
      <c r="W857" t="s">
        <v>10666</v>
      </c>
      <c r="X857" t="s">
        <v>10666</v>
      </c>
      <c r="Y857" t="s">
        <v>10666</v>
      </c>
      <c r="Z857" t="s">
        <v>2963</v>
      </c>
      <c r="AA857" s="48" t="s">
        <v>2964</v>
      </c>
      <c r="AB857" s="41" t="s">
        <v>10845</v>
      </c>
      <c r="AC857" t="s">
        <v>232</v>
      </c>
      <c r="AD857" t="s">
        <v>291</v>
      </c>
      <c r="AE857" t="s">
        <v>220</v>
      </c>
      <c r="AF857" t="s">
        <v>788</v>
      </c>
    </row>
    <row r="858" spans="1:32">
      <c r="A858" t="s">
        <v>6781</v>
      </c>
      <c r="B858" t="s">
        <v>6782</v>
      </c>
      <c r="C858" t="s">
        <v>4163</v>
      </c>
      <c r="D858" t="s">
        <v>903</v>
      </c>
      <c r="E858">
        <v>44.489100000000001</v>
      </c>
      <c r="F858">
        <v>-73.184299999999993</v>
      </c>
      <c r="G858" t="s">
        <v>6783</v>
      </c>
      <c r="H858" t="s">
        <v>148</v>
      </c>
      <c r="I858" t="s">
        <v>6784</v>
      </c>
      <c r="J858" t="s">
        <v>108</v>
      </c>
      <c r="K858">
        <v>54355</v>
      </c>
      <c r="L858" t="s">
        <v>6785</v>
      </c>
      <c r="M858" s="43">
        <v>32450</v>
      </c>
      <c r="N858" s="43">
        <v>47057</v>
      </c>
      <c r="O858" t="s">
        <v>161</v>
      </c>
      <c r="P858" t="s">
        <v>162</v>
      </c>
      <c r="Q858">
        <v>3</v>
      </c>
      <c r="R858">
        <v>7.5</v>
      </c>
      <c r="S858">
        <v>29436.22</v>
      </c>
      <c r="T858">
        <v>44.803987823439897</v>
      </c>
      <c r="U858">
        <v>1993</v>
      </c>
      <c r="V858" t="s">
        <v>10666</v>
      </c>
      <c r="W858" t="s">
        <v>10666</v>
      </c>
      <c r="X858" t="s">
        <v>10666</v>
      </c>
      <c r="Y858" t="s">
        <v>10666</v>
      </c>
      <c r="Z858" t="s">
        <v>3163</v>
      </c>
      <c r="AA858" s="48" t="s">
        <v>4165</v>
      </c>
      <c r="AB858" s="41" t="s">
        <v>10726</v>
      </c>
      <c r="AC858" t="s">
        <v>232</v>
      </c>
      <c r="AD858" t="s">
        <v>314</v>
      </c>
      <c r="AE858" t="s">
        <v>166</v>
      </c>
      <c r="AF858" t="s">
        <v>6783</v>
      </c>
    </row>
    <row r="859" spans="1:32">
      <c r="A859" t="s">
        <v>7006</v>
      </c>
      <c r="B859" t="s">
        <v>2525</v>
      </c>
      <c r="C859" t="s">
        <v>2294</v>
      </c>
      <c r="D859" t="s">
        <v>286</v>
      </c>
      <c r="E859">
        <v>43.924799999999998</v>
      </c>
      <c r="F859">
        <v>-75.373500000000007</v>
      </c>
      <c r="G859" t="s">
        <v>4355</v>
      </c>
      <c r="H859" t="s">
        <v>309</v>
      </c>
      <c r="I859" t="s">
        <v>4355</v>
      </c>
      <c r="J859" t="s">
        <v>108</v>
      </c>
      <c r="K859">
        <v>2575</v>
      </c>
      <c r="L859" t="s">
        <v>7007</v>
      </c>
      <c r="M859" s="43">
        <v>35279</v>
      </c>
      <c r="N859" s="43">
        <v>46234</v>
      </c>
      <c r="O859" t="s">
        <v>485</v>
      </c>
      <c r="P859" t="s">
        <v>162</v>
      </c>
      <c r="Q859">
        <v>3</v>
      </c>
      <c r="R859">
        <v>6</v>
      </c>
      <c r="S859">
        <v>29486.66</v>
      </c>
      <c r="T859">
        <v>56.100951293759501</v>
      </c>
      <c r="U859">
        <v>1925</v>
      </c>
      <c r="V859" t="s">
        <v>10666</v>
      </c>
      <c r="W859" t="s">
        <v>10666</v>
      </c>
      <c r="X859" t="s">
        <v>10666</v>
      </c>
      <c r="Y859" t="s">
        <v>10666</v>
      </c>
      <c r="Z859" t="s">
        <v>5058</v>
      </c>
      <c r="AA859" s="48" t="s">
        <v>7008</v>
      </c>
      <c r="AB859" s="41" t="s">
        <v>10862</v>
      </c>
      <c r="AC859" t="s">
        <v>232</v>
      </c>
      <c r="AD859" t="s">
        <v>291</v>
      </c>
      <c r="AE859" t="s">
        <v>220</v>
      </c>
      <c r="AF859" t="s">
        <v>788</v>
      </c>
    </row>
    <row r="860" spans="1:32">
      <c r="A860" t="s">
        <v>8562</v>
      </c>
      <c r="B860" t="s">
        <v>8563</v>
      </c>
      <c r="C860" t="s">
        <v>4672</v>
      </c>
      <c r="D860" t="s">
        <v>295</v>
      </c>
      <c r="E860">
        <v>45.954999999999998</v>
      </c>
      <c r="F860">
        <v>-88.196700000000007</v>
      </c>
      <c r="G860" t="s">
        <v>552</v>
      </c>
      <c r="H860" t="s">
        <v>247</v>
      </c>
      <c r="I860" t="s">
        <v>552</v>
      </c>
      <c r="J860" t="s">
        <v>108</v>
      </c>
      <c r="K860">
        <v>1780</v>
      </c>
      <c r="L860" t="s">
        <v>8564</v>
      </c>
      <c r="M860" s="43">
        <v>36903</v>
      </c>
      <c r="N860" s="43">
        <v>51348</v>
      </c>
      <c r="O860" t="s">
        <v>485</v>
      </c>
      <c r="P860" t="s">
        <v>162</v>
      </c>
      <c r="Q860">
        <v>2</v>
      </c>
      <c r="R860">
        <v>9.6</v>
      </c>
      <c r="S860">
        <v>29554.13</v>
      </c>
      <c r="T860">
        <v>35.1433242960426</v>
      </c>
      <c r="U860">
        <v>1953</v>
      </c>
      <c r="V860" t="s">
        <v>10666</v>
      </c>
      <c r="W860" t="s">
        <v>10666</v>
      </c>
      <c r="X860" t="s">
        <v>10666</v>
      </c>
      <c r="Y860" t="s">
        <v>10666</v>
      </c>
      <c r="Z860" t="s">
        <v>4674</v>
      </c>
      <c r="AA860" s="48" t="s">
        <v>4675</v>
      </c>
      <c r="AB860" s="41" t="s">
        <v>10823</v>
      </c>
      <c r="AC860" t="s">
        <v>301</v>
      </c>
      <c r="AD860" t="s">
        <v>302</v>
      </c>
      <c r="AE860" t="s">
        <v>166</v>
      </c>
      <c r="AF860" t="s">
        <v>556</v>
      </c>
    </row>
    <row r="861" spans="1:32">
      <c r="A861" t="s">
        <v>7336</v>
      </c>
      <c r="B861" t="s">
        <v>4222</v>
      </c>
      <c r="C861" t="s">
        <v>6979</v>
      </c>
      <c r="D861" t="s">
        <v>873</v>
      </c>
      <c r="E861">
        <v>45.9756</v>
      </c>
      <c r="F861">
        <v>-94.367800000000003</v>
      </c>
      <c r="G861" t="s">
        <v>5979</v>
      </c>
      <c r="H861" t="s">
        <v>247</v>
      </c>
      <c r="I861" t="s">
        <v>6980</v>
      </c>
      <c r="J861" t="s">
        <v>108</v>
      </c>
      <c r="K861">
        <v>1896</v>
      </c>
      <c r="L861" t="s">
        <v>7337</v>
      </c>
      <c r="M861" s="43">
        <v>34269</v>
      </c>
      <c r="N861" s="43">
        <v>46843</v>
      </c>
      <c r="O861" t="s">
        <v>161</v>
      </c>
      <c r="P861" t="s">
        <v>162</v>
      </c>
      <c r="Q861">
        <v>6</v>
      </c>
      <c r="R861">
        <v>4.5999999999999996</v>
      </c>
      <c r="S861">
        <v>29557.57</v>
      </c>
      <c r="T861">
        <v>73.351126662696103</v>
      </c>
      <c r="U861">
        <v>1906</v>
      </c>
      <c r="V861" t="s">
        <v>10666</v>
      </c>
      <c r="W861" t="s">
        <v>10666</v>
      </c>
      <c r="X861" t="s">
        <v>10666</v>
      </c>
      <c r="Y861" t="s">
        <v>10666</v>
      </c>
      <c r="Z861" t="s">
        <v>3710</v>
      </c>
      <c r="AA861" s="48" t="s">
        <v>7338</v>
      </c>
      <c r="AB861" s="41" t="s">
        <v>10964</v>
      </c>
      <c r="AC861" t="s">
        <v>601</v>
      </c>
      <c r="AD861" t="s">
        <v>302</v>
      </c>
      <c r="AE861" t="s">
        <v>166</v>
      </c>
      <c r="AF861" t="s">
        <v>5979</v>
      </c>
    </row>
    <row r="862" spans="1:32">
      <c r="A862" t="s">
        <v>7619</v>
      </c>
      <c r="B862" t="s">
        <v>7620</v>
      </c>
      <c r="C862" t="s">
        <v>7552</v>
      </c>
      <c r="D862" t="s">
        <v>295</v>
      </c>
      <c r="E862">
        <v>44.435000000000002</v>
      </c>
      <c r="F862">
        <v>-83.44</v>
      </c>
      <c r="G862" t="s">
        <v>296</v>
      </c>
      <c r="H862" t="s">
        <v>247</v>
      </c>
      <c r="I862" t="s">
        <v>297</v>
      </c>
      <c r="J862" t="s">
        <v>108</v>
      </c>
      <c r="K862">
        <v>1705</v>
      </c>
      <c r="L862" t="s">
        <v>7621</v>
      </c>
      <c r="M862" s="43">
        <v>34530</v>
      </c>
      <c r="N862" s="43">
        <v>49125</v>
      </c>
      <c r="O862" t="s">
        <v>485</v>
      </c>
      <c r="P862" t="s">
        <v>162</v>
      </c>
      <c r="Q862">
        <v>3</v>
      </c>
      <c r="R862">
        <v>9</v>
      </c>
      <c r="S862">
        <v>29655.22</v>
      </c>
      <c r="T862">
        <v>37.614434297311</v>
      </c>
      <c r="U862">
        <v>1918</v>
      </c>
      <c r="V862" t="s">
        <v>10666</v>
      </c>
      <c r="W862" t="s">
        <v>10666</v>
      </c>
      <c r="X862" t="s">
        <v>10666</v>
      </c>
      <c r="Y862" t="s">
        <v>10666</v>
      </c>
      <c r="Z862" t="s">
        <v>7554</v>
      </c>
      <c r="AA862" s="48" t="s">
        <v>7622</v>
      </c>
      <c r="AB862" s="41" t="s">
        <v>10924</v>
      </c>
      <c r="AC862" t="s">
        <v>301</v>
      </c>
      <c r="AD862" t="s">
        <v>302</v>
      </c>
      <c r="AE862" t="s">
        <v>166</v>
      </c>
      <c r="AF862" t="s">
        <v>297</v>
      </c>
    </row>
    <row r="863" spans="1:32">
      <c r="A863" t="s">
        <v>7209</v>
      </c>
      <c r="B863" t="s">
        <v>7210</v>
      </c>
      <c r="C863" t="s">
        <v>6010</v>
      </c>
      <c r="D863" t="s">
        <v>458</v>
      </c>
      <c r="E863">
        <v>44.548400000000001</v>
      </c>
      <c r="F863">
        <v>-69.626900000000006</v>
      </c>
      <c r="G863" t="s">
        <v>7207</v>
      </c>
      <c r="H863" t="s">
        <v>459</v>
      </c>
      <c r="I863" t="s">
        <v>7207</v>
      </c>
      <c r="J863" t="s">
        <v>108</v>
      </c>
      <c r="K863">
        <v>10066</v>
      </c>
      <c r="L863" t="s">
        <v>7208</v>
      </c>
      <c r="M863" s="43">
        <v>38415</v>
      </c>
      <c r="N863" s="43">
        <v>49979</v>
      </c>
      <c r="O863" t="s">
        <v>161</v>
      </c>
      <c r="P863" t="s">
        <v>162</v>
      </c>
      <c r="Q863">
        <v>6</v>
      </c>
      <c r="R863">
        <v>4.8</v>
      </c>
      <c r="S863">
        <v>22095.949000000001</v>
      </c>
      <c r="T863">
        <v>52.549345985540299</v>
      </c>
      <c r="U863">
        <v>1985</v>
      </c>
      <c r="V863" t="s">
        <v>10666</v>
      </c>
      <c r="W863" t="s">
        <v>10666</v>
      </c>
      <c r="X863" t="s">
        <v>10666</v>
      </c>
      <c r="Y863" t="s">
        <v>10666</v>
      </c>
      <c r="Z863" t="s">
        <v>7091</v>
      </c>
      <c r="AA863" s="48" t="s">
        <v>7092</v>
      </c>
      <c r="AB863" s="41" t="s">
        <v>10900</v>
      </c>
      <c r="AC863" t="s">
        <v>232</v>
      </c>
      <c r="AD863" t="s">
        <v>314</v>
      </c>
      <c r="AE863" t="s">
        <v>220</v>
      </c>
      <c r="AF863" t="s">
        <v>465</v>
      </c>
    </row>
    <row r="864" spans="1:32">
      <c r="A864" t="s">
        <v>7205</v>
      </c>
      <c r="B864" t="s">
        <v>7206</v>
      </c>
      <c r="C864" t="s">
        <v>6010</v>
      </c>
      <c r="D864" t="s">
        <v>458</v>
      </c>
      <c r="E864">
        <v>44.548400000000001</v>
      </c>
      <c r="F864">
        <v>-69.626900000000006</v>
      </c>
      <c r="G864" t="s">
        <v>7207</v>
      </c>
      <c r="H864" t="s">
        <v>459</v>
      </c>
      <c r="I864" t="s">
        <v>7207</v>
      </c>
      <c r="J864" t="s">
        <v>108</v>
      </c>
      <c r="K864">
        <v>10066</v>
      </c>
      <c r="L864" t="s">
        <v>7208</v>
      </c>
      <c r="M864" s="43">
        <v>38415</v>
      </c>
      <c r="N864" s="43">
        <v>49979</v>
      </c>
      <c r="O864" t="s">
        <v>161</v>
      </c>
      <c r="P864" t="s">
        <v>162</v>
      </c>
      <c r="Q864">
        <v>1</v>
      </c>
      <c r="R864">
        <v>2.4</v>
      </c>
      <c r="S864">
        <v>11047.9745</v>
      </c>
      <c r="T864">
        <v>52.549345985540299</v>
      </c>
      <c r="U864">
        <v>1985</v>
      </c>
      <c r="V864" t="s">
        <v>10666</v>
      </c>
      <c r="W864" t="s">
        <v>10666</v>
      </c>
      <c r="X864" t="s">
        <v>10666</v>
      </c>
      <c r="Y864" t="s">
        <v>10666</v>
      </c>
      <c r="Z864" t="s">
        <v>7091</v>
      </c>
      <c r="AA864" s="48" t="s">
        <v>7092</v>
      </c>
      <c r="AB864" s="41" t="s">
        <v>10900</v>
      </c>
      <c r="AC864" t="s">
        <v>232</v>
      </c>
      <c r="AD864" t="s">
        <v>314</v>
      </c>
      <c r="AE864" t="s">
        <v>220</v>
      </c>
      <c r="AF864" t="s">
        <v>465</v>
      </c>
    </row>
    <row r="865" spans="1:32">
      <c r="A865" t="s">
        <v>6914</v>
      </c>
      <c r="B865" t="s">
        <v>6915</v>
      </c>
      <c r="C865" t="s">
        <v>2335</v>
      </c>
      <c r="D865" t="s">
        <v>527</v>
      </c>
      <c r="E865">
        <v>35.2136</v>
      </c>
      <c r="F865">
        <v>-83.002300000000005</v>
      </c>
      <c r="G865" t="s">
        <v>246</v>
      </c>
      <c r="H865" t="s">
        <v>247</v>
      </c>
      <c r="I865" t="s">
        <v>246</v>
      </c>
      <c r="J865" t="s">
        <v>108</v>
      </c>
      <c r="K865">
        <v>2749</v>
      </c>
      <c r="L865" t="s">
        <v>6909</v>
      </c>
      <c r="M865" s="43">
        <v>40667</v>
      </c>
      <c r="N865" s="43">
        <v>51621</v>
      </c>
      <c r="O865" t="s">
        <v>250</v>
      </c>
      <c r="P865" t="s">
        <v>162</v>
      </c>
      <c r="Q865">
        <v>1</v>
      </c>
      <c r="R865">
        <v>10.8</v>
      </c>
      <c r="S865">
        <v>29706.7</v>
      </c>
      <c r="T865">
        <v>31.399775917469999</v>
      </c>
      <c r="U865">
        <v>1955</v>
      </c>
      <c r="V865" t="s">
        <v>10666</v>
      </c>
      <c r="W865" t="s">
        <v>10666</v>
      </c>
      <c r="X865" t="s">
        <v>10666</v>
      </c>
      <c r="Y865" t="s">
        <v>10666</v>
      </c>
      <c r="Z865" t="s">
        <v>6910</v>
      </c>
      <c r="AA865" s="48" t="s">
        <v>6916</v>
      </c>
      <c r="AB865" s="41" t="s">
        <v>10957</v>
      </c>
      <c r="AC865" t="s">
        <v>253</v>
      </c>
      <c r="AD865" t="s">
        <v>254</v>
      </c>
      <c r="AE865" t="s">
        <v>166</v>
      </c>
      <c r="AF865" t="s">
        <v>246</v>
      </c>
    </row>
    <row r="866" spans="1:32">
      <c r="A866" t="s">
        <v>8508</v>
      </c>
      <c r="B866" t="s">
        <v>8509</v>
      </c>
      <c r="C866" t="s">
        <v>2342</v>
      </c>
      <c r="D866" t="s">
        <v>146</v>
      </c>
      <c r="E866">
        <v>39.582599999999999</v>
      </c>
      <c r="F866">
        <v>-121.1155</v>
      </c>
      <c r="G866" t="s">
        <v>8510</v>
      </c>
      <c r="H866" t="s">
        <v>148</v>
      </c>
      <c r="I866" t="s">
        <v>8510</v>
      </c>
      <c r="J866" t="s">
        <v>108</v>
      </c>
      <c r="K866">
        <v>776</v>
      </c>
      <c r="L866" t="s">
        <v>8511</v>
      </c>
      <c r="M866" s="43">
        <v>19196</v>
      </c>
      <c r="N866" s="43">
        <v>39903</v>
      </c>
      <c r="O866" t="s">
        <v>10666</v>
      </c>
      <c r="P866" t="s">
        <v>162</v>
      </c>
      <c r="Q866">
        <v>1</v>
      </c>
      <c r="R866">
        <v>12.1</v>
      </c>
      <c r="S866">
        <v>29720.39</v>
      </c>
      <c r="T866">
        <v>28.039161855164298</v>
      </c>
      <c r="U866">
        <v>1983</v>
      </c>
      <c r="V866" t="s">
        <v>10666</v>
      </c>
      <c r="W866" t="s">
        <v>10666</v>
      </c>
      <c r="X866" t="s">
        <v>10666</v>
      </c>
      <c r="Y866" t="s">
        <v>10666</v>
      </c>
      <c r="Z866" t="s">
        <v>3535</v>
      </c>
      <c r="AA866" s="48" t="s">
        <v>8512</v>
      </c>
      <c r="AB866" s="41" t="s">
        <v>10872</v>
      </c>
      <c r="AC866" t="s">
        <v>153</v>
      </c>
      <c r="AD866" t="s">
        <v>263</v>
      </c>
      <c r="AE866" t="s">
        <v>166</v>
      </c>
      <c r="AF866" t="s">
        <v>259</v>
      </c>
    </row>
    <row r="867" spans="1:32">
      <c r="A867" t="s">
        <v>6230</v>
      </c>
      <c r="B867" t="s">
        <v>6231</v>
      </c>
      <c r="C867" t="s">
        <v>1543</v>
      </c>
      <c r="D867" t="s">
        <v>458</v>
      </c>
      <c r="E867">
        <v>44.944099999999999</v>
      </c>
      <c r="F867">
        <v>-70.997600000000006</v>
      </c>
      <c r="G867" t="s">
        <v>6232</v>
      </c>
      <c r="H867" t="s">
        <v>309</v>
      </c>
      <c r="I867" t="s">
        <v>6233</v>
      </c>
      <c r="J867" t="s">
        <v>108</v>
      </c>
      <c r="K867">
        <v>50999</v>
      </c>
      <c r="L867" t="s">
        <v>6234</v>
      </c>
      <c r="M867" s="43">
        <v>31154</v>
      </c>
      <c r="N867" s="43">
        <v>45747</v>
      </c>
      <c r="O867" t="s">
        <v>10666</v>
      </c>
      <c r="P867" t="s">
        <v>162</v>
      </c>
      <c r="Q867">
        <v>1</v>
      </c>
      <c r="R867">
        <v>6.7</v>
      </c>
      <c r="S867">
        <v>29981.01</v>
      </c>
      <c r="T867">
        <v>51.081936209364102</v>
      </c>
      <c r="U867">
        <v>1988</v>
      </c>
      <c r="V867" t="s">
        <v>10666</v>
      </c>
      <c r="W867" t="s">
        <v>10666</v>
      </c>
      <c r="X867" t="s">
        <v>10666</v>
      </c>
      <c r="Y867" t="s">
        <v>10666</v>
      </c>
      <c r="Z867" t="s">
        <v>6235</v>
      </c>
      <c r="AA867" s="48" t="s">
        <v>6236</v>
      </c>
      <c r="AB867" s="41" t="s">
        <v>10920</v>
      </c>
      <c r="AC867" t="s">
        <v>232</v>
      </c>
      <c r="AD867" t="s">
        <v>314</v>
      </c>
      <c r="AE867" t="s">
        <v>220</v>
      </c>
      <c r="AF867" t="s">
        <v>465</v>
      </c>
    </row>
    <row r="868" spans="1:32">
      <c r="A868" t="s">
        <v>594</v>
      </c>
      <c r="B868" t="s">
        <v>595</v>
      </c>
      <c r="C868" t="s">
        <v>596</v>
      </c>
      <c r="D868" t="s">
        <v>551</v>
      </c>
      <c r="E868">
        <v>44.435000000000002</v>
      </c>
      <c r="F868">
        <v>-89.778300000000002</v>
      </c>
      <c r="G868" t="s">
        <v>597</v>
      </c>
      <c r="H868" t="s">
        <v>247</v>
      </c>
      <c r="I868" t="s">
        <v>597</v>
      </c>
      <c r="J868" t="s">
        <v>108</v>
      </c>
      <c r="K868">
        <v>3971</v>
      </c>
      <c r="L868" t="s">
        <v>598</v>
      </c>
      <c r="M868" s="43">
        <v>37832</v>
      </c>
      <c r="N868" s="43">
        <v>50586</v>
      </c>
      <c r="O868" t="s">
        <v>161</v>
      </c>
      <c r="P868" t="s">
        <v>162</v>
      </c>
      <c r="Q868">
        <v>8</v>
      </c>
      <c r="R868">
        <v>5.8</v>
      </c>
      <c r="S868">
        <v>30171.68</v>
      </c>
      <c r="T868">
        <v>59.383719099354401</v>
      </c>
      <c r="U868">
        <v>1896</v>
      </c>
      <c r="V868" t="s">
        <v>10666</v>
      </c>
      <c r="W868" t="s">
        <v>10666</v>
      </c>
      <c r="X868" t="s">
        <v>10666</v>
      </c>
      <c r="Y868" t="s">
        <v>10666</v>
      </c>
      <c r="Z868" t="s">
        <v>599</v>
      </c>
      <c r="AA868" s="48" t="s">
        <v>600</v>
      </c>
      <c r="AB868" s="41" t="s">
        <v>11041</v>
      </c>
      <c r="AC868" t="s">
        <v>601</v>
      </c>
      <c r="AD868" t="s">
        <v>302</v>
      </c>
      <c r="AE868" t="s">
        <v>166</v>
      </c>
      <c r="AF868" t="s">
        <v>597</v>
      </c>
    </row>
    <row r="869" spans="1:32">
      <c r="A869" t="s">
        <v>7777</v>
      </c>
      <c r="B869" t="s">
        <v>7778</v>
      </c>
      <c r="C869" t="s">
        <v>4591</v>
      </c>
      <c r="D869" t="s">
        <v>483</v>
      </c>
      <c r="E869">
        <v>44.2453</v>
      </c>
      <c r="F869">
        <v>-111.4961</v>
      </c>
      <c r="G869" t="s">
        <v>568</v>
      </c>
      <c r="H869" t="s">
        <v>247</v>
      </c>
      <c r="I869" t="s">
        <v>568</v>
      </c>
      <c r="J869" t="s">
        <v>108</v>
      </c>
      <c r="K869">
        <v>825</v>
      </c>
      <c r="L869" t="s">
        <v>7779</v>
      </c>
      <c r="M869" s="43">
        <v>31992</v>
      </c>
      <c r="N869" s="43">
        <v>46752</v>
      </c>
      <c r="O869" t="s">
        <v>10666</v>
      </c>
      <c r="P869" t="s">
        <v>162</v>
      </c>
      <c r="Q869">
        <v>3</v>
      </c>
      <c r="R869">
        <v>6.7</v>
      </c>
      <c r="S869">
        <v>30296.48</v>
      </c>
      <c r="T869">
        <v>51.619437061268997</v>
      </c>
      <c r="U869">
        <v>1917</v>
      </c>
      <c r="V869" t="s">
        <v>10666</v>
      </c>
      <c r="W869" t="s">
        <v>10666</v>
      </c>
      <c r="X869" t="s">
        <v>10666</v>
      </c>
      <c r="Y869" t="s">
        <v>10666</v>
      </c>
      <c r="Z869" t="s">
        <v>7780</v>
      </c>
      <c r="AA869" s="48" t="s">
        <v>7776</v>
      </c>
      <c r="AB869" s="41" t="s">
        <v>10787</v>
      </c>
      <c r="AC869" t="s">
        <v>153</v>
      </c>
      <c r="AD869" t="s">
        <v>491</v>
      </c>
      <c r="AE869" t="s">
        <v>166</v>
      </c>
      <c r="AF869" t="s">
        <v>568</v>
      </c>
    </row>
    <row r="870" spans="1:32">
      <c r="A870" t="s">
        <v>6826</v>
      </c>
      <c r="B870" t="s">
        <v>6827</v>
      </c>
      <c r="C870" t="s">
        <v>2848</v>
      </c>
      <c r="D870" t="s">
        <v>458</v>
      </c>
      <c r="E870">
        <v>44.544400000000003</v>
      </c>
      <c r="F870">
        <v>-68.430000000000007</v>
      </c>
      <c r="G870" t="s">
        <v>6828</v>
      </c>
      <c r="H870" t="s">
        <v>459</v>
      </c>
      <c r="I870" t="s">
        <v>6829</v>
      </c>
      <c r="J870" t="s">
        <v>108</v>
      </c>
      <c r="K870">
        <v>1469</v>
      </c>
      <c r="L870" t="s">
        <v>6830</v>
      </c>
      <c r="M870" s="43">
        <v>32139</v>
      </c>
      <c r="N870" s="43">
        <v>43100</v>
      </c>
      <c r="O870" t="s">
        <v>250</v>
      </c>
      <c r="P870" t="s">
        <v>162</v>
      </c>
      <c r="Q870">
        <v>4</v>
      </c>
      <c r="R870">
        <v>8.9</v>
      </c>
      <c r="S870">
        <v>30335.78</v>
      </c>
      <c r="T870">
        <v>38.9099840952234</v>
      </c>
      <c r="U870">
        <v>1924</v>
      </c>
      <c r="V870" t="s">
        <v>10666</v>
      </c>
      <c r="W870" t="s">
        <v>10666</v>
      </c>
      <c r="X870" t="s">
        <v>10666</v>
      </c>
      <c r="Y870" t="s">
        <v>10666</v>
      </c>
      <c r="Z870" t="s">
        <v>6831</v>
      </c>
      <c r="AA870" s="48" t="s">
        <v>6832</v>
      </c>
      <c r="AB870" s="41" t="s">
        <v>10953</v>
      </c>
      <c r="AC870" t="s">
        <v>232</v>
      </c>
      <c r="AD870" t="s">
        <v>314</v>
      </c>
      <c r="AE870" t="s">
        <v>220</v>
      </c>
      <c r="AF870" t="s">
        <v>6833</v>
      </c>
    </row>
    <row r="871" spans="1:32">
      <c r="A871" t="s">
        <v>9597</v>
      </c>
      <c r="B871" t="s">
        <v>9598</v>
      </c>
      <c r="C871" t="s">
        <v>9599</v>
      </c>
      <c r="D871" t="s">
        <v>844</v>
      </c>
      <c r="E871">
        <v>36.239699999999999</v>
      </c>
      <c r="F871">
        <v>-106.4233</v>
      </c>
      <c r="G871" t="s">
        <v>9600</v>
      </c>
      <c r="H871" t="s">
        <v>148</v>
      </c>
      <c r="I871" t="s">
        <v>9601</v>
      </c>
      <c r="J871" t="s">
        <v>108</v>
      </c>
      <c r="K871">
        <v>7789</v>
      </c>
      <c r="L871" t="s">
        <v>9602</v>
      </c>
      <c r="M871" s="43">
        <v>31518</v>
      </c>
      <c r="N871" s="43">
        <v>49765</v>
      </c>
      <c r="O871" t="s">
        <v>161</v>
      </c>
      <c r="P871" t="s">
        <v>162</v>
      </c>
      <c r="Q871">
        <v>3</v>
      </c>
      <c r="R871">
        <v>15.6</v>
      </c>
      <c r="S871">
        <v>30405</v>
      </c>
      <c r="T871">
        <v>22.249297506146799</v>
      </c>
      <c r="U871">
        <v>1989</v>
      </c>
      <c r="V871" t="s">
        <v>10666</v>
      </c>
      <c r="W871" t="s">
        <v>10666</v>
      </c>
      <c r="X871" t="s">
        <v>10666</v>
      </c>
      <c r="Y871" t="s">
        <v>10666</v>
      </c>
      <c r="Z871" t="s">
        <v>9603</v>
      </c>
      <c r="AA871" s="48" t="s">
        <v>11492</v>
      </c>
      <c r="AB871" s="41" t="s">
        <v>11189</v>
      </c>
      <c r="AC871" t="s">
        <v>153</v>
      </c>
      <c r="AD871" t="s">
        <v>241</v>
      </c>
      <c r="AE871" t="s">
        <v>166</v>
      </c>
      <c r="AF871" t="s">
        <v>9604</v>
      </c>
    </row>
    <row r="872" spans="1:32">
      <c r="A872" t="s">
        <v>6386</v>
      </c>
      <c r="B872" t="s">
        <v>6387</v>
      </c>
      <c r="C872" t="s">
        <v>1906</v>
      </c>
      <c r="D872" t="s">
        <v>286</v>
      </c>
      <c r="E872">
        <v>43.311399999999999</v>
      </c>
      <c r="F872">
        <v>-75.108500000000006</v>
      </c>
      <c r="G872" t="s">
        <v>287</v>
      </c>
      <c r="H872" t="s">
        <v>5</v>
      </c>
      <c r="I872" t="s">
        <v>287</v>
      </c>
      <c r="J872" t="s">
        <v>108</v>
      </c>
      <c r="K872">
        <v>808</v>
      </c>
      <c r="L872" t="s">
        <v>6388</v>
      </c>
      <c r="M872" s="43">
        <v>45645</v>
      </c>
      <c r="N872" s="43">
        <v>60236</v>
      </c>
      <c r="O872" t="s">
        <v>161</v>
      </c>
      <c r="P872" t="s">
        <v>162</v>
      </c>
      <c r="Q872">
        <v>2</v>
      </c>
      <c r="R872">
        <v>9</v>
      </c>
      <c r="S872">
        <v>30407.52</v>
      </c>
      <c r="T872">
        <v>38.568645357686499</v>
      </c>
      <c r="U872">
        <v>1991</v>
      </c>
      <c r="V872" t="s">
        <v>10666</v>
      </c>
      <c r="W872" t="s">
        <v>10666</v>
      </c>
      <c r="X872" t="s">
        <v>10666</v>
      </c>
      <c r="Y872" t="s">
        <v>10666</v>
      </c>
      <c r="Z872" t="s">
        <v>5094</v>
      </c>
      <c r="AA872" s="48" t="s">
        <v>6389</v>
      </c>
      <c r="AB872" s="41" t="s">
        <v>10760</v>
      </c>
      <c r="AC872" t="s">
        <v>232</v>
      </c>
      <c r="AD872" t="s">
        <v>291</v>
      </c>
      <c r="AE872" t="s">
        <v>166</v>
      </c>
      <c r="AF872" t="s">
        <v>287</v>
      </c>
    </row>
    <row r="873" spans="1:32">
      <c r="A873" t="s">
        <v>7747</v>
      </c>
      <c r="B873" t="s">
        <v>7748</v>
      </c>
      <c r="C873" t="s">
        <v>6788</v>
      </c>
      <c r="D873" t="s">
        <v>295</v>
      </c>
      <c r="E873">
        <v>45.5137</v>
      </c>
      <c r="F873">
        <v>-87.8018</v>
      </c>
      <c r="G873" t="s">
        <v>552</v>
      </c>
      <c r="H873" t="s">
        <v>247</v>
      </c>
      <c r="I873" t="s">
        <v>552</v>
      </c>
      <c r="J873" t="s">
        <v>108</v>
      </c>
      <c r="K873">
        <v>1776</v>
      </c>
      <c r="L873" t="s">
        <v>7749</v>
      </c>
      <c r="M873" s="43">
        <v>35557</v>
      </c>
      <c r="N873" s="43">
        <v>50160</v>
      </c>
      <c r="O873" t="s">
        <v>161</v>
      </c>
      <c r="P873" t="s">
        <v>162</v>
      </c>
      <c r="Q873">
        <v>3</v>
      </c>
      <c r="R873">
        <v>7.8</v>
      </c>
      <c r="S873">
        <v>30537.26</v>
      </c>
      <c r="T873">
        <v>44.692161339421602</v>
      </c>
      <c r="U873">
        <v>1927</v>
      </c>
      <c r="V873" t="s">
        <v>10666</v>
      </c>
      <c r="W873" t="s">
        <v>10666</v>
      </c>
      <c r="X873" t="s">
        <v>10666</v>
      </c>
      <c r="Y873" t="s">
        <v>10666</v>
      </c>
      <c r="Z873" t="s">
        <v>6791</v>
      </c>
      <c r="AA873" s="48" t="s">
        <v>7750</v>
      </c>
      <c r="AB873" s="41" t="s">
        <v>10710</v>
      </c>
      <c r="AC873" t="s">
        <v>301</v>
      </c>
      <c r="AD873" t="s">
        <v>302</v>
      </c>
      <c r="AE873" t="s">
        <v>166</v>
      </c>
      <c r="AF873" t="s">
        <v>556</v>
      </c>
    </row>
    <row r="874" spans="1:32">
      <c r="A874" t="s">
        <v>7017</v>
      </c>
      <c r="B874" t="s">
        <v>1313</v>
      </c>
      <c r="C874" t="s">
        <v>2294</v>
      </c>
      <c r="D874" t="s">
        <v>286</v>
      </c>
      <c r="E874">
        <v>43.901800000000001</v>
      </c>
      <c r="F874">
        <v>-75.194800000000001</v>
      </c>
      <c r="G874" t="s">
        <v>4355</v>
      </c>
      <c r="H874" t="s">
        <v>309</v>
      </c>
      <c r="I874" t="s">
        <v>4355</v>
      </c>
      <c r="J874" t="s">
        <v>108</v>
      </c>
      <c r="K874">
        <v>2555</v>
      </c>
      <c r="L874" t="s">
        <v>7007</v>
      </c>
      <c r="M874" s="43">
        <v>35279</v>
      </c>
      <c r="N874" s="43">
        <v>46234</v>
      </c>
      <c r="O874" t="s">
        <v>250</v>
      </c>
      <c r="P874" t="s">
        <v>162</v>
      </c>
      <c r="Q874">
        <v>4</v>
      </c>
      <c r="R874">
        <v>6</v>
      </c>
      <c r="S874">
        <v>30898.05</v>
      </c>
      <c r="T874">
        <v>58.786244292237399</v>
      </c>
      <c r="U874">
        <v>1914</v>
      </c>
      <c r="V874" t="s">
        <v>10666</v>
      </c>
      <c r="W874" t="s">
        <v>10666</v>
      </c>
      <c r="X874" t="s">
        <v>10666</v>
      </c>
      <c r="Y874" t="s">
        <v>10666</v>
      </c>
      <c r="Z874" t="s">
        <v>5058</v>
      </c>
      <c r="AA874" s="48" t="s">
        <v>7008</v>
      </c>
      <c r="AB874" s="41" t="s">
        <v>10862</v>
      </c>
      <c r="AC874" t="s">
        <v>232</v>
      </c>
      <c r="AD874" t="s">
        <v>291</v>
      </c>
      <c r="AE874" t="s">
        <v>220</v>
      </c>
      <c r="AF874" t="s">
        <v>788</v>
      </c>
    </row>
    <row r="875" spans="1:32">
      <c r="A875" t="s">
        <v>9405</v>
      </c>
      <c r="B875" t="s">
        <v>9406</v>
      </c>
      <c r="C875" t="s">
        <v>3473</v>
      </c>
      <c r="D875" t="s">
        <v>267</v>
      </c>
      <c r="E875">
        <v>34.958706069999998</v>
      </c>
      <c r="F875">
        <v>-84.089584909999999</v>
      </c>
      <c r="G875" t="s">
        <v>40</v>
      </c>
      <c r="H875" t="s">
        <v>39</v>
      </c>
      <c r="I875" t="s">
        <v>40</v>
      </c>
      <c r="J875" t="s">
        <v>108</v>
      </c>
      <c r="K875">
        <v>758</v>
      </c>
      <c r="L875" t="s">
        <v>10666</v>
      </c>
      <c r="M875" t="s">
        <v>10666</v>
      </c>
      <c r="N875" s="43" t="s">
        <v>10666</v>
      </c>
      <c r="O875" t="s">
        <v>250</v>
      </c>
      <c r="P875" t="s">
        <v>39</v>
      </c>
      <c r="Q875">
        <v>2</v>
      </c>
      <c r="R875">
        <v>15.9</v>
      </c>
      <c r="S875">
        <v>30911.65</v>
      </c>
      <c r="T875">
        <v>22.193252634904201</v>
      </c>
      <c r="U875">
        <v>1956</v>
      </c>
      <c r="V875" t="s">
        <v>10666</v>
      </c>
      <c r="W875" t="s">
        <v>10666</v>
      </c>
      <c r="X875" t="s">
        <v>10666</v>
      </c>
      <c r="Y875" t="s">
        <v>10666</v>
      </c>
      <c r="Z875" t="s">
        <v>9407</v>
      </c>
      <c r="AA875" s="48" t="s">
        <v>11156</v>
      </c>
      <c r="AB875" s="41" t="s">
        <v>11155</v>
      </c>
      <c r="AC875" t="s">
        <v>253</v>
      </c>
      <c r="AD875" t="s">
        <v>39</v>
      </c>
      <c r="AE875" t="s">
        <v>166</v>
      </c>
      <c r="AF875" t="s">
        <v>40</v>
      </c>
    </row>
    <row r="876" spans="1:32">
      <c r="A876" t="s">
        <v>10352</v>
      </c>
      <c r="B876" t="s">
        <v>10353</v>
      </c>
      <c r="C876" t="s">
        <v>420</v>
      </c>
      <c r="D876" t="s">
        <v>421</v>
      </c>
      <c r="E876">
        <v>33.590551820000002</v>
      </c>
      <c r="F876">
        <v>-111.3439073</v>
      </c>
      <c r="G876" t="s">
        <v>477</v>
      </c>
      <c r="H876" t="s">
        <v>148</v>
      </c>
      <c r="I876" t="s">
        <v>416</v>
      </c>
      <c r="J876" t="s">
        <v>137</v>
      </c>
      <c r="K876">
        <v>145</v>
      </c>
      <c r="L876" t="s">
        <v>10666</v>
      </c>
      <c r="M876" t="s">
        <v>10666</v>
      </c>
      <c r="N876" s="43" t="s">
        <v>10666</v>
      </c>
      <c r="O876" t="s">
        <v>250</v>
      </c>
      <c r="P876" t="s">
        <v>171</v>
      </c>
      <c r="Q876">
        <v>4</v>
      </c>
      <c r="R876">
        <v>31.5</v>
      </c>
      <c r="S876">
        <v>31015.79</v>
      </c>
      <c r="T876">
        <v>11.2400485612814</v>
      </c>
      <c r="U876">
        <v>1927</v>
      </c>
      <c r="V876">
        <v>99.8</v>
      </c>
      <c r="W876">
        <v>141046.78</v>
      </c>
      <c r="X876">
        <v>16.133497590000001</v>
      </c>
      <c r="Y876">
        <v>1927</v>
      </c>
      <c r="Z876" t="s">
        <v>478</v>
      </c>
      <c r="AA876" s="48" t="s">
        <v>10351</v>
      </c>
      <c r="AB876" s="41" t="s">
        <v>11296</v>
      </c>
      <c r="AC876" t="s">
        <v>153</v>
      </c>
      <c r="AD876" t="s">
        <v>479</v>
      </c>
      <c r="AE876" t="s">
        <v>166</v>
      </c>
      <c r="AF876" t="s">
        <v>477</v>
      </c>
    </row>
    <row r="877" spans="1:32">
      <c r="A877" t="s">
        <v>8098</v>
      </c>
      <c r="B877" t="s">
        <v>8099</v>
      </c>
      <c r="C877" t="s">
        <v>596</v>
      </c>
      <c r="D877" t="s">
        <v>551</v>
      </c>
      <c r="E877">
        <v>44.368299999999998</v>
      </c>
      <c r="F877">
        <v>-89.856700000000004</v>
      </c>
      <c r="G877" t="s">
        <v>8056</v>
      </c>
      <c r="H877" t="s">
        <v>650</v>
      </c>
      <c r="I877" t="s">
        <v>8056</v>
      </c>
      <c r="J877" t="s">
        <v>108</v>
      </c>
      <c r="K877">
        <v>54103</v>
      </c>
      <c r="L877" t="s">
        <v>8100</v>
      </c>
      <c r="M877" s="43">
        <v>35264</v>
      </c>
      <c r="N877" s="43">
        <v>50586</v>
      </c>
      <c r="O877" t="s">
        <v>450</v>
      </c>
      <c r="P877" t="s">
        <v>162</v>
      </c>
      <c r="Q877">
        <v>6</v>
      </c>
      <c r="R877">
        <v>3.2</v>
      </c>
      <c r="S877">
        <v>17751.482100000001</v>
      </c>
      <c r="T877">
        <v>63.3257780393836</v>
      </c>
      <c r="U877">
        <v>1913</v>
      </c>
      <c r="V877" t="s">
        <v>10666</v>
      </c>
      <c r="W877" t="s">
        <v>10666</v>
      </c>
      <c r="X877" t="s">
        <v>10666</v>
      </c>
      <c r="Y877" t="s">
        <v>10666</v>
      </c>
      <c r="Z877" t="s">
        <v>599</v>
      </c>
      <c r="AA877" s="48" t="s">
        <v>8058</v>
      </c>
      <c r="AB877" s="41" t="s">
        <v>11041</v>
      </c>
      <c r="AC877" t="s">
        <v>301</v>
      </c>
      <c r="AD877" t="s">
        <v>302</v>
      </c>
      <c r="AE877" t="s">
        <v>1999</v>
      </c>
      <c r="AF877" t="s">
        <v>4205</v>
      </c>
    </row>
    <row r="878" spans="1:32">
      <c r="A878" t="s">
        <v>8095</v>
      </c>
      <c r="B878" t="s">
        <v>8096</v>
      </c>
      <c r="C878" t="s">
        <v>596</v>
      </c>
      <c r="D878" t="s">
        <v>551</v>
      </c>
      <c r="E878">
        <v>44.351700000000001</v>
      </c>
      <c r="F878">
        <v>-89.853300000000004</v>
      </c>
      <c r="G878" t="s">
        <v>8056</v>
      </c>
      <c r="H878" t="s">
        <v>650</v>
      </c>
      <c r="I878" t="s">
        <v>8056</v>
      </c>
      <c r="J878" t="s">
        <v>108</v>
      </c>
      <c r="K878">
        <v>54103</v>
      </c>
      <c r="L878" t="s">
        <v>8097</v>
      </c>
      <c r="M878" s="43">
        <v>35264</v>
      </c>
      <c r="N878" s="43">
        <v>50586</v>
      </c>
      <c r="O878" t="s">
        <v>450</v>
      </c>
      <c r="P878" t="s">
        <v>162</v>
      </c>
      <c r="Q878">
        <v>5</v>
      </c>
      <c r="R878">
        <v>3.5</v>
      </c>
      <c r="S878">
        <v>19415.683550000002</v>
      </c>
      <c r="T878">
        <v>63.325778049576002</v>
      </c>
      <c r="U878">
        <v>1913</v>
      </c>
      <c r="V878" t="s">
        <v>10666</v>
      </c>
      <c r="W878" t="s">
        <v>10666</v>
      </c>
      <c r="X878" t="s">
        <v>10666</v>
      </c>
      <c r="Y878" t="s">
        <v>10666</v>
      </c>
      <c r="Z878" t="s">
        <v>599</v>
      </c>
      <c r="AA878" s="48" t="s">
        <v>8058</v>
      </c>
      <c r="AB878" s="41" t="s">
        <v>11041</v>
      </c>
      <c r="AC878" t="s">
        <v>301</v>
      </c>
      <c r="AD878" t="s">
        <v>302</v>
      </c>
      <c r="AE878" t="s">
        <v>1999</v>
      </c>
      <c r="AF878" t="s">
        <v>4205</v>
      </c>
    </row>
    <row r="879" spans="1:32">
      <c r="A879" t="s">
        <v>8188</v>
      </c>
      <c r="B879" t="s">
        <v>8189</v>
      </c>
      <c r="C879" t="s">
        <v>8190</v>
      </c>
      <c r="D879" t="s">
        <v>157</v>
      </c>
      <c r="E879">
        <v>46.066699999999997</v>
      </c>
      <c r="F879">
        <v>-122.2</v>
      </c>
      <c r="G879" t="s">
        <v>568</v>
      </c>
      <c r="H879" t="s">
        <v>247</v>
      </c>
      <c r="I879" t="s">
        <v>568</v>
      </c>
      <c r="J879" t="s">
        <v>108</v>
      </c>
      <c r="K879">
        <v>6265</v>
      </c>
      <c r="L879" t="s">
        <v>8191</v>
      </c>
      <c r="M879" s="43">
        <v>39625</v>
      </c>
      <c r="N879" s="43">
        <v>57861</v>
      </c>
      <c r="O879" t="s">
        <v>250</v>
      </c>
      <c r="P879" t="s">
        <v>162</v>
      </c>
      <c r="Q879">
        <v>2</v>
      </c>
      <c r="R879">
        <v>72</v>
      </c>
      <c r="S879">
        <v>31176</v>
      </c>
      <c r="T879">
        <v>4.9429223744292203</v>
      </c>
      <c r="U879">
        <v>1958</v>
      </c>
      <c r="V879" t="s">
        <v>10666</v>
      </c>
      <c r="W879" t="s">
        <v>10666</v>
      </c>
      <c r="X879" t="s">
        <v>10666</v>
      </c>
      <c r="Y879" t="s">
        <v>10666</v>
      </c>
      <c r="Z879" t="s">
        <v>8192</v>
      </c>
      <c r="AA879" s="48" t="s">
        <v>8193</v>
      </c>
      <c r="AB879" s="41" t="s">
        <v>10666</v>
      </c>
      <c r="AC879" t="s">
        <v>153</v>
      </c>
      <c r="AD879" t="s">
        <v>587</v>
      </c>
      <c r="AE879" t="s">
        <v>166</v>
      </c>
      <c r="AF879" t="s">
        <v>568</v>
      </c>
    </row>
    <row r="880" spans="1:32">
      <c r="A880" t="s">
        <v>8670</v>
      </c>
      <c r="B880" t="s">
        <v>1975</v>
      </c>
      <c r="C880" t="s">
        <v>684</v>
      </c>
      <c r="D880" t="s">
        <v>307</v>
      </c>
      <c r="E880">
        <v>42.194851999999997</v>
      </c>
      <c r="F880">
        <v>-72.613793999999999</v>
      </c>
      <c r="G880" t="s">
        <v>4424</v>
      </c>
      <c r="H880" t="s">
        <v>148</v>
      </c>
      <c r="I880" t="s">
        <v>4424</v>
      </c>
      <c r="J880" t="s">
        <v>108</v>
      </c>
      <c r="K880">
        <v>1607</v>
      </c>
      <c r="L880" t="s">
        <v>8665</v>
      </c>
      <c r="M880" s="43">
        <v>36392</v>
      </c>
      <c r="N880" s="43">
        <v>51013</v>
      </c>
      <c r="O880" t="s">
        <v>149</v>
      </c>
      <c r="P880" t="s">
        <v>162</v>
      </c>
      <c r="Q880">
        <v>4</v>
      </c>
      <c r="R880">
        <v>6.9</v>
      </c>
      <c r="S880">
        <v>31360.26</v>
      </c>
      <c r="T880">
        <v>51.883164582092498</v>
      </c>
      <c r="U880">
        <v>1906</v>
      </c>
      <c r="V880" t="s">
        <v>10666</v>
      </c>
      <c r="W880" t="s">
        <v>10666</v>
      </c>
      <c r="X880" t="s">
        <v>10666</v>
      </c>
      <c r="Y880" t="s">
        <v>10666</v>
      </c>
      <c r="Z880" t="s">
        <v>687</v>
      </c>
      <c r="AA880" s="48" t="s">
        <v>688</v>
      </c>
      <c r="AB880" s="41" t="s">
        <v>10690</v>
      </c>
      <c r="AC880" t="s">
        <v>232</v>
      </c>
      <c r="AD880" t="s">
        <v>314</v>
      </c>
      <c r="AE880" t="s">
        <v>166</v>
      </c>
      <c r="AF880" t="s">
        <v>8666</v>
      </c>
    </row>
    <row r="881" spans="1:32">
      <c r="A881" t="s">
        <v>4289</v>
      </c>
      <c r="B881" t="s">
        <v>4290</v>
      </c>
      <c r="C881" t="s">
        <v>4282</v>
      </c>
      <c r="D881" t="s">
        <v>807</v>
      </c>
      <c r="E881">
        <v>30.55544755</v>
      </c>
      <c r="F881">
        <v>-98.338117760000003</v>
      </c>
      <c r="G881" t="s">
        <v>4278</v>
      </c>
      <c r="H881" t="s">
        <v>5</v>
      </c>
      <c r="I881" t="s">
        <v>4278</v>
      </c>
      <c r="J881" t="s">
        <v>108</v>
      </c>
      <c r="K881">
        <v>3597</v>
      </c>
      <c r="L881" t="s">
        <v>10666</v>
      </c>
      <c r="M881" t="s">
        <v>10666</v>
      </c>
      <c r="N881" s="43" t="s">
        <v>10666</v>
      </c>
      <c r="O881" t="s">
        <v>10666</v>
      </c>
      <c r="P881" t="s">
        <v>543</v>
      </c>
      <c r="Q881">
        <v>2</v>
      </c>
      <c r="R881">
        <v>54</v>
      </c>
      <c r="S881">
        <v>31488.65</v>
      </c>
      <c r="T881">
        <v>6.6566569423304598</v>
      </c>
      <c r="U881">
        <v>1951</v>
      </c>
      <c r="V881" t="s">
        <v>10666</v>
      </c>
      <c r="W881" t="s">
        <v>10666</v>
      </c>
      <c r="X881" t="s">
        <v>10666</v>
      </c>
      <c r="Y881" t="s">
        <v>10666</v>
      </c>
      <c r="Z881" t="s">
        <v>4291</v>
      </c>
      <c r="AA881" s="48" t="s">
        <v>4284</v>
      </c>
      <c r="AB881" s="41" t="s">
        <v>10746</v>
      </c>
      <c r="AC881" t="s">
        <v>1352</v>
      </c>
      <c r="AD881" t="s">
        <v>1353</v>
      </c>
      <c r="AE881" t="s">
        <v>166</v>
      </c>
      <c r="AF881" t="s">
        <v>4278</v>
      </c>
    </row>
    <row r="882" spans="1:32">
      <c r="A882" t="s">
        <v>6581</v>
      </c>
      <c r="B882" t="s">
        <v>6582</v>
      </c>
      <c r="C882" t="s">
        <v>6583</v>
      </c>
      <c r="D882" t="s">
        <v>146</v>
      </c>
      <c r="E882">
        <v>38.225200000000001</v>
      </c>
      <c r="F882">
        <v>-121.02249999999999</v>
      </c>
      <c r="G882" t="s">
        <v>6584</v>
      </c>
      <c r="H882" t="s">
        <v>148</v>
      </c>
      <c r="I882" t="s">
        <v>6584</v>
      </c>
      <c r="J882" t="s">
        <v>108</v>
      </c>
      <c r="K882">
        <v>537</v>
      </c>
      <c r="L882" t="s">
        <v>6585</v>
      </c>
      <c r="M882" s="43">
        <v>29655</v>
      </c>
      <c r="N882" s="43">
        <v>47938</v>
      </c>
      <c r="O882" t="s">
        <v>10666</v>
      </c>
      <c r="P882" t="s">
        <v>162</v>
      </c>
      <c r="Q882">
        <v>3</v>
      </c>
      <c r="R882">
        <v>10.8</v>
      </c>
      <c r="S882">
        <v>31521.65</v>
      </c>
      <c r="T882">
        <v>33.318165482834402</v>
      </c>
      <c r="U882">
        <v>1983</v>
      </c>
      <c r="V882" t="s">
        <v>10666</v>
      </c>
      <c r="W882" t="s">
        <v>10666</v>
      </c>
      <c r="X882" t="s">
        <v>10666</v>
      </c>
      <c r="Y882" t="s">
        <v>10666</v>
      </c>
      <c r="Z882" t="s">
        <v>6586</v>
      </c>
      <c r="AA882" s="48" t="s">
        <v>6587</v>
      </c>
      <c r="AB882" s="41" t="s">
        <v>10941</v>
      </c>
      <c r="AC882" t="s">
        <v>153</v>
      </c>
      <c r="AD882" t="s">
        <v>263</v>
      </c>
      <c r="AE882" t="s">
        <v>166</v>
      </c>
      <c r="AF882" t="s">
        <v>259</v>
      </c>
    </row>
    <row r="883" spans="1:32">
      <c r="A883" t="s">
        <v>9738</v>
      </c>
      <c r="B883" t="s">
        <v>9739</v>
      </c>
      <c r="C883" t="s">
        <v>6853</v>
      </c>
      <c r="D883" t="s">
        <v>551</v>
      </c>
      <c r="E883">
        <v>44.277200000000001</v>
      </c>
      <c r="F883">
        <v>-88.267799999999994</v>
      </c>
      <c r="G883" t="s">
        <v>6854</v>
      </c>
      <c r="H883" t="s">
        <v>188</v>
      </c>
      <c r="I883" t="s">
        <v>10666</v>
      </c>
      <c r="J883" t="s">
        <v>108</v>
      </c>
      <c r="K883">
        <v>4120</v>
      </c>
      <c r="L883" t="s">
        <v>9740</v>
      </c>
      <c r="M883" s="43">
        <v>40681</v>
      </c>
      <c r="N883" s="43">
        <v>58926</v>
      </c>
      <c r="O883" t="s">
        <v>161</v>
      </c>
      <c r="P883" t="s">
        <v>162</v>
      </c>
      <c r="Q883">
        <v>2</v>
      </c>
      <c r="R883">
        <v>8.1999999999999993</v>
      </c>
      <c r="S883">
        <v>31631.27</v>
      </c>
      <c r="T883">
        <v>44.035067936295803</v>
      </c>
      <c r="U883">
        <v>1928</v>
      </c>
      <c r="V883" t="s">
        <v>10666</v>
      </c>
      <c r="W883" t="s">
        <v>10666</v>
      </c>
      <c r="X883" t="s">
        <v>10666</v>
      </c>
      <c r="Y883" t="s">
        <v>10666</v>
      </c>
      <c r="Z883" t="s">
        <v>6856</v>
      </c>
      <c r="AA883" s="48" t="s">
        <v>8922</v>
      </c>
      <c r="AB883" s="41" t="s">
        <v>10864</v>
      </c>
      <c r="AC883" t="s">
        <v>601</v>
      </c>
      <c r="AD883" t="s">
        <v>302</v>
      </c>
      <c r="AE883" t="s">
        <v>166</v>
      </c>
      <c r="AF883" t="s">
        <v>6854</v>
      </c>
    </row>
    <row r="884" spans="1:32">
      <c r="A884" t="s">
        <v>8416</v>
      </c>
      <c r="B884" t="s">
        <v>8417</v>
      </c>
      <c r="C884" t="s">
        <v>1721</v>
      </c>
      <c r="D884" t="s">
        <v>146</v>
      </c>
      <c r="E884">
        <v>38.1995</v>
      </c>
      <c r="F884">
        <v>-119.9893</v>
      </c>
      <c r="G884" t="s">
        <v>258</v>
      </c>
      <c r="H884" t="s">
        <v>247</v>
      </c>
      <c r="I884" t="s">
        <v>259</v>
      </c>
      <c r="J884" t="s">
        <v>108</v>
      </c>
      <c r="K884">
        <v>284</v>
      </c>
      <c r="L884" t="s">
        <v>8418</v>
      </c>
      <c r="M884" s="43">
        <v>39927</v>
      </c>
      <c r="N884" s="43">
        <v>53782</v>
      </c>
      <c r="O884" t="s">
        <v>250</v>
      </c>
      <c r="P884" t="s">
        <v>162</v>
      </c>
      <c r="Q884">
        <v>1</v>
      </c>
      <c r="R884">
        <v>6</v>
      </c>
      <c r="S884">
        <v>31632.61</v>
      </c>
      <c r="T884">
        <v>60.183808980213101</v>
      </c>
      <c r="U884">
        <v>1921</v>
      </c>
      <c r="V884" t="s">
        <v>10666</v>
      </c>
      <c r="W884" t="s">
        <v>10666</v>
      </c>
      <c r="X884" t="s">
        <v>10666</v>
      </c>
      <c r="Y884" t="s">
        <v>10666</v>
      </c>
      <c r="Z884" t="s">
        <v>8419</v>
      </c>
      <c r="AA884" s="48" t="s">
        <v>8420</v>
      </c>
      <c r="AB884" s="41" t="s">
        <v>10675</v>
      </c>
      <c r="AC884" t="s">
        <v>153</v>
      </c>
      <c r="AD884" t="s">
        <v>263</v>
      </c>
      <c r="AE884" t="s">
        <v>166</v>
      </c>
      <c r="AF884" t="s">
        <v>259</v>
      </c>
    </row>
    <row r="885" spans="1:32">
      <c r="A885" t="s">
        <v>7623</v>
      </c>
      <c r="B885" t="s">
        <v>7624</v>
      </c>
      <c r="C885" t="s">
        <v>6788</v>
      </c>
      <c r="D885" t="s">
        <v>295</v>
      </c>
      <c r="E885">
        <v>45.362400000000001</v>
      </c>
      <c r="F885">
        <v>-87.656199999999998</v>
      </c>
      <c r="G885" t="s">
        <v>6792</v>
      </c>
      <c r="H885" t="s">
        <v>247</v>
      </c>
      <c r="I885" t="s">
        <v>6792</v>
      </c>
      <c r="J885" t="s">
        <v>108</v>
      </c>
      <c r="K885">
        <v>1787</v>
      </c>
      <c r="L885" t="s">
        <v>7625</v>
      </c>
      <c r="M885" s="43">
        <v>35557</v>
      </c>
      <c r="N885" s="43">
        <v>50160</v>
      </c>
      <c r="O885" t="s">
        <v>161</v>
      </c>
      <c r="P885" t="s">
        <v>162</v>
      </c>
      <c r="Q885">
        <v>5</v>
      </c>
      <c r="R885">
        <v>7.5</v>
      </c>
      <c r="S885">
        <v>31805.43</v>
      </c>
      <c r="T885">
        <v>48.410091324200899</v>
      </c>
      <c r="U885">
        <v>1918</v>
      </c>
      <c r="V885" t="s">
        <v>10666</v>
      </c>
      <c r="W885" t="s">
        <v>10666</v>
      </c>
      <c r="X885" t="s">
        <v>10666</v>
      </c>
      <c r="Y885" t="s">
        <v>10666</v>
      </c>
      <c r="Z885" t="s">
        <v>6791</v>
      </c>
      <c r="AA885" s="48" t="s">
        <v>10711</v>
      </c>
      <c r="AB885" s="41" t="s">
        <v>10710</v>
      </c>
      <c r="AC885" t="s">
        <v>301</v>
      </c>
      <c r="AD885" t="s">
        <v>302</v>
      </c>
      <c r="AE885" t="s">
        <v>166</v>
      </c>
      <c r="AF885" t="s">
        <v>6792</v>
      </c>
    </row>
    <row r="886" spans="1:32">
      <c r="A886" t="s">
        <v>4473</v>
      </c>
      <c r="B886" t="s">
        <v>4474</v>
      </c>
      <c r="C886" t="s">
        <v>718</v>
      </c>
      <c r="D886" t="s">
        <v>319</v>
      </c>
      <c r="E886">
        <v>41.915456470000002</v>
      </c>
      <c r="F886">
        <v>-72.693605730000002</v>
      </c>
      <c r="G886" t="s">
        <v>4475</v>
      </c>
      <c r="H886" t="s">
        <v>247</v>
      </c>
      <c r="I886" t="s">
        <v>4475</v>
      </c>
      <c r="J886" t="s">
        <v>108</v>
      </c>
      <c r="K886">
        <v>559</v>
      </c>
      <c r="L886" t="s">
        <v>10666</v>
      </c>
      <c r="M886" t="s">
        <v>10666</v>
      </c>
      <c r="N886" s="43" t="s">
        <v>10666</v>
      </c>
      <c r="O886" t="s">
        <v>10666</v>
      </c>
      <c r="P886" t="s">
        <v>543</v>
      </c>
      <c r="Q886">
        <v>2</v>
      </c>
      <c r="R886">
        <v>8</v>
      </c>
      <c r="S886">
        <v>31889.24</v>
      </c>
      <c r="T886">
        <v>45.504052511415502</v>
      </c>
      <c r="U886">
        <v>1925</v>
      </c>
      <c r="V886" t="s">
        <v>10666</v>
      </c>
      <c r="W886" t="s">
        <v>10666</v>
      </c>
      <c r="X886" t="s">
        <v>10666</v>
      </c>
      <c r="Y886" t="s">
        <v>10666</v>
      </c>
      <c r="Z886" t="s">
        <v>721</v>
      </c>
      <c r="AA886" s="48" t="s">
        <v>4476</v>
      </c>
      <c r="AB886" s="41" t="s">
        <v>10777</v>
      </c>
      <c r="AC886" t="s">
        <v>232</v>
      </c>
      <c r="AD886" t="s">
        <v>314</v>
      </c>
      <c r="AE886" t="s">
        <v>166</v>
      </c>
      <c r="AF886" t="s">
        <v>323</v>
      </c>
    </row>
    <row r="887" spans="1:32">
      <c r="A887" t="s">
        <v>6620</v>
      </c>
      <c r="B887" t="s">
        <v>6621</v>
      </c>
      <c r="C887" t="s">
        <v>765</v>
      </c>
      <c r="D887" t="s">
        <v>146</v>
      </c>
      <c r="E887">
        <v>33.916699999999999</v>
      </c>
      <c r="F887">
        <v>-117.8</v>
      </c>
      <c r="G887" t="s">
        <v>4694</v>
      </c>
      <c r="H887" t="s">
        <v>5</v>
      </c>
      <c r="I887" t="s">
        <v>4694</v>
      </c>
      <c r="J887" t="s">
        <v>108</v>
      </c>
      <c r="K887">
        <v>6646</v>
      </c>
      <c r="L887" t="s">
        <v>6619</v>
      </c>
      <c r="M887" s="43">
        <v>29083</v>
      </c>
      <c r="N887" s="43" t="s">
        <v>10666</v>
      </c>
      <c r="O887" t="s">
        <v>149</v>
      </c>
      <c r="P887" t="s">
        <v>150</v>
      </c>
      <c r="Q887">
        <v>1</v>
      </c>
      <c r="R887">
        <v>9.9</v>
      </c>
      <c r="S887">
        <v>32076.39</v>
      </c>
      <c r="T887">
        <v>36.986751072367497</v>
      </c>
      <c r="U887">
        <v>1981</v>
      </c>
      <c r="V887" t="s">
        <v>10666</v>
      </c>
      <c r="W887" t="s">
        <v>10666</v>
      </c>
      <c r="X887" t="s">
        <v>10666</v>
      </c>
      <c r="Y887" t="s">
        <v>10666</v>
      </c>
      <c r="Z887" t="s">
        <v>4411</v>
      </c>
      <c r="AA887" s="48" t="s">
        <v>5254</v>
      </c>
      <c r="AB887" s="41" t="s">
        <v>10721</v>
      </c>
      <c r="AC887" t="s">
        <v>153</v>
      </c>
      <c r="AD887" t="s">
        <v>263</v>
      </c>
      <c r="AE887" t="s">
        <v>166</v>
      </c>
      <c r="AF887" t="s">
        <v>397</v>
      </c>
    </row>
    <row r="888" spans="1:32">
      <c r="A888" t="s">
        <v>8821</v>
      </c>
      <c r="B888" t="s">
        <v>1297</v>
      </c>
      <c r="C888" t="s">
        <v>214</v>
      </c>
      <c r="D888" t="s">
        <v>195</v>
      </c>
      <c r="E888">
        <v>43.270299999999999</v>
      </c>
      <c r="F888">
        <v>-122.4554</v>
      </c>
      <c r="G888" t="s">
        <v>568</v>
      </c>
      <c r="H888" t="s">
        <v>247</v>
      </c>
      <c r="I888" t="s">
        <v>568</v>
      </c>
      <c r="J888" t="s">
        <v>108</v>
      </c>
      <c r="K888">
        <v>3026</v>
      </c>
      <c r="L888" t="s">
        <v>8804</v>
      </c>
      <c r="M888" s="43">
        <v>37943</v>
      </c>
      <c r="N888" s="43">
        <v>50709</v>
      </c>
      <c r="O888" t="s">
        <v>250</v>
      </c>
      <c r="P888" t="s">
        <v>162</v>
      </c>
      <c r="Q888">
        <v>1</v>
      </c>
      <c r="R888">
        <v>11</v>
      </c>
      <c r="S888">
        <v>32515.87</v>
      </c>
      <c r="T888">
        <v>33.7441573266916</v>
      </c>
      <c r="U888">
        <v>1952</v>
      </c>
      <c r="V888" t="s">
        <v>10666</v>
      </c>
      <c r="W888" t="s">
        <v>10666</v>
      </c>
      <c r="X888" t="s">
        <v>10666</v>
      </c>
      <c r="Y888" t="s">
        <v>10666</v>
      </c>
      <c r="Z888" t="s">
        <v>8822</v>
      </c>
      <c r="AA888" s="48" t="s">
        <v>11501</v>
      </c>
      <c r="AB888" s="41" t="s">
        <v>10867</v>
      </c>
      <c r="AC888" t="s">
        <v>153</v>
      </c>
      <c r="AD888" t="s">
        <v>587</v>
      </c>
      <c r="AE888" t="s">
        <v>166</v>
      </c>
      <c r="AF888" t="s">
        <v>568</v>
      </c>
    </row>
    <row r="889" spans="1:32">
      <c r="A889" t="s">
        <v>10364</v>
      </c>
      <c r="B889" t="s">
        <v>10365</v>
      </c>
      <c r="C889" t="s">
        <v>975</v>
      </c>
      <c r="D889" t="s">
        <v>178</v>
      </c>
      <c r="E889">
        <v>40.344079600000001</v>
      </c>
      <c r="F889">
        <v>-105.53430830000001</v>
      </c>
      <c r="G889" t="s">
        <v>416</v>
      </c>
      <c r="H889" t="s">
        <v>37</v>
      </c>
      <c r="I889" t="s">
        <v>10362</v>
      </c>
      <c r="J889" t="s">
        <v>108</v>
      </c>
      <c r="K889">
        <v>517</v>
      </c>
      <c r="L889" t="s">
        <v>10666</v>
      </c>
      <c r="M889" t="s">
        <v>10666</v>
      </c>
      <c r="N889" s="43" t="s">
        <v>10666</v>
      </c>
      <c r="O889" t="s">
        <v>161</v>
      </c>
      <c r="P889" t="s">
        <v>37</v>
      </c>
      <c r="Q889">
        <v>1</v>
      </c>
      <c r="R889">
        <v>8.1</v>
      </c>
      <c r="S889">
        <v>32586.57</v>
      </c>
      <c r="T889">
        <v>45.925038051750398</v>
      </c>
      <c r="U889">
        <v>1951</v>
      </c>
      <c r="V889" t="s">
        <v>10666</v>
      </c>
      <c r="W889" t="s">
        <v>10666</v>
      </c>
      <c r="X889" t="s">
        <v>10666</v>
      </c>
      <c r="Y889" t="s">
        <v>10666</v>
      </c>
      <c r="Z889" t="s">
        <v>4123</v>
      </c>
      <c r="AA889" s="48" t="s">
        <v>10366</v>
      </c>
      <c r="AB889" s="41" t="s">
        <v>11283</v>
      </c>
      <c r="AC889" t="s">
        <v>153</v>
      </c>
      <c r="AD889" t="s">
        <v>241</v>
      </c>
      <c r="AE889" t="s">
        <v>166</v>
      </c>
      <c r="AF889" t="s">
        <v>579</v>
      </c>
    </row>
    <row r="890" spans="1:32">
      <c r="A890" t="s">
        <v>7178</v>
      </c>
      <c r="B890" t="s">
        <v>7179</v>
      </c>
      <c r="C890" t="s">
        <v>1218</v>
      </c>
      <c r="D890" t="s">
        <v>286</v>
      </c>
      <c r="E890">
        <v>43.161200000000001</v>
      </c>
      <c r="F890">
        <v>-77.613699999999994</v>
      </c>
      <c r="G890" t="s">
        <v>4108</v>
      </c>
      <c r="H890" t="s">
        <v>247</v>
      </c>
      <c r="I890" t="s">
        <v>4108</v>
      </c>
      <c r="J890" t="s">
        <v>108</v>
      </c>
      <c r="K890">
        <v>2639</v>
      </c>
      <c r="L890" t="s">
        <v>7180</v>
      </c>
      <c r="M890" s="43">
        <v>35117</v>
      </c>
      <c r="N890" s="43">
        <v>49705</v>
      </c>
      <c r="O890" t="s">
        <v>161</v>
      </c>
      <c r="P890" t="s">
        <v>162</v>
      </c>
      <c r="Q890">
        <v>1</v>
      </c>
      <c r="R890">
        <v>8.5</v>
      </c>
      <c r="S890">
        <v>32614.21</v>
      </c>
      <c r="T890">
        <v>43.800980392156902</v>
      </c>
      <c r="U890">
        <v>1960</v>
      </c>
      <c r="V890" t="s">
        <v>10666</v>
      </c>
      <c r="W890" t="s">
        <v>10666</v>
      </c>
      <c r="X890" t="s">
        <v>10666</v>
      </c>
      <c r="Y890" t="s">
        <v>10666</v>
      </c>
      <c r="Z890" t="s">
        <v>7173</v>
      </c>
      <c r="AA890" s="48" t="s">
        <v>7174</v>
      </c>
      <c r="AB890" s="41" t="s">
        <v>10718</v>
      </c>
      <c r="AC890" t="s">
        <v>232</v>
      </c>
      <c r="AD890" t="s">
        <v>291</v>
      </c>
      <c r="AE890" t="s">
        <v>166</v>
      </c>
      <c r="AF890" t="s">
        <v>4108</v>
      </c>
    </row>
    <row r="891" spans="1:32">
      <c r="A891" t="s">
        <v>4375</v>
      </c>
      <c r="B891" t="s">
        <v>4376</v>
      </c>
      <c r="C891" t="s">
        <v>501</v>
      </c>
      <c r="D891" t="s">
        <v>286</v>
      </c>
      <c r="E891">
        <v>41.826006069999998</v>
      </c>
      <c r="F891">
        <v>-74.639418059999997</v>
      </c>
      <c r="G891" t="s">
        <v>287</v>
      </c>
      <c r="H891" t="s">
        <v>5</v>
      </c>
      <c r="I891" t="s">
        <v>287</v>
      </c>
      <c r="J891" t="s">
        <v>108</v>
      </c>
      <c r="K891">
        <v>2483</v>
      </c>
      <c r="L891" t="s">
        <v>10666</v>
      </c>
      <c r="M891" t="s">
        <v>10666</v>
      </c>
      <c r="N891" s="43" t="s">
        <v>10666</v>
      </c>
      <c r="O891" t="s">
        <v>10666</v>
      </c>
      <c r="P891" t="s">
        <v>543</v>
      </c>
      <c r="Q891">
        <v>1</v>
      </c>
      <c r="R891">
        <v>25</v>
      </c>
      <c r="S891">
        <v>32623.74</v>
      </c>
      <c r="T891">
        <v>14.896684931506901</v>
      </c>
      <c r="U891">
        <v>1953</v>
      </c>
      <c r="V891" t="s">
        <v>10666</v>
      </c>
      <c r="W891" t="s">
        <v>10666</v>
      </c>
      <c r="X891" t="s">
        <v>10666</v>
      </c>
      <c r="Y891" t="s">
        <v>10666</v>
      </c>
      <c r="Z891" t="s">
        <v>4377</v>
      </c>
      <c r="AA891" s="48" t="s">
        <v>10762</v>
      </c>
      <c r="AB891" s="41" t="s">
        <v>10756</v>
      </c>
      <c r="AC891" t="s">
        <v>232</v>
      </c>
      <c r="AD891" t="s">
        <v>291</v>
      </c>
      <c r="AE891" t="s">
        <v>166</v>
      </c>
      <c r="AF891" t="s">
        <v>654</v>
      </c>
    </row>
    <row r="892" spans="1:32">
      <c r="A892" t="s">
        <v>9035</v>
      </c>
      <c r="B892" t="s">
        <v>9036</v>
      </c>
      <c r="C892" t="s">
        <v>2252</v>
      </c>
      <c r="D892" t="s">
        <v>146</v>
      </c>
      <c r="E892">
        <v>40.4773</v>
      </c>
      <c r="F892">
        <v>-121.8622</v>
      </c>
      <c r="G892" t="s">
        <v>258</v>
      </c>
      <c r="H892" t="s">
        <v>247</v>
      </c>
      <c r="I892" t="s">
        <v>259</v>
      </c>
      <c r="J892" t="s">
        <v>108</v>
      </c>
      <c r="K892">
        <v>280</v>
      </c>
      <c r="L892" t="s">
        <v>9031</v>
      </c>
      <c r="M892" s="43">
        <v>27985</v>
      </c>
      <c r="N892" s="43">
        <v>46234</v>
      </c>
      <c r="O892" t="s">
        <v>250</v>
      </c>
      <c r="P892" t="s">
        <v>162</v>
      </c>
      <c r="Q892">
        <v>1</v>
      </c>
      <c r="R892">
        <v>6.7</v>
      </c>
      <c r="S892">
        <v>32648.7</v>
      </c>
      <c r="T892">
        <v>55.627172357391103</v>
      </c>
      <c r="U892">
        <v>1979</v>
      </c>
      <c r="V892" t="s">
        <v>10666</v>
      </c>
      <c r="W892" t="s">
        <v>10666</v>
      </c>
      <c r="X892" t="s">
        <v>10666</v>
      </c>
      <c r="Y892" t="s">
        <v>10666</v>
      </c>
      <c r="Z892" t="s">
        <v>9034</v>
      </c>
      <c r="AA892" s="48" t="s">
        <v>3691</v>
      </c>
      <c r="AB892" s="41" t="s">
        <v>10831</v>
      </c>
      <c r="AC892" t="s">
        <v>153</v>
      </c>
      <c r="AD892" t="s">
        <v>263</v>
      </c>
      <c r="AE892" t="s">
        <v>166</v>
      </c>
      <c r="AF892" t="s">
        <v>259</v>
      </c>
    </row>
    <row r="893" spans="1:32">
      <c r="A893" t="s">
        <v>10641</v>
      </c>
      <c r="B893" t="s">
        <v>10642</v>
      </c>
      <c r="C893" t="s">
        <v>6788</v>
      </c>
      <c r="D893" t="s">
        <v>295</v>
      </c>
      <c r="E893">
        <v>45.48</v>
      </c>
      <c r="F893">
        <v>-87.803299999999993</v>
      </c>
      <c r="G893" t="s">
        <v>552</v>
      </c>
      <c r="H893" t="s">
        <v>247</v>
      </c>
      <c r="I893" t="s">
        <v>552</v>
      </c>
      <c r="J893" t="s">
        <v>108</v>
      </c>
      <c r="K893">
        <v>1786</v>
      </c>
      <c r="L893" t="s">
        <v>10643</v>
      </c>
      <c r="M893" s="43">
        <v>35557</v>
      </c>
      <c r="N893" s="43">
        <v>50160</v>
      </c>
      <c r="O893" t="s">
        <v>161</v>
      </c>
      <c r="P893" t="s">
        <v>162</v>
      </c>
      <c r="Q893">
        <v>3</v>
      </c>
      <c r="R893">
        <v>8</v>
      </c>
      <c r="S893">
        <v>32709.61</v>
      </c>
      <c r="T893">
        <v>46.674671803652998</v>
      </c>
      <c r="U893">
        <v>1927</v>
      </c>
      <c r="V893" t="s">
        <v>10666</v>
      </c>
      <c r="W893" t="s">
        <v>10666</v>
      </c>
      <c r="X893" t="s">
        <v>10666</v>
      </c>
      <c r="Y893" t="s">
        <v>10666</v>
      </c>
      <c r="Z893" t="s">
        <v>6791</v>
      </c>
      <c r="AA893" s="48" t="s">
        <v>7750</v>
      </c>
      <c r="AB893" s="41" t="s">
        <v>10710</v>
      </c>
      <c r="AC893" t="s">
        <v>301</v>
      </c>
      <c r="AD893" t="s">
        <v>302</v>
      </c>
      <c r="AE893" t="s">
        <v>166</v>
      </c>
      <c r="AF893" t="s">
        <v>556</v>
      </c>
    </row>
    <row r="894" spans="1:32">
      <c r="A894" t="s">
        <v>8919</v>
      </c>
      <c r="B894" t="s">
        <v>8920</v>
      </c>
      <c r="C894" t="s">
        <v>6853</v>
      </c>
      <c r="D894" t="s">
        <v>551</v>
      </c>
      <c r="E894">
        <v>44.279850000000003</v>
      </c>
      <c r="F894">
        <v>-88.255629999999996</v>
      </c>
      <c r="G894" t="s">
        <v>6854</v>
      </c>
      <c r="H894" t="s">
        <v>148</v>
      </c>
      <c r="I894" t="s">
        <v>6854</v>
      </c>
      <c r="J894" t="s">
        <v>108</v>
      </c>
      <c r="K894">
        <v>7822</v>
      </c>
      <c r="L894" t="s">
        <v>8921</v>
      </c>
      <c r="M894" s="43">
        <v>43553</v>
      </c>
      <c r="N894" s="43">
        <v>58926</v>
      </c>
      <c r="O894" t="s">
        <v>161</v>
      </c>
      <c r="P894" t="s">
        <v>162</v>
      </c>
      <c r="Q894">
        <v>2</v>
      </c>
      <c r="R894">
        <v>4.8</v>
      </c>
      <c r="S894">
        <v>32930.089999999997</v>
      </c>
      <c r="T894">
        <v>78.315472792998506</v>
      </c>
      <c r="U894">
        <v>1940</v>
      </c>
      <c r="V894" t="s">
        <v>10666</v>
      </c>
      <c r="W894" t="s">
        <v>10666</v>
      </c>
      <c r="X894" t="s">
        <v>10666</v>
      </c>
      <c r="Y894" t="s">
        <v>10666</v>
      </c>
      <c r="Z894" t="s">
        <v>6856</v>
      </c>
      <c r="AA894" s="48" t="s">
        <v>8922</v>
      </c>
      <c r="AB894" s="41" t="s">
        <v>10864</v>
      </c>
      <c r="AC894" t="s">
        <v>601</v>
      </c>
      <c r="AD894" t="s">
        <v>302</v>
      </c>
      <c r="AE894" t="s">
        <v>166</v>
      </c>
      <c r="AF894" t="s">
        <v>6854</v>
      </c>
    </row>
    <row r="895" spans="1:32">
      <c r="A895" t="s">
        <v>9140</v>
      </c>
      <c r="B895" t="s">
        <v>9141</v>
      </c>
      <c r="C895" t="s">
        <v>1879</v>
      </c>
      <c r="D895" t="s">
        <v>146</v>
      </c>
      <c r="E895">
        <v>39.901200000000003</v>
      </c>
      <c r="F895">
        <v>-121.2283</v>
      </c>
      <c r="G895" t="s">
        <v>617</v>
      </c>
      <c r="H895" t="s">
        <v>148</v>
      </c>
      <c r="I895" t="s">
        <v>9142</v>
      </c>
      <c r="J895" t="s">
        <v>108</v>
      </c>
      <c r="K895">
        <v>7338</v>
      </c>
      <c r="L895" t="s">
        <v>9137</v>
      </c>
      <c r="M895" s="43">
        <v>44728</v>
      </c>
      <c r="N895" s="43">
        <v>59322</v>
      </c>
      <c r="O895" t="s">
        <v>10666</v>
      </c>
      <c r="P895" t="s">
        <v>162</v>
      </c>
      <c r="Q895">
        <v>1</v>
      </c>
      <c r="R895">
        <v>22</v>
      </c>
      <c r="S895">
        <v>33207.800000000003</v>
      </c>
      <c r="T895">
        <v>17.2311124948111</v>
      </c>
      <c r="U895">
        <v>1993</v>
      </c>
      <c r="V895" t="s">
        <v>10666</v>
      </c>
      <c r="W895" t="s">
        <v>10666</v>
      </c>
      <c r="X895" t="s">
        <v>10666</v>
      </c>
      <c r="Y895" t="s">
        <v>10666</v>
      </c>
      <c r="Z895" t="s">
        <v>9143</v>
      </c>
      <c r="AA895" s="48" t="s">
        <v>9144</v>
      </c>
      <c r="AB895" s="41" t="s">
        <v>10784</v>
      </c>
      <c r="AC895" t="s">
        <v>153</v>
      </c>
      <c r="AD895" t="s">
        <v>263</v>
      </c>
      <c r="AE895" t="s">
        <v>166</v>
      </c>
      <c r="AF895" t="s">
        <v>617</v>
      </c>
    </row>
    <row r="896" spans="1:32">
      <c r="A896" t="s">
        <v>7214</v>
      </c>
      <c r="B896" t="s">
        <v>1649</v>
      </c>
      <c r="C896" t="s">
        <v>1969</v>
      </c>
      <c r="D896" t="s">
        <v>286</v>
      </c>
      <c r="E896">
        <v>44.004199999999997</v>
      </c>
      <c r="F896">
        <v>-75.806899999999999</v>
      </c>
      <c r="G896" t="s">
        <v>4355</v>
      </c>
      <c r="H896" t="s">
        <v>309</v>
      </c>
      <c r="I896" t="s">
        <v>4355</v>
      </c>
      <c r="J896" t="s">
        <v>108</v>
      </c>
      <c r="K896">
        <v>2546</v>
      </c>
      <c r="L896" t="s">
        <v>7213</v>
      </c>
      <c r="M896" s="43">
        <v>35423</v>
      </c>
      <c r="N896" s="43">
        <v>46356</v>
      </c>
      <c r="O896" t="s">
        <v>450</v>
      </c>
      <c r="P896" t="s">
        <v>162</v>
      </c>
      <c r="Q896">
        <v>3</v>
      </c>
      <c r="R896">
        <v>6</v>
      </c>
      <c r="S896">
        <v>33246.01</v>
      </c>
      <c r="T896">
        <v>63.253443683409401</v>
      </c>
      <c r="U896">
        <v>1920</v>
      </c>
      <c r="V896" t="s">
        <v>10666</v>
      </c>
      <c r="W896" t="s">
        <v>10666</v>
      </c>
      <c r="X896" t="s">
        <v>10666</v>
      </c>
      <c r="Y896" t="s">
        <v>10666</v>
      </c>
      <c r="Z896" t="s">
        <v>1649</v>
      </c>
      <c r="AA896" s="48" t="s">
        <v>5854</v>
      </c>
      <c r="AB896" s="41" t="s">
        <v>10895</v>
      </c>
      <c r="AC896" t="s">
        <v>232</v>
      </c>
      <c r="AD896" t="s">
        <v>291</v>
      </c>
      <c r="AE896" t="s">
        <v>220</v>
      </c>
      <c r="AF896" t="s">
        <v>788</v>
      </c>
    </row>
    <row r="897" spans="1:32">
      <c r="A897" t="s">
        <v>9449</v>
      </c>
      <c r="B897" t="s">
        <v>9450</v>
      </c>
      <c r="C897" t="s">
        <v>9451</v>
      </c>
      <c r="D897" t="s">
        <v>267</v>
      </c>
      <c r="E897">
        <v>34.881</v>
      </c>
      <c r="F897">
        <v>-84.28</v>
      </c>
      <c r="G897" t="s">
        <v>40</v>
      </c>
      <c r="H897" t="s">
        <v>39</v>
      </c>
      <c r="I897" t="s">
        <v>40</v>
      </c>
      <c r="J897" t="s">
        <v>108</v>
      </c>
      <c r="K897">
        <v>757</v>
      </c>
      <c r="L897" t="s">
        <v>10666</v>
      </c>
      <c r="M897" t="s">
        <v>10666</v>
      </c>
      <c r="N897" s="43" t="s">
        <v>10666</v>
      </c>
      <c r="O897" t="s">
        <v>250</v>
      </c>
      <c r="P897" t="s">
        <v>39</v>
      </c>
      <c r="Q897">
        <v>2</v>
      </c>
      <c r="R897">
        <v>23.5</v>
      </c>
      <c r="S897">
        <v>33252.300000000003</v>
      </c>
      <c r="T897">
        <v>16.1528708831245</v>
      </c>
      <c r="U897">
        <v>1931</v>
      </c>
      <c r="V897" t="s">
        <v>10666</v>
      </c>
      <c r="W897" t="s">
        <v>10666</v>
      </c>
      <c r="X897" t="s">
        <v>10666</v>
      </c>
      <c r="Y897" t="s">
        <v>10666</v>
      </c>
      <c r="Z897" t="s">
        <v>9452</v>
      </c>
      <c r="AA897" s="48" t="s">
        <v>11175</v>
      </c>
      <c r="AB897" s="41" t="s">
        <v>11174</v>
      </c>
      <c r="AC897" t="s">
        <v>253</v>
      </c>
      <c r="AD897" t="s">
        <v>39</v>
      </c>
      <c r="AE897" t="s">
        <v>166</v>
      </c>
      <c r="AF897" t="s">
        <v>40</v>
      </c>
    </row>
    <row r="898" spans="1:32">
      <c r="A898" t="s">
        <v>7483</v>
      </c>
      <c r="B898" t="s">
        <v>7484</v>
      </c>
      <c r="C898" t="s">
        <v>4768</v>
      </c>
      <c r="D898" t="s">
        <v>286</v>
      </c>
      <c r="E898">
        <v>43.399799999999999</v>
      </c>
      <c r="F898">
        <v>-76.472399999999993</v>
      </c>
      <c r="G898" t="s">
        <v>4355</v>
      </c>
      <c r="H898" t="s">
        <v>309</v>
      </c>
      <c r="I898" t="s">
        <v>4355</v>
      </c>
      <c r="J898" t="s">
        <v>108</v>
      </c>
      <c r="K898">
        <v>2586</v>
      </c>
      <c r="L898" t="s">
        <v>7482</v>
      </c>
      <c r="M898" s="43">
        <v>38321</v>
      </c>
      <c r="N898" s="43">
        <v>52901</v>
      </c>
      <c r="O898" t="s">
        <v>1648</v>
      </c>
      <c r="P898" t="s">
        <v>162</v>
      </c>
      <c r="Q898">
        <v>5</v>
      </c>
      <c r="R898">
        <v>10</v>
      </c>
      <c r="S898">
        <v>33341.24</v>
      </c>
      <c r="T898">
        <v>38.0607762557078</v>
      </c>
      <c r="U898">
        <v>1915</v>
      </c>
      <c r="V898" t="s">
        <v>10666</v>
      </c>
      <c r="W898" t="s">
        <v>10666</v>
      </c>
      <c r="X898" t="s">
        <v>10666</v>
      </c>
      <c r="Y898" t="s">
        <v>10666</v>
      </c>
      <c r="Z898" t="s">
        <v>4968</v>
      </c>
      <c r="AA898" s="48" t="s">
        <v>4969</v>
      </c>
      <c r="AB898" s="41" t="s">
        <v>10807</v>
      </c>
      <c r="AC898" t="s">
        <v>232</v>
      </c>
      <c r="AD898" t="s">
        <v>291</v>
      </c>
      <c r="AE898" t="s">
        <v>220</v>
      </c>
      <c r="AF898" t="s">
        <v>788</v>
      </c>
    </row>
    <row r="899" spans="1:32">
      <c r="A899" t="s">
        <v>4418</v>
      </c>
      <c r="B899" t="s">
        <v>4419</v>
      </c>
      <c r="C899" t="s">
        <v>4420</v>
      </c>
      <c r="D899" t="s">
        <v>295</v>
      </c>
      <c r="E899">
        <v>41.943310269999998</v>
      </c>
      <c r="F899">
        <v>-86.327869840000005</v>
      </c>
      <c r="G899" t="s">
        <v>2696</v>
      </c>
      <c r="H899" t="s">
        <v>247</v>
      </c>
      <c r="I899" t="s">
        <v>2696</v>
      </c>
      <c r="J899" t="s">
        <v>108</v>
      </c>
      <c r="K899">
        <v>1753</v>
      </c>
      <c r="L899" t="s">
        <v>10666</v>
      </c>
      <c r="M899" t="s">
        <v>10666</v>
      </c>
      <c r="N899" s="43" t="s">
        <v>10666</v>
      </c>
      <c r="O899" t="s">
        <v>10666</v>
      </c>
      <c r="P899" t="s">
        <v>543</v>
      </c>
      <c r="Q899">
        <v>12</v>
      </c>
      <c r="R899">
        <v>7.2</v>
      </c>
      <c r="S899">
        <v>33564.74</v>
      </c>
      <c r="T899">
        <v>53.216546169457096</v>
      </c>
      <c r="U899">
        <v>1996</v>
      </c>
      <c r="V899" t="s">
        <v>10666</v>
      </c>
      <c r="W899" t="s">
        <v>10666</v>
      </c>
      <c r="X899" t="s">
        <v>10666</v>
      </c>
      <c r="Y899" t="s">
        <v>10666</v>
      </c>
      <c r="Z899" t="s">
        <v>1641</v>
      </c>
      <c r="AA899" s="48" t="s">
        <v>4421</v>
      </c>
      <c r="AB899" s="41" t="s">
        <v>11017</v>
      </c>
      <c r="AC899" t="s">
        <v>301</v>
      </c>
      <c r="AD899" t="s">
        <v>282</v>
      </c>
      <c r="AE899" t="s">
        <v>166</v>
      </c>
      <c r="AF899" t="s">
        <v>2696</v>
      </c>
    </row>
    <row r="900" spans="1:32">
      <c r="A900" t="s">
        <v>8075</v>
      </c>
      <c r="B900" t="s">
        <v>8076</v>
      </c>
      <c r="C900" t="s">
        <v>3205</v>
      </c>
      <c r="D900" t="s">
        <v>458</v>
      </c>
      <c r="E900">
        <v>44.136200000000002</v>
      </c>
      <c r="F900">
        <v>-70.202299999999994</v>
      </c>
      <c r="G900" t="s">
        <v>6232</v>
      </c>
      <c r="H900" t="s">
        <v>309</v>
      </c>
      <c r="I900" t="s">
        <v>6411</v>
      </c>
      <c r="J900" t="s">
        <v>108</v>
      </c>
      <c r="K900">
        <v>1488</v>
      </c>
      <c r="L900" t="s">
        <v>8074</v>
      </c>
      <c r="M900" s="43">
        <v>39101</v>
      </c>
      <c r="N900" s="43">
        <v>54270</v>
      </c>
      <c r="O900" t="s">
        <v>812</v>
      </c>
      <c r="P900" t="s">
        <v>162</v>
      </c>
      <c r="Q900">
        <v>7</v>
      </c>
      <c r="R900">
        <v>6.5</v>
      </c>
      <c r="S900">
        <v>33565.480000000003</v>
      </c>
      <c r="T900">
        <v>58.948858447488597</v>
      </c>
      <c r="U900">
        <v>1903</v>
      </c>
      <c r="V900" t="s">
        <v>10666</v>
      </c>
      <c r="W900" t="s">
        <v>10666</v>
      </c>
      <c r="X900" t="s">
        <v>10666</v>
      </c>
      <c r="Y900" t="s">
        <v>10666</v>
      </c>
      <c r="Z900" t="s">
        <v>5353</v>
      </c>
      <c r="AA900" s="48" t="s">
        <v>8023</v>
      </c>
      <c r="AB900" s="41" t="s">
        <v>10805</v>
      </c>
      <c r="AC900" t="s">
        <v>232</v>
      </c>
      <c r="AD900" t="s">
        <v>314</v>
      </c>
      <c r="AE900" t="s">
        <v>220</v>
      </c>
      <c r="AF900" t="s">
        <v>465</v>
      </c>
    </row>
    <row r="901" spans="1:32">
      <c r="A901" t="s">
        <v>9628</v>
      </c>
      <c r="B901" t="s">
        <v>9629</v>
      </c>
      <c r="C901" t="s">
        <v>2539</v>
      </c>
      <c r="D901" t="s">
        <v>146</v>
      </c>
      <c r="E901">
        <v>36.415500000000002</v>
      </c>
      <c r="F901">
        <v>-119.0065</v>
      </c>
      <c r="G901" t="s">
        <v>1582</v>
      </c>
      <c r="H901" t="s">
        <v>148</v>
      </c>
      <c r="I901" t="s">
        <v>9500</v>
      </c>
      <c r="J901" t="s">
        <v>108</v>
      </c>
      <c r="K901">
        <v>54343</v>
      </c>
      <c r="L901" t="s">
        <v>9630</v>
      </c>
      <c r="M901" s="43">
        <v>31653</v>
      </c>
      <c r="N901" s="43">
        <v>49887</v>
      </c>
      <c r="O901" t="s">
        <v>10666</v>
      </c>
      <c r="P901" t="s">
        <v>162</v>
      </c>
      <c r="Q901">
        <v>1</v>
      </c>
      <c r="R901">
        <v>20.100000000000001</v>
      </c>
      <c r="S901">
        <v>33661.68</v>
      </c>
      <c r="T901">
        <v>19.117699175356101</v>
      </c>
      <c r="U901">
        <v>1990</v>
      </c>
      <c r="V901" t="s">
        <v>10666</v>
      </c>
      <c r="W901" t="s">
        <v>10666</v>
      </c>
      <c r="X901" t="s">
        <v>10666</v>
      </c>
      <c r="Y901" t="s">
        <v>10666</v>
      </c>
      <c r="Z901" t="s">
        <v>9631</v>
      </c>
      <c r="AA901" s="48" t="s">
        <v>9632</v>
      </c>
      <c r="AB901" s="41" t="s">
        <v>11042</v>
      </c>
      <c r="AC901" t="s">
        <v>153</v>
      </c>
      <c r="AD901" t="s">
        <v>263</v>
      </c>
      <c r="AE901" t="s">
        <v>220</v>
      </c>
      <c r="AF901" t="s">
        <v>397</v>
      </c>
    </row>
    <row r="902" spans="1:32">
      <c r="A902" t="s">
        <v>7760</v>
      </c>
      <c r="B902" t="s">
        <v>7761</v>
      </c>
      <c r="C902" t="s">
        <v>7476</v>
      </c>
      <c r="D902" t="s">
        <v>551</v>
      </c>
      <c r="E902">
        <v>45.555500000000002</v>
      </c>
      <c r="F902">
        <v>-90.959199999999996</v>
      </c>
      <c r="G902" t="s">
        <v>3712</v>
      </c>
      <c r="H902" t="s">
        <v>247</v>
      </c>
      <c r="I902" t="s">
        <v>2455</v>
      </c>
      <c r="J902" t="s">
        <v>108</v>
      </c>
      <c r="K902">
        <v>3983</v>
      </c>
      <c r="L902" t="s">
        <v>7762</v>
      </c>
      <c r="M902" s="43">
        <v>35466</v>
      </c>
      <c r="N902" s="43">
        <v>50071</v>
      </c>
      <c r="O902" t="s">
        <v>10666</v>
      </c>
      <c r="P902" t="s">
        <v>162</v>
      </c>
      <c r="Q902">
        <v>3</v>
      </c>
      <c r="R902">
        <v>7.7</v>
      </c>
      <c r="S902">
        <v>34187.870000000003</v>
      </c>
      <c r="T902">
        <v>50.684738777204501</v>
      </c>
      <c r="U902">
        <v>1922</v>
      </c>
      <c r="V902" t="s">
        <v>10666</v>
      </c>
      <c r="W902" t="s">
        <v>10666</v>
      </c>
      <c r="X902" t="s">
        <v>10666</v>
      </c>
      <c r="Y902" t="s">
        <v>10666</v>
      </c>
      <c r="Z902" t="s">
        <v>7478</v>
      </c>
      <c r="AA902" s="48" t="s">
        <v>7763</v>
      </c>
      <c r="AB902" s="41" t="s">
        <v>10999</v>
      </c>
      <c r="AC902" t="s">
        <v>601</v>
      </c>
      <c r="AD902" t="s">
        <v>302</v>
      </c>
      <c r="AE902" t="s">
        <v>166</v>
      </c>
      <c r="AF902" t="s">
        <v>2455</v>
      </c>
    </row>
    <row r="903" spans="1:32">
      <c r="A903" t="s">
        <v>8125</v>
      </c>
      <c r="B903" t="s">
        <v>8126</v>
      </c>
      <c r="C903" t="s">
        <v>8127</v>
      </c>
      <c r="D903" t="s">
        <v>267</v>
      </c>
      <c r="E903">
        <v>33.9681</v>
      </c>
      <c r="F903">
        <v>-84.384100000000004</v>
      </c>
      <c r="G903" t="s">
        <v>269</v>
      </c>
      <c r="H903" t="s">
        <v>247</v>
      </c>
      <c r="I903" t="s">
        <v>269</v>
      </c>
      <c r="J903" t="s">
        <v>108</v>
      </c>
      <c r="K903">
        <v>717</v>
      </c>
      <c r="L903" t="s">
        <v>8128</v>
      </c>
      <c r="M903" s="43">
        <v>39590</v>
      </c>
      <c r="N903" s="43">
        <v>50829</v>
      </c>
      <c r="O903" t="s">
        <v>250</v>
      </c>
      <c r="P903" t="s">
        <v>162</v>
      </c>
      <c r="Q903">
        <v>7</v>
      </c>
      <c r="R903">
        <v>16.8</v>
      </c>
      <c r="S903">
        <v>34209.26</v>
      </c>
      <c r="T903">
        <v>23.245039682539701</v>
      </c>
      <c r="U903">
        <v>1903</v>
      </c>
      <c r="V903" t="s">
        <v>10666</v>
      </c>
      <c r="W903" t="s">
        <v>10666</v>
      </c>
      <c r="X903" t="s">
        <v>10666</v>
      </c>
      <c r="Y903" t="s">
        <v>10666</v>
      </c>
      <c r="Z903" t="s">
        <v>7869</v>
      </c>
      <c r="AA903" s="48" t="s">
        <v>8129</v>
      </c>
      <c r="AB903" s="41" t="s">
        <v>10666</v>
      </c>
      <c r="AC903" t="s">
        <v>253</v>
      </c>
      <c r="AD903" t="s">
        <v>272</v>
      </c>
      <c r="AE903" t="s">
        <v>166</v>
      </c>
      <c r="AF903" t="s">
        <v>269</v>
      </c>
    </row>
    <row r="904" spans="1:32">
      <c r="A904" t="s">
        <v>7382</v>
      </c>
      <c r="B904" t="s">
        <v>7383</v>
      </c>
      <c r="C904" t="s">
        <v>4657</v>
      </c>
      <c r="D904" t="s">
        <v>277</v>
      </c>
      <c r="E904">
        <v>36.8078</v>
      </c>
      <c r="F904">
        <v>-80.938599999999994</v>
      </c>
      <c r="G904" t="s">
        <v>6608</v>
      </c>
      <c r="H904" t="s">
        <v>247</v>
      </c>
      <c r="I904" t="s">
        <v>6608</v>
      </c>
      <c r="J904" t="s">
        <v>108</v>
      </c>
      <c r="K904">
        <v>3772</v>
      </c>
      <c r="L904" t="s">
        <v>7384</v>
      </c>
      <c r="M904" s="43">
        <v>34421</v>
      </c>
      <c r="N904" s="43">
        <v>45351</v>
      </c>
      <c r="O904" t="s">
        <v>161</v>
      </c>
      <c r="P904" t="s">
        <v>162</v>
      </c>
      <c r="Q904">
        <v>3</v>
      </c>
      <c r="R904">
        <v>8.4</v>
      </c>
      <c r="S904">
        <v>34265.65</v>
      </c>
      <c r="T904">
        <v>46.566712872363603</v>
      </c>
      <c r="U904">
        <v>1912</v>
      </c>
      <c r="V904" t="s">
        <v>10666</v>
      </c>
      <c r="W904" t="s">
        <v>10666</v>
      </c>
      <c r="X904" t="s">
        <v>10666</v>
      </c>
      <c r="Y904" t="s">
        <v>10666</v>
      </c>
      <c r="Z904" t="s">
        <v>6634</v>
      </c>
      <c r="AA904" s="48" t="s">
        <v>7385</v>
      </c>
      <c r="AB904" s="41" t="s">
        <v>10992</v>
      </c>
      <c r="AC904" t="s">
        <v>301</v>
      </c>
      <c r="AD904" t="s">
        <v>282</v>
      </c>
      <c r="AE904" t="s">
        <v>166</v>
      </c>
      <c r="AF904" t="s">
        <v>6608</v>
      </c>
    </row>
    <row r="905" spans="1:32">
      <c r="A905" t="s">
        <v>7794</v>
      </c>
      <c r="B905" t="s">
        <v>7795</v>
      </c>
      <c r="C905" t="s">
        <v>3205</v>
      </c>
      <c r="D905" t="s">
        <v>458</v>
      </c>
      <c r="E905">
        <v>44.471200000000003</v>
      </c>
      <c r="F905">
        <v>-70.190700000000007</v>
      </c>
      <c r="G905" t="s">
        <v>1582</v>
      </c>
      <c r="H905" t="s">
        <v>650</v>
      </c>
      <c r="I905" t="s">
        <v>7790</v>
      </c>
      <c r="J905" t="s">
        <v>108</v>
      </c>
      <c r="K905">
        <v>50082</v>
      </c>
      <c r="L905" t="s">
        <v>7791</v>
      </c>
      <c r="M905" s="43">
        <v>36054</v>
      </c>
      <c r="N905" s="43">
        <v>54316</v>
      </c>
      <c r="O905" t="s">
        <v>161</v>
      </c>
      <c r="P905" t="s">
        <v>162</v>
      </c>
      <c r="Q905">
        <v>9</v>
      </c>
      <c r="R905">
        <v>9.1999999999999993</v>
      </c>
      <c r="S905">
        <v>34299.050000000003</v>
      </c>
      <c r="T905">
        <v>42.558876811594203</v>
      </c>
      <c r="U905">
        <v>1910</v>
      </c>
      <c r="V905" t="s">
        <v>10666</v>
      </c>
      <c r="W905" t="s">
        <v>10666</v>
      </c>
      <c r="X905" t="s">
        <v>10666</v>
      </c>
      <c r="Y905" t="s">
        <v>10666</v>
      </c>
      <c r="Z905" t="s">
        <v>5353</v>
      </c>
      <c r="AA905" s="48" t="s">
        <v>5354</v>
      </c>
      <c r="AB905" s="41" t="s">
        <v>10805</v>
      </c>
      <c r="AC905" t="s">
        <v>232</v>
      </c>
      <c r="AD905" t="s">
        <v>314</v>
      </c>
      <c r="AE905" t="s">
        <v>220</v>
      </c>
      <c r="AF905" t="s">
        <v>465</v>
      </c>
    </row>
    <row r="906" spans="1:32">
      <c r="A906" t="s">
        <v>7493</v>
      </c>
      <c r="B906" t="s">
        <v>7494</v>
      </c>
      <c r="C906" t="s">
        <v>7495</v>
      </c>
      <c r="D906" t="s">
        <v>295</v>
      </c>
      <c r="E906">
        <v>43.421700000000001</v>
      </c>
      <c r="F906">
        <v>-85.801699999999997</v>
      </c>
      <c r="G906" t="s">
        <v>296</v>
      </c>
      <c r="H906" t="s">
        <v>247</v>
      </c>
      <c r="I906" t="s">
        <v>297</v>
      </c>
      <c r="J906" t="s">
        <v>108</v>
      </c>
      <c r="K906">
        <v>1701</v>
      </c>
      <c r="L906" t="s">
        <v>7496</v>
      </c>
      <c r="M906" s="43">
        <v>34530</v>
      </c>
      <c r="N906" s="43">
        <v>49125</v>
      </c>
      <c r="O906" t="s">
        <v>485</v>
      </c>
      <c r="P906" t="s">
        <v>162</v>
      </c>
      <c r="Q906">
        <v>4</v>
      </c>
      <c r="R906">
        <v>8.9</v>
      </c>
      <c r="S906">
        <v>34500.22</v>
      </c>
      <c r="T906">
        <v>44.2514750397619</v>
      </c>
      <c r="U906">
        <v>1907</v>
      </c>
      <c r="V906" t="s">
        <v>10666</v>
      </c>
      <c r="W906" t="s">
        <v>10666</v>
      </c>
      <c r="X906" t="s">
        <v>10666</v>
      </c>
      <c r="Y906" t="s">
        <v>10666</v>
      </c>
      <c r="Z906" t="s">
        <v>7497</v>
      </c>
      <c r="AA906" s="48" t="s">
        <v>10707</v>
      </c>
      <c r="AB906" s="41" t="s">
        <v>10706</v>
      </c>
      <c r="AC906" t="s">
        <v>301</v>
      </c>
      <c r="AD906" t="s">
        <v>302</v>
      </c>
      <c r="AE906" t="s">
        <v>166</v>
      </c>
      <c r="AF906" t="s">
        <v>297</v>
      </c>
    </row>
    <row r="907" spans="1:32">
      <c r="A907" t="s">
        <v>6917</v>
      </c>
      <c r="B907" t="s">
        <v>4167</v>
      </c>
      <c r="C907" t="s">
        <v>1982</v>
      </c>
      <c r="D907" t="s">
        <v>551</v>
      </c>
      <c r="E907">
        <v>44.9358</v>
      </c>
      <c r="F907">
        <v>-91.888900000000007</v>
      </c>
      <c r="G907" t="s">
        <v>3712</v>
      </c>
      <c r="H907" t="s">
        <v>247</v>
      </c>
      <c r="I907" t="s">
        <v>3712</v>
      </c>
      <c r="J907" t="s">
        <v>108</v>
      </c>
      <c r="K907">
        <v>3998</v>
      </c>
      <c r="L907" t="s">
        <v>6918</v>
      </c>
      <c r="M907" s="43">
        <v>38476</v>
      </c>
      <c r="N907" s="43">
        <v>49429</v>
      </c>
      <c r="O907" t="s">
        <v>1648</v>
      </c>
      <c r="P907" t="s">
        <v>162</v>
      </c>
      <c r="Q907">
        <v>3</v>
      </c>
      <c r="R907">
        <v>6</v>
      </c>
      <c r="S907">
        <v>34875.519999999997</v>
      </c>
      <c r="T907">
        <v>66.353729071537302</v>
      </c>
      <c r="U907">
        <v>1910</v>
      </c>
      <c r="V907" t="s">
        <v>10666</v>
      </c>
      <c r="W907" t="s">
        <v>10666</v>
      </c>
      <c r="X907" t="s">
        <v>10666</v>
      </c>
      <c r="Y907" t="s">
        <v>10666</v>
      </c>
      <c r="Z907" t="s">
        <v>1684</v>
      </c>
      <c r="AA907" s="48" t="s">
        <v>6919</v>
      </c>
      <c r="AB907" s="41" t="s">
        <v>10958</v>
      </c>
      <c r="AC907" t="s">
        <v>601</v>
      </c>
      <c r="AD907" t="s">
        <v>302</v>
      </c>
      <c r="AE907" t="s">
        <v>166</v>
      </c>
      <c r="AF907" t="s">
        <v>2455</v>
      </c>
    </row>
    <row r="908" spans="1:32">
      <c r="A908" t="s">
        <v>9490</v>
      </c>
      <c r="B908" t="s">
        <v>9491</v>
      </c>
      <c r="C908" t="s">
        <v>9492</v>
      </c>
      <c r="D908" t="s">
        <v>4460</v>
      </c>
      <c r="E908">
        <v>41.569499999999998</v>
      </c>
      <c r="F908">
        <v>-88.078400000000002</v>
      </c>
      <c r="G908" t="s">
        <v>9493</v>
      </c>
      <c r="H908" t="s">
        <v>148</v>
      </c>
      <c r="I908" t="s">
        <v>9457</v>
      </c>
      <c r="J908" t="s">
        <v>108</v>
      </c>
      <c r="K908">
        <v>10903</v>
      </c>
      <c r="L908" t="s">
        <v>9494</v>
      </c>
      <c r="M908" s="43">
        <v>36832</v>
      </c>
      <c r="N908" s="43">
        <v>48182</v>
      </c>
      <c r="O908" t="s">
        <v>161</v>
      </c>
      <c r="P908" t="s">
        <v>162</v>
      </c>
      <c r="Q908">
        <v>2</v>
      </c>
      <c r="R908">
        <v>16</v>
      </c>
      <c r="S908">
        <v>34974.69</v>
      </c>
      <c r="T908">
        <v>24.9534032534247</v>
      </c>
      <c r="U908">
        <v>1999</v>
      </c>
      <c r="V908" t="s">
        <v>10666</v>
      </c>
      <c r="W908" t="s">
        <v>10666</v>
      </c>
      <c r="X908" t="s">
        <v>10666</v>
      </c>
      <c r="Y908" t="s">
        <v>10666</v>
      </c>
      <c r="Z908" t="s">
        <v>9495</v>
      </c>
      <c r="AA908" s="48" t="s">
        <v>9496</v>
      </c>
      <c r="AB908" s="41" t="s">
        <v>11179</v>
      </c>
      <c r="AC908" t="s">
        <v>301</v>
      </c>
      <c r="AD908" t="s">
        <v>282</v>
      </c>
      <c r="AE908" t="s">
        <v>220</v>
      </c>
      <c r="AF908" t="s">
        <v>5281</v>
      </c>
    </row>
    <row r="909" spans="1:32">
      <c r="A909" t="s">
        <v>9503</v>
      </c>
      <c r="B909" t="s">
        <v>9504</v>
      </c>
      <c r="C909" t="s">
        <v>872</v>
      </c>
      <c r="D909" t="s">
        <v>873</v>
      </c>
      <c r="E909">
        <v>44.979202000000001</v>
      </c>
      <c r="F909">
        <v>-93.247775700000005</v>
      </c>
      <c r="G909" t="s">
        <v>9505</v>
      </c>
      <c r="H909" t="s">
        <v>309</v>
      </c>
      <c r="I909" t="s">
        <v>9506</v>
      </c>
      <c r="J909" t="s">
        <v>108</v>
      </c>
      <c r="K909">
        <v>57665</v>
      </c>
      <c r="L909" t="s">
        <v>9507</v>
      </c>
      <c r="M909" s="43">
        <v>38769</v>
      </c>
      <c r="N909" s="43">
        <v>57010</v>
      </c>
      <c r="O909" t="s">
        <v>161</v>
      </c>
      <c r="P909" t="s">
        <v>162</v>
      </c>
      <c r="Q909">
        <v>16</v>
      </c>
      <c r="R909">
        <v>9.6</v>
      </c>
      <c r="S909">
        <v>35117.79</v>
      </c>
      <c r="T909">
        <v>41.7591680936073</v>
      </c>
      <c r="U909">
        <v>2011</v>
      </c>
      <c r="V909" t="s">
        <v>10666</v>
      </c>
      <c r="W909" t="s">
        <v>10666</v>
      </c>
      <c r="X909" t="s">
        <v>10666</v>
      </c>
      <c r="Y909" t="s">
        <v>10666</v>
      </c>
      <c r="Z909" t="s">
        <v>3710</v>
      </c>
      <c r="AA909" s="48" t="s">
        <v>877</v>
      </c>
      <c r="AB909" s="41" t="s">
        <v>11180</v>
      </c>
      <c r="AC909" t="s">
        <v>601</v>
      </c>
      <c r="AD909" t="s">
        <v>302</v>
      </c>
      <c r="AE909" t="s">
        <v>220</v>
      </c>
      <c r="AF909" t="s">
        <v>3712</v>
      </c>
    </row>
    <row r="910" spans="1:32">
      <c r="A910" t="s">
        <v>7946</v>
      </c>
      <c r="B910" t="s">
        <v>7947</v>
      </c>
      <c r="C910" t="s">
        <v>746</v>
      </c>
      <c r="D910" t="s">
        <v>286</v>
      </c>
      <c r="E910">
        <v>44.530500000000004</v>
      </c>
      <c r="F910">
        <v>-74.932000000000002</v>
      </c>
      <c r="G910" t="s">
        <v>4355</v>
      </c>
      <c r="H910" t="s">
        <v>309</v>
      </c>
      <c r="I910" t="s">
        <v>4355</v>
      </c>
      <c r="J910" t="s">
        <v>108</v>
      </c>
      <c r="K910">
        <v>2576</v>
      </c>
      <c r="L910" t="s">
        <v>7948</v>
      </c>
      <c r="M910" s="43">
        <v>37300</v>
      </c>
      <c r="N910" s="43">
        <v>48944</v>
      </c>
      <c r="O910" t="s">
        <v>485</v>
      </c>
      <c r="P910" t="s">
        <v>162</v>
      </c>
      <c r="Q910">
        <v>4</v>
      </c>
      <c r="R910">
        <v>6</v>
      </c>
      <c r="S910">
        <v>35227.11</v>
      </c>
      <c r="T910">
        <v>67.022659817351595</v>
      </c>
      <c r="U910">
        <v>2003</v>
      </c>
      <c r="V910" t="s">
        <v>10666</v>
      </c>
      <c r="W910" t="s">
        <v>10666</v>
      </c>
      <c r="X910" t="s">
        <v>10666</v>
      </c>
      <c r="Y910" t="s">
        <v>10666</v>
      </c>
      <c r="Z910" t="s">
        <v>4623</v>
      </c>
      <c r="AA910" s="48" t="s">
        <v>7949</v>
      </c>
      <c r="AB910" s="41" t="s">
        <v>10789</v>
      </c>
      <c r="AC910" t="s">
        <v>232</v>
      </c>
      <c r="AD910" t="s">
        <v>291</v>
      </c>
      <c r="AE910" t="s">
        <v>220</v>
      </c>
      <c r="AF910" t="s">
        <v>788</v>
      </c>
    </row>
    <row r="911" spans="1:32">
      <c r="A911" t="s">
        <v>9039</v>
      </c>
      <c r="B911" t="s">
        <v>9040</v>
      </c>
      <c r="C911" t="s">
        <v>2252</v>
      </c>
      <c r="D911" t="s">
        <v>146</v>
      </c>
      <c r="E911">
        <v>40.483199999999997</v>
      </c>
      <c r="F911">
        <v>-121.8638</v>
      </c>
      <c r="G911" t="s">
        <v>258</v>
      </c>
      <c r="H911" t="s">
        <v>247</v>
      </c>
      <c r="I911" t="s">
        <v>259</v>
      </c>
      <c r="J911" t="s">
        <v>108</v>
      </c>
      <c r="K911">
        <v>290</v>
      </c>
      <c r="L911" t="s">
        <v>9031</v>
      </c>
      <c r="M911" s="43">
        <v>27985</v>
      </c>
      <c r="N911" s="43">
        <v>46234</v>
      </c>
      <c r="O911" t="s">
        <v>250</v>
      </c>
      <c r="P911" t="s">
        <v>162</v>
      </c>
      <c r="Q911">
        <v>1</v>
      </c>
      <c r="R911">
        <v>8.5</v>
      </c>
      <c r="S911">
        <v>35756.65</v>
      </c>
      <c r="T911">
        <v>48.0212865968305</v>
      </c>
      <c r="U911">
        <v>1980</v>
      </c>
      <c r="V911" t="s">
        <v>10666</v>
      </c>
      <c r="W911" t="s">
        <v>10666</v>
      </c>
      <c r="X911" t="s">
        <v>10666</v>
      </c>
      <c r="Y911" t="s">
        <v>10666</v>
      </c>
      <c r="Z911" t="s">
        <v>3690</v>
      </c>
      <c r="AA911" s="48" t="s">
        <v>3691</v>
      </c>
      <c r="AB911" s="41" t="s">
        <v>10831</v>
      </c>
      <c r="AC911" t="s">
        <v>153</v>
      </c>
      <c r="AD911" t="s">
        <v>263</v>
      </c>
      <c r="AE911" t="s">
        <v>166</v>
      </c>
      <c r="AF911" t="s">
        <v>259</v>
      </c>
    </row>
    <row r="912" spans="1:32">
      <c r="A912" t="s">
        <v>9646</v>
      </c>
      <c r="B912" t="s">
        <v>9647</v>
      </c>
      <c r="C912" t="s">
        <v>9563</v>
      </c>
      <c r="D912" t="s">
        <v>350</v>
      </c>
      <c r="E912">
        <v>40.683100000000003</v>
      </c>
      <c r="F912">
        <v>-79.665199999999999</v>
      </c>
      <c r="G912" t="s">
        <v>1582</v>
      </c>
      <c r="H912" t="s">
        <v>247</v>
      </c>
      <c r="I912" t="s">
        <v>9564</v>
      </c>
      <c r="J912" t="s">
        <v>108</v>
      </c>
      <c r="K912">
        <v>50893</v>
      </c>
      <c r="L912" t="s">
        <v>9648</v>
      </c>
      <c r="M912" s="43">
        <v>30970</v>
      </c>
      <c r="N912" s="43">
        <v>49217</v>
      </c>
      <c r="O912" t="s">
        <v>161</v>
      </c>
      <c r="P912" t="s">
        <v>162</v>
      </c>
      <c r="Q912">
        <v>2</v>
      </c>
      <c r="R912">
        <v>9.1999999999999993</v>
      </c>
      <c r="S912">
        <v>35786.83</v>
      </c>
      <c r="T912">
        <v>44.404940937065703</v>
      </c>
      <c r="U912">
        <v>1988</v>
      </c>
      <c r="V912" t="s">
        <v>10666</v>
      </c>
      <c r="W912" t="s">
        <v>10666</v>
      </c>
      <c r="X912" t="s">
        <v>10666</v>
      </c>
      <c r="Y912" t="s">
        <v>10666</v>
      </c>
      <c r="Z912" t="s">
        <v>9649</v>
      </c>
      <c r="AA912" s="48" t="s">
        <v>9650</v>
      </c>
      <c r="AB912" s="41" t="s">
        <v>11185</v>
      </c>
      <c r="AC912" t="s">
        <v>301</v>
      </c>
      <c r="AD912" t="s">
        <v>282</v>
      </c>
      <c r="AE912" t="s">
        <v>220</v>
      </c>
      <c r="AF912" t="s">
        <v>7377</v>
      </c>
    </row>
    <row r="913" spans="1:32">
      <c r="A913" t="s">
        <v>9269</v>
      </c>
      <c r="B913" t="s">
        <v>9270</v>
      </c>
      <c r="C913" t="s">
        <v>9271</v>
      </c>
      <c r="D913" t="s">
        <v>5965</v>
      </c>
      <c r="E913">
        <v>34.427199999999999</v>
      </c>
      <c r="F913">
        <v>-92.893900000000002</v>
      </c>
      <c r="G913" t="s">
        <v>9265</v>
      </c>
      <c r="H913" t="s">
        <v>247</v>
      </c>
      <c r="I913" t="s">
        <v>9266</v>
      </c>
      <c r="J913" t="s">
        <v>108</v>
      </c>
      <c r="K913">
        <v>174</v>
      </c>
      <c r="L913" t="s">
        <v>9267</v>
      </c>
      <c r="M913" s="43">
        <v>37620</v>
      </c>
      <c r="N913" s="43">
        <v>55943</v>
      </c>
      <c r="O913" t="s">
        <v>250</v>
      </c>
      <c r="P913" t="s">
        <v>162</v>
      </c>
      <c r="Q913">
        <v>3</v>
      </c>
      <c r="R913">
        <v>9</v>
      </c>
      <c r="S913">
        <v>35906.22</v>
      </c>
      <c r="T913">
        <v>45.543150684931497</v>
      </c>
      <c r="U913">
        <v>1925</v>
      </c>
      <c r="V913" t="s">
        <v>10666</v>
      </c>
      <c r="W913" t="s">
        <v>10666</v>
      </c>
      <c r="X913" t="s">
        <v>10666</v>
      </c>
      <c r="Y913" t="s">
        <v>10666</v>
      </c>
      <c r="Z913" t="s">
        <v>9268</v>
      </c>
      <c r="AA913" s="48" t="s">
        <v>11127</v>
      </c>
      <c r="AB913" s="41" t="s">
        <v>11128</v>
      </c>
      <c r="AC913" t="s">
        <v>253</v>
      </c>
      <c r="AD913" t="s">
        <v>302</v>
      </c>
      <c r="AE913" t="s">
        <v>166</v>
      </c>
      <c r="AF913" t="s">
        <v>9266</v>
      </c>
    </row>
    <row r="914" spans="1:32">
      <c r="A914" t="s">
        <v>6679</v>
      </c>
      <c r="B914" t="s">
        <v>6680</v>
      </c>
      <c r="C914" t="s">
        <v>3063</v>
      </c>
      <c r="D914" t="s">
        <v>483</v>
      </c>
      <c r="E914">
        <v>43.469000000000001</v>
      </c>
      <c r="F914">
        <v>-112.0607</v>
      </c>
      <c r="G914" t="s">
        <v>6552</v>
      </c>
      <c r="H914" t="s">
        <v>148</v>
      </c>
      <c r="I914" t="s">
        <v>6553</v>
      </c>
      <c r="J914" t="s">
        <v>108</v>
      </c>
      <c r="K914">
        <v>7012</v>
      </c>
      <c r="L914" t="s">
        <v>6681</v>
      </c>
      <c r="M914" s="43">
        <v>28894</v>
      </c>
      <c r="N914" s="43">
        <v>47149</v>
      </c>
      <c r="O914" t="s">
        <v>10666</v>
      </c>
      <c r="P914" t="s">
        <v>162</v>
      </c>
      <c r="Q914">
        <v>1</v>
      </c>
      <c r="R914">
        <v>8</v>
      </c>
      <c r="S914">
        <v>35910.78</v>
      </c>
      <c r="T914">
        <v>51.242551369863001</v>
      </c>
      <c r="U914">
        <v>1982</v>
      </c>
      <c r="V914" t="s">
        <v>10666</v>
      </c>
      <c r="W914" t="s">
        <v>10666</v>
      </c>
      <c r="X914" t="s">
        <v>10666</v>
      </c>
      <c r="Y914" t="s">
        <v>10666</v>
      </c>
      <c r="Z914" t="s">
        <v>432</v>
      </c>
      <c r="AA914" s="48" t="s">
        <v>6555</v>
      </c>
      <c r="AB914" s="41" t="s">
        <v>10938</v>
      </c>
      <c r="AC914" t="s">
        <v>153</v>
      </c>
      <c r="AD914" t="s">
        <v>491</v>
      </c>
      <c r="AE914" t="s">
        <v>166</v>
      </c>
      <c r="AF914" t="s">
        <v>6552</v>
      </c>
    </row>
    <row r="915" spans="1:32">
      <c r="A915" t="s">
        <v>8969</v>
      </c>
      <c r="B915" t="s">
        <v>8970</v>
      </c>
      <c r="C915" t="s">
        <v>2975</v>
      </c>
      <c r="D915" t="s">
        <v>146</v>
      </c>
      <c r="E915">
        <v>37.76634937</v>
      </c>
      <c r="F915">
        <v>-119.12298491999999</v>
      </c>
      <c r="G915" t="s">
        <v>397</v>
      </c>
      <c r="H915" t="s">
        <v>247</v>
      </c>
      <c r="I915" t="s">
        <v>397</v>
      </c>
      <c r="J915" t="s">
        <v>108</v>
      </c>
      <c r="K915">
        <v>357</v>
      </c>
      <c r="L915" t="s">
        <v>8971</v>
      </c>
      <c r="M915" s="43">
        <v>35465</v>
      </c>
      <c r="N915" s="43">
        <v>46418</v>
      </c>
      <c r="O915" t="s">
        <v>250</v>
      </c>
      <c r="P915" t="s">
        <v>162</v>
      </c>
      <c r="Q915">
        <v>2</v>
      </c>
      <c r="R915">
        <v>13.1</v>
      </c>
      <c r="S915">
        <v>36103.519999999997</v>
      </c>
      <c r="T915">
        <v>31.4611175014814</v>
      </c>
      <c r="U915">
        <v>1916</v>
      </c>
      <c r="V915" t="s">
        <v>10666</v>
      </c>
      <c r="W915" t="s">
        <v>10666</v>
      </c>
      <c r="X915" t="s">
        <v>10666</v>
      </c>
      <c r="Y915" t="s">
        <v>10666</v>
      </c>
      <c r="Z915" t="s">
        <v>8970</v>
      </c>
      <c r="AA915" s="48" t="s">
        <v>8972</v>
      </c>
      <c r="AB915" s="41" t="s">
        <v>10783</v>
      </c>
      <c r="AC915" t="s">
        <v>153</v>
      </c>
      <c r="AD915" t="s">
        <v>263</v>
      </c>
      <c r="AE915" t="s">
        <v>166</v>
      </c>
      <c r="AF915" t="s">
        <v>397</v>
      </c>
    </row>
    <row r="916" spans="1:32">
      <c r="A916" t="s">
        <v>8296</v>
      </c>
      <c r="B916" t="s">
        <v>8297</v>
      </c>
      <c r="C916" t="s">
        <v>8293</v>
      </c>
      <c r="D916" t="s">
        <v>146</v>
      </c>
      <c r="E916">
        <v>37.521000000000001</v>
      </c>
      <c r="F916">
        <v>-120.3109</v>
      </c>
      <c r="G916" t="s">
        <v>6427</v>
      </c>
      <c r="H916" t="s">
        <v>148</v>
      </c>
      <c r="I916" t="s">
        <v>6427</v>
      </c>
      <c r="J916" t="s">
        <v>108</v>
      </c>
      <c r="K916">
        <v>410</v>
      </c>
      <c r="L916" t="s">
        <v>8294</v>
      </c>
      <c r="M916" s="43">
        <v>23475</v>
      </c>
      <c r="N916" s="43">
        <v>41698</v>
      </c>
      <c r="O916" t="s">
        <v>10666</v>
      </c>
      <c r="P916" t="s">
        <v>162</v>
      </c>
      <c r="Q916">
        <v>1</v>
      </c>
      <c r="R916">
        <v>9</v>
      </c>
      <c r="S916">
        <v>36312.79</v>
      </c>
      <c r="T916">
        <v>46.058840690005098</v>
      </c>
      <c r="U916">
        <v>1967</v>
      </c>
      <c r="V916" t="s">
        <v>10666</v>
      </c>
      <c r="W916" t="s">
        <v>10666</v>
      </c>
      <c r="X916" t="s">
        <v>10666</v>
      </c>
      <c r="Y916" t="s">
        <v>10666</v>
      </c>
      <c r="Z916" t="s">
        <v>7502</v>
      </c>
      <c r="AA916" s="48" t="s">
        <v>8295</v>
      </c>
      <c r="AB916" s="41" t="s">
        <v>11065</v>
      </c>
      <c r="AC916" t="s">
        <v>153</v>
      </c>
      <c r="AD916" t="s">
        <v>263</v>
      </c>
      <c r="AE916" t="s">
        <v>220</v>
      </c>
      <c r="AF916" t="s">
        <v>259</v>
      </c>
    </row>
    <row r="917" spans="1:32">
      <c r="A917" t="s">
        <v>4864</v>
      </c>
      <c r="B917" t="s">
        <v>4865</v>
      </c>
      <c r="C917" t="s">
        <v>4866</v>
      </c>
      <c r="D917" t="s">
        <v>295</v>
      </c>
      <c r="E917">
        <v>46.6</v>
      </c>
      <c r="F917">
        <v>-87.5167</v>
      </c>
      <c r="G917" t="s">
        <v>4867</v>
      </c>
      <c r="H917" t="s">
        <v>247</v>
      </c>
      <c r="I917" t="s">
        <v>4861</v>
      </c>
      <c r="J917" t="s">
        <v>108</v>
      </c>
      <c r="K917">
        <v>7116</v>
      </c>
      <c r="L917" t="s">
        <v>4868</v>
      </c>
      <c r="M917" s="43">
        <v>37533</v>
      </c>
      <c r="N917" s="43">
        <v>52139</v>
      </c>
      <c r="O917" t="s">
        <v>250</v>
      </c>
      <c r="P917" t="s">
        <v>162</v>
      </c>
      <c r="Q917">
        <v>2</v>
      </c>
      <c r="R917">
        <v>8</v>
      </c>
      <c r="S917">
        <v>36343.050000000003</v>
      </c>
      <c r="T917">
        <v>51.859375</v>
      </c>
      <c r="U917">
        <v>1988</v>
      </c>
      <c r="V917" t="s">
        <v>10666</v>
      </c>
      <c r="W917" t="s">
        <v>10666</v>
      </c>
      <c r="X917" t="s">
        <v>10666</v>
      </c>
      <c r="Y917" t="s">
        <v>10666</v>
      </c>
      <c r="Z917" t="s">
        <v>4869</v>
      </c>
      <c r="AA917" s="48" t="s">
        <v>4873</v>
      </c>
      <c r="AB917" s="41" t="s">
        <v>10803</v>
      </c>
      <c r="AC917" t="s">
        <v>301</v>
      </c>
      <c r="AD917" t="s">
        <v>302</v>
      </c>
      <c r="AE917" t="s">
        <v>166</v>
      </c>
      <c r="AF917" t="s">
        <v>4861</v>
      </c>
    </row>
    <row r="918" spans="1:32">
      <c r="A918" t="s">
        <v>9665</v>
      </c>
      <c r="B918" t="s">
        <v>9666</v>
      </c>
      <c r="C918" t="s">
        <v>9667</v>
      </c>
      <c r="D918" t="s">
        <v>350</v>
      </c>
      <c r="E918">
        <v>40.467399999999998</v>
      </c>
      <c r="F918">
        <v>-79.365399999999994</v>
      </c>
      <c r="G918" t="s">
        <v>9668</v>
      </c>
      <c r="H918" t="s">
        <v>459</v>
      </c>
      <c r="I918" t="s">
        <v>9564</v>
      </c>
      <c r="J918" t="s">
        <v>108</v>
      </c>
      <c r="K918">
        <v>52173</v>
      </c>
      <c r="L918" t="s">
        <v>9669</v>
      </c>
      <c r="M918" s="43">
        <v>30118</v>
      </c>
      <c r="N918" s="43">
        <v>48365</v>
      </c>
      <c r="O918" t="s">
        <v>161</v>
      </c>
      <c r="P918" t="s">
        <v>162</v>
      </c>
      <c r="Q918">
        <v>2</v>
      </c>
      <c r="R918">
        <v>15</v>
      </c>
      <c r="S918">
        <v>36788.57</v>
      </c>
      <c r="T918">
        <v>27.9973896499239</v>
      </c>
      <c r="U918">
        <v>1989</v>
      </c>
      <c r="V918" t="s">
        <v>10666</v>
      </c>
      <c r="W918" t="s">
        <v>10666</v>
      </c>
      <c r="X918" t="s">
        <v>10666</v>
      </c>
      <c r="Y918" t="s">
        <v>10666</v>
      </c>
      <c r="Z918" t="s">
        <v>9670</v>
      </c>
      <c r="AA918" s="48" t="s">
        <v>9671</v>
      </c>
      <c r="AB918" s="41" t="s">
        <v>11198</v>
      </c>
      <c r="AC918" t="s">
        <v>301</v>
      </c>
      <c r="AD918" t="s">
        <v>282</v>
      </c>
      <c r="AE918" t="s">
        <v>220</v>
      </c>
      <c r="AF918" t="s">
        <v>4433</v>
      </c>
    </row>
    <row r="919" spans="1:32">
      <c r="A919" t="s">
        <v>4964</v>
      </c>
      <c r="B919" t="s">
        <v>4965</v>
      </c>
      <c r="C919" t="s">
        <v>4768</v>
      </c>
      <c r="D919" t="s">
        <v>286</v>
      </c>
      <c r="E919">
        <v>43.443300000000001</v>
      </c>
      <c r="F919">
        <v>-76.495900000000006</v>
      </c>
      <c r="G919" t="s">
        <v>4966</v>
      </c>
      <c r="H919" t="s">
        <v>148</v>
      </c>
      <c r="I919" t="s">
        <v>4966</v>
      </c>
      <c r="J919" t="s">
        <v>108</v>
      </c>
      <c r="K919">
        <v>2574</v>
      </c>
      <c r="L919" t="s">
        <v>4967</v>
      </c>
      <c r="M919" s="43">
        <v>33564</v>
      </c>
      <c r="N919" s="43">
        <v>48152</v>
      </c>
      <c r="O919" t="s">
        <v>161</v>
      </c>
      <c r="P919" t="s">
        <v>162</v>
      </c>
      <c r="Q919">
        <v>4</v>
      </c>
      <c r="R919">
        <v>11.9</v>
      </c>
      <c r="S919">
        <v>37112.43</v>
      </c>
      <c r="T919">
        <v>35.601502244733503</v>
      </c>
      <c r="U919">
        <v>1928</v>
      </c>
      <c r="V919" t="s">
        <v>10666</v>
      </c>
      <c r="W919" t="s">
        <v>10666</v>
      </c>
      <c r="X919" t="s">
        <v>10666</v>
      </c>
      <c r="Y919" t="s">
        <v>10666</v>
      </c>
      <c r="Z919" t="s">
        <v>4968</v>
      </c>
      <c r="AA919" s="48" t="s">
        <v>4969</v>
      </c>
      <c r="AB919" s="41" t="s">
        <v>10807</v>
      </c>
      <c r="AC919" t="s">
        <v>232</v>
      </c>
      <c r="AD919" t="s">
        <v>291</v>
      </c>
      <c r="AE919" t="s">
        <v>166</v>
      </c>
      <c r="AF919" t="s">
        <v>788</v>
      </c>
    </row>
    <row r="920" spans="1:32">
      <c r="A920" t="s">
        <v>8811</v>
      </c>
      <c r="B920" t="s">
        <v>8812</v>
      </c>
      <c r="C920" t="s">
        <v>214</v>
      </c>
      <c r="D920" t="s">
        <v>195</v>
      </c>
      <c r="E920">
        <v>43.256700000000002</v>
      </c>
      <c r="F920">
        <v>-122.32</v>
      </c>
      <c r="G920" t="s">
        <v>568</v>
      </c>
      <c r="H920" t="s">
        <v>247</v>
      </c>
      <c r="I920" t="s">
        <v>568</v>
      </c>
      <c r="J920" t="s">
        <v>108</v>
      </c>
      <c r="K920">
        <v>3020</v>
      </c>
      <c r="L920" t="s">
        <v>8804</v>
      </c>
      <c r="M920" s="43">
        <v>37943</v>
      </c>
      <c r="N920" s="43">
        <v>50709</v>
      </c>
      <c r="O920" t="s">
        <v>250</v>
      </c>
      <c r="P920" t="s">
        <v>162</v>
      </c>
      <c r="Q920">
        <v>1</v>
      </c>
      <c r="R920">
        <v>15</v>
      </c>
      <c r="S920">
        <v>37454.959999999999</v>
      </c>
      <c r="T920">
        <v>28.5045357686454</v>
      </c>
      <c r="U920">
        <v>1953</v>
      </c>
      <c r="V920" t="s">
        <v>10666</v>
      </c>
      <c r="W920" t="s">
        <v>10666</v>
      </c>
      <c r="X920" t="s">
        <v>10666</v>
      </c>
      <c r="Y920" t="s">
        <v>10666</v>
      </c>
      <c r="Z920" t="s">
        <v>8813</v>
      </c>
      <c r="AA920" s="48" t="s">
        <v>8814</v>
      </c>
      <c r="AB920" s="41" t="s">
        <v>10867</v>
      </c>
      <c r="AC920" t="s">
        <v>153</v>
      </c>
      <c r="AD920" t="s">
        <v>587</v>
      </c>
      <c r="AE920" t="s">
        <v>166</v>
      </c>
      <c r="AF920" t="s">
        <v>568</v>
      </c>
    </row>
    <row r="921" spans="1:32">
      <c r="A921" t="s">
        <v>7015</v>
      </c>
      <c r="B921" t="s">
        <v>7016</v>
      </c>
      <c r="C921" t="s">
        <v>1906</v>
      </c>
      <c r="D921" t="s">
        <v>286</v>
      </c>
      <c r="E921">
        <v>43.887700000000002</v>
      </c>
      <c r="F921">
        <v>-75.109800000000007</v>
      </c>
      <c r="G921" t="s">
        <v>4355</v>
      </c>
      <c r="H921" t="s">
        <v>309</v>
      </c>
      <c r="I921" t="s">
        <v>4355</v>
      </c>
      <c r="J921" t="s">
        <v>108</v>
      </c>
      <c r="K921">
        <v>2588</v>
      </c>
      <c r="L921" t="s">
        <v>7007</v>
      </c>
      <c r="M921" s="43">
        <v>35279</v>
      </c>
      <c r="N921" s="43">
        <v>46234</v>
      </c>
      <c r="O921" t="s">
        <v>250</v>
      </c>
      <c r="P921" t="s">
        <v>162</v>
      </c>
      <c r="Q921">
        <v>2</v>
      </c>
      <c r="R921">
        <v>8</v>
      </c>
      <c r="S921">
        <v>37498.379999999997</v>
      </c>
      <c r="T921">
        <v>53.5079623287671</v>
      </c>
      <c r="U921">
        <v>1929</v>
      </c>
      <c r="V921" t="s">
        <v>10666</v>
      </c>
      <c r="W921" t="s">
        <v>10666</v>
      </c>
      <c r="X921" t="s">
        <v>10666</v>
      </c>
      <c r="Y921" t="s">
        <v>10666</v>
      </c>
      <c r="Z921" t="s">
        <v>5058</v>
      </c>
      <c r="AA921" s="48" t="s">
        <v>5606</v>
      </c>
      <c r="AB921" s="41" t="s">
        <v>10760</v>
      </c>
      <c r="AC921" t="s">
        <v>232</v>
      </c>
      <c r="AD921" t="s">
        <v>291</v>
      </c>
      <c r="AE921" t="s">
        <v>220</v>
      </c>
      <c r="AF921" t="s">
        <v>788</v>
      </c>
    </row>
    <row r="922" spans="1:32">
      <c r="A922" t="s">
        <v>7018</v>
      </c>
      <c r="B922" t="s">
        <v>7019</v>
      </c>
      <c r="C922" t="s">
        <v>2294</v>
      </c>
      <c r="D922" t="s">
        <v>286</v>
      </c>
      <c r="E922">
        <v>43.9191</v>
      </c>
      <c r="F922">
        <v>-75.242900000000006</v>
      </c>
      <c r="G922" t="s">
        <v>4355</v>
      </c>
      <c r="H922" t="s">
        <v>309</v>
      </c>
      <c r="I922" t="s">
        <v>4355</v>
      </c>
      <c r="J922" t="s">
        <v>108</v>
      </c>
      <c r="K922">
        <v>2610</v>
      </c>
      <c r="L922" t="s">
        <v>7007</v>
      </c>
      <c r="M922" s="43">
        <v>35279</v>
      </c>
      <c r="N922" s="43">
        <v>46234</v>
      </c>
      <c r="O922" t="s">
        <v>250</v>
      </c>
      <c r="P922" t="s">
        <v>162</v>
      </c>
      <c r="Q922">
        <v>2</v>
      </c>
      <c r="R922">
        <v>16</v>
      </c>
      <c r="S922">
        <v>37624.03</v>
      </c>
      <c r="T922">
        <v>26.843628710045699</v>
      </c>
      <c r="U922">
        <v>1925</v>
      </c>
      <c r="V922" t="s">
        <v>10666</v>
      </c>
      <c r="W922" t="s">
        <v>10666</v>
      </c>
      <c r="X922" t="s">
        <v>10666</v>
      </c>
      <c r="Y922" t="s">
        <v>10666</v>
      </c>
      <c r="Z922" t="s">
        <v>5058</v>
      </c>
      <c r="AA922" s="48" t="s">
        <v>7008</v>
      </c>
      <c r="AB922" s="41" t="s">
        <v>10862</v>
      </c>
      <c r="AC922" t="s">
        <v>232</v>
      </c>
      <c r="AD922" t="s">
        <v>291</v>
      </c>
      <c r="AE922" t="s">
        <v>220</v>
      </c>
      <c r="AF922" t="s">
        <v>788</v>
      </c>
    </row>
    <row r="923" spans="1:32">
      <c r="A923" t="s">
        <v>10496</v>
      </c>
      <c r="B923" t="s">
        <v>10497</v>
      </c>
      <c r="C923" t="s">
        <v>2591</v>
      </c>
      <c r="D923" t="s">
        <v>844</v>
      </c>
      <c r="E923">
        <v>33.153358349999998</v>
      </c>
      <c r="F923">
        <v>-107.191973</v>
      </c>
      <c r="G923" t="s">
        <v>416</v>
      </c>
      <c r="H923" t="s">
        <v>37</v>
      </c>
      <c r="I923" t="s">
        <v>10420</v>
      </c>
      <c r="J923" t="s">
        <v>108</v>
      </c>
      <c r="K923">
        <v>6402</v>
      </c>
      <c r="L923" t="s">
        <v>10666</v>
      </c>
      <c r="M923" t="s">
        <v>10666</v>
      </c>
      <c r="N923" s="43" t="s">
        <v>10666</v>
      </c>
      <c r="O923" t="s">
        <v>161</v>
      </c>
      <c r="P923" t="s">
        <v>37</v>
      </c>
      <c r="Q923">
        <v>3</v>
      </c>
      <c r="R923">
        <v>27.9</v>
      </c>
      <c r="S923">
        <v>37632.300000000003</v>
      </c>
      <c r="T923">
        <v>15.397579417685501</v>
      </c>
      <c r="U923">
        <v>1940</v>
      </c>
      <c r="V923" t="s">
        <v>10666</v>
      </c>
      <c r="W923" t="s">
        <v>10666</v>
      </c>
      <c r="X923" t="s">
        <v>10666</v>
      </c>
      <c r="Y923" t="s">
        <v>10666</v>
      </c>
      <c r="Z923" t="s">
        <v>4178</v>
      </c>
      <c r="AA923" s="48" t="s">
        <v>10498</v>
      </c>
      <c r="AB923" s="41" t="s">
        <v>11310</v>
      </c>
      <c r="AC923" t="s">
        <v>153</v>
      </c>
      <c r="AD923" t="s">
        <v>241</v>
      </c>
      <c r="AE923" t="s">
        <v>166</v>
      </c>
      <c r="AF923" t="s">
        <v>579</v>
      </c>
    </row>
    <row r="924" spans="1:32">
      <c r="A924" t="s">
        <v>9927</v>
      </c>
      <c r="B924" t="s">
        <v>8255</v>
      </c>
      <c r="C924" t="s">
        <v>9166</v>
      </c>
      <c r="D924" t="s">
        <v>5965</v>
      </c>
      <c r="E924">
        <v>34.148762210000001</v>
      </c>
      <c r="F924">
        <v>-93.715610429999998</v>
      </c>
      <c r="G924" t="s">
        <v>9928</v>
      </c>
      <c r="H924" t="s">
        <v>41</v>
      </c>
      <c r="I924" t="s">
        <v>9928</v>
      </c>
      <c r="J924" t="s">
        <v>108</v>
      </c>
      <c r="K924">
        <v>195</v>
      </c>
      <c r="L924" t="s">
        <v>10666</v>
      </c>
      <c r="M924" t="s">
        <v>10666</v>
      </c>
      <c r="N924" s="43" t="s">
        <v>10666</v>
      </c>
      <c r="O924" t="s">
        <v>10666</v>
      </c>
      <c r="P924" t="s">
        <v>41</v>
      </c>
      <c r="Q924">
        <v>3</v>
      </c>
      <c r="R924">
        <v>25.5</v>
      </c>
      <c r="S924">
        <v>37642</v>
      </c>
      <c r="T924">
        <v>16.8511057390993</v>
      </c>
      <c r="U924">
        <v>1950</v>
      </c>
      <c r="V924" t="s">
        <v>10666</v>
      </c>
      <c r="W924" t="s">
        <v>10666</v>
      </c>
      <c r="X924" t="s">
        <v>10666</v>
      </c>
      <c r="Y924" t="s">
        <v>10666</v>
      </c>
      <c r="Z924" t="s">
        <v>9929</v>
      </c>
      <c r="AA924" s="48" t="s">
        <v>9930</v>
      </c>
      <c r="AB924" s="41" t="s">
        <v>11239</v>
      </c>
      <c r="AC924" t="s">
        <v>253</v>
      </c>
      <c r="AD924" t="s">
        <v>333</v>
      </c>
      <c r="AE924" t="s">
        <v>166</v>
      </c>
      <c r="AF924" t="s">
        <v>9700</v>
      </c>
    </row>
    <row r="925" spans="1:32">
      <c r="A925" t="s">
        <v>9657</v>
      </c>
      <c r="B925" t="s">
        <v>9658</v>
      </c>
      <c r="C925" t="s">
        <v>9563</v>
      </c>
      <c r="D925" t="s">
        <v>350</v>
      </c>
      <c r="E925">
        <v>40.716500000000003</v>
      </c>
      <c r="F925">
        <v>-79.576999999999998</v>
      </c>
      <c r="G925" t="s">
        <v>1582</v>
      </c>
      <c r="H925" t="s">
        <v>247</v>
      </c>
      <c r="I925" t="s">
        <v>9564</v>
      </c>
      <c r="J925" t="s">
        <v>108</v>
      </c>
      <c r="K925">
        <v>50894</v>
      </c>
      <c r="L925" t="s">
        <v>9659</v>
      </c>
      <c r="M925" s="43">
        <v>30882</v>
      </c>
      <c r="N925" s="43">
        <v>49125</v>
      </c>
      <c r="O925" t="s">
        <v>10666</v>
      </c>
      <c r="P925" t="s">
        <v>162</v>
      </c>
      <c r="Q925">
        <v>2</v>
      </c>
      <c r="R925">
        <v>9.1999999999999993</v>
      </c>
      <c r="S925">
        <v>37734.43</v>
      </c>
      <c r="T925">
        <v>46.821557971014499</v>
      </c>
      <c r="U925">
        <v>1988</v>
      </c>
      <c r="V925" t="s">
        <v>10666</v>
      </c>
      <c r="W925" t="s">
        <v>10666</v>
      </c>
      <c r="X925" t="s">
        <v>10666</v>
      </c>
      <c r="Y925" t="s">
        <v>10666</v>
      </c>
      <c r="Z925" t="s">
        <v>9649</v>
      </c>
      <c r="AA925" s="48" t="s">
        <v>9650</v>
      </c>
      <c r="AB925" s="41" t="s">
        <v>11185</v>
      </c>
      <c r="AC925" t="s">
        <v>301</v>
      </c>
      <c r="AD925" t="s">
        <v>282</v>
      </c>
      <c r="AE925" t="s">
        <v>220</v>
      </c>
      <c r="AF925" t="s">
        <v>7377</v>
      </c>
    </row>
    <row r="926" spans="1:32">
      <c r="A926" t="s">
        <v>7199</v>
      </c>
      <c r="B926" t="s">
        <v>7200</v>
      </c>
      <c r="C926" t="s">
        <v>318</v>
      </c>
      <c r="D926" t="s">
        <v>319</v>
      </c>
      <c r="E926">
        <v>41.678100000000001</v>
      </c>
      <c r="F926">
        <v>-73.509</v>
      </c>
      <c r="G926" t="s">
        <v>320</v>
      </c>
      <c r="H926" t="s">
        <v>309</v>
      </c>
      <c r="I926" t="s">
        <v>320</v>
      </c>
      <c r="J926" t="s">
        <v>108</v>
      </c>
      <c r="K926">
        <v>541</v>
      </c>
      <c r="L926" t="s">
        <v>321</v>
      </c>
      <c r="M926" s="43">
        <v>38161</v>
      </c>
      <c r="N926" s="43">
        <v>52748</v>
      </c>
      <c r="O926" t="s">
        <v>161</v>
      </c>
      <c r="P926" t="s">
        <v>162</v>
      </c>
      <c r="Q926">
        <v>6</v>
      </c>
      <c r="R926">
        <v>7.2</v>
      </c>
      <c r="S926">
        <v>37995.78</v>
      </c>
      <c r="T926">
        <v>60.241914003044101</v>
      </c>
      <c r="U926">
        <v>1903</v>
      </c>
      <c r="V926" t="s">
        <v>10666</v>
      </c>
      <c r="W926" t="s">
        <v>10666</v>
      </c>
      <c r="X926" t="s">
        <v>10666</v>
      </c>
      <c r="Y926" t="s">
        <v>10666</v>
      </c>
      <c r="Z926" t="s">
        <v>3951</v>
      </c>
      <c r="AA926" s="48" t="s">
        <v>7201</v>
      </c>
      <c r="AB926" s="41" t="s">
        <v>10982</v>
      </c>
      <c r="AC926" t="s">
        <v>232</v>
      </c>
      <c r="AD926" t="s">
        <v>314</v>
      </c>
      <c r="AE926" t="s">
        <v>220</v>
      </c>
      <c r="AF926" t="s">
        <v>323</v>
      </c>
    </row>
    <row r="927" spans="1:32">
      <c r="A927" t="s">
        <v>6987</v>
      </c>
      <c r="B927" t="s">
        <v>6988</v>
      </c>
      <c r="C927" t="s">
        <v>2252</v>
      </c>
      <c r="D927" t="s">
        <v>146</v>
      </c>
      <c r="E927">
        <v>40.960658989999999</v>
      </c>
      <c r="F927">
        <v>-121.54863437</v>
      </c>
      <c r="G927" t="s">
        <v>258</v>
      </c>
      <c r="H927" t="s">
        <v>247</v>
      </c>
      <c r="I927" t="s">
        <v>259</v>
      </c>
      <c r="J927" t="s">
        <v>108</v>
      </c>
      <c r="K927">
        <v>244</v>
      </c>
      <c r="L927" t="s">
        <v>6989</v>
      </c>
      <c r="M927" s="43">
        <v>37564</v>
      </c>
      <c r="N927" s="43">
        <v>48518</v>
      </c>
      <c r="O927" t="s">
        <v>161</v>
      </c>
      <c r="P927" t="s">
        <v>162</v>
      </c>
      <c r="Q927">
        <v>1</v>
      </c>
      <c r="R927">
        <v>10</v>
      </c>
      <c r="S927">
        <v>38164.43</v>
      </c>
      <c r="T927">
        <v>43.566700913242002</v>
      </c>
      <c r="U927">
        <v>1921</v>
      </c>
      <c r="V927" t="s">
        <v>10666</v>
      </c>
      <c r="W927" t="s">
        <v>10666</v>
      </c>
      <c r="X927" t="s">
        <v>10666</v>
      </c>
      <c r="Y927" t="s">
        <v>10666</v>
      </c>
      <c r="Z927" t="s">
        <v>6990</v>
      </c>
      <c r="AA927" s="48" t="s">
        <v>6991</v>
      </c>
      <c r="AB927" s="41" t="s">
        <v>10831</v>
      </c>
      <c r="AC927" t="s">
        <v>153</v>
      </c>
      <c r="AD927" t="s">
        <v>263</v>
      </c>
      <c r="AE927" t="s">
        <v>166</v>
      </c>
      <c r="AF927" t="s">
        <v>259</v>
      </c>
    </row>
    <row r="928" spans="1:32">
      <c r="A928" t="s">
        <v>8957</v>
      </c>
      <c r="B928" t="s">
        <v>8958</v>
      </c>
      <c r="C928" t="s">
        <v>1510</v>
      </c>
      <c r="D928" t="s">
        <v>146</v>
      </c>
      <c r="E928">
        <v>37.302</v>
      </c>
      <c r="F928">
        <v>-118.5309</v>
      </c>
      <c r="G928" t="s">
        <v>397</v>
      </c>
      <c r="H928" t="s">
        <v>247</v>
      </c>
      <c r="I928" t="s">
        <v>397</v>
      </c>
      <c r="J928" t="s">
        <v>108</v>
      </c>
      <c r="K928">
        <v>325</v>
      </c>
      <c r="L928" t="s">
        <v>8952</v>
      </c>
      <c r="M928" s="43">
        <v>34534</v>
      </c>
      <c r="N928" s="43">
        <v>45473</v>
      </c>
      <c r="O928" t="s">
        <v>10666</v>
      </c>
      <c r="P928" t="s">
        <v>162</v>
      </c>
      <c r="Q928">
        <v>5</v>
      </c>
      <c r="R928">
        <v>8.1999999999999993</v>
      </c>
      <c r="S928">
        <v>38168.959999999999</v>
      </c>
      <c r="T928">
        <v>53.136429446486197</v>
      </c>
      <c r="U928">
        <v>1905</v>
      </c>
      <c r="V928" t="s">
        <v>10666</v>
      </c>
      <c r="W928" t="s">
        <v>10666</v>
      </c>
      <c r="X928" t="s">
        <v>10666</v>
      </c>
      <c r="Y928" t="s">
        <v>10666</v>
      </c>
      <c r="Z928" t="s">
        <v>8953</v>
      </c>
      <c r="AA928" s="48" t="s">
        <v>8954</v>
      </c>
      <c r="AB928" s="41" t="s">
        <v>10782</v>
      </c>
      <c r="AC928" t="s">
        <v>153</v>
      </c>
      <c r="AD928" t="s">
        <v>263</v>
      </c>
      <c r="AE928" t="s">
        <v>166</v>
      </c>
      <c r="AF928" t="s">
        <v>397</v>
      </c>
    </row>
    <row r="929" spans="1:32">
      <c r="A929" t="s">
        <v>4894</v>
      </c>
      <c r="B929" t="s">
        <v>4895</v>
      </c>
      <c r="C929" t="s">
        <v>4882</v>
      </c>
      <c r="D929" t="s">
        <v>873</v>
      </c>
      <c r="E929">
        <v>46.290049199999999</v>
      </c>
      <c r="F929">
        <v>-96.042453499999993</v>
      </c>
      <c r="G929" t="s">
        <v>4410</v>
      </c>
      <c r="H929" t="s">
        <v>247</v>
      </c>
      <c r="I929" t="s">
        <v>4410</v>
      </c>
      <c r="J929" t="s">
        <v>108</v>
      </c>
      <c r="K929">
        <v>1943</v>
      </c>
      <c r="L929" t="s">
        <v>4883</v>
      </c>
      <c r="M929" s="43">
        <v>44609</v>
      </c>
      <c r="N929" s="43">
        <v>59202</v>
      </c>
      <c r="O929" t="s">
        <v>161</v>
      </c>
      <c r="P929" t="s">
        <v>162</v>
      </c>
      <c r="Q929">
        <v>1</v>
      </c>
      <c r="R929">
        <v>1</v>
      </c>
      <c r="S929">
        <v>38340.42</v>
      </c>
      <c r="T929">
        <v>437.67602739725999</v>
      </c>
      <c r="U929">
        <v>1914</v>
      </c>
      <c r="V929" t="s">
        <v>10666</v>
      </c>
      <c r="W929" t="s">
        <v>10666</v>
      </c>
      <c r="X929" t="s">
        <v>10666</v>
      </c>
      <c r="Y929" t="s">
        <v>10666</v>
      </c>
      <c r="Z929" t="s">
        <v>4884</v>
      </c>
      <c r="AA929" s="48" t="s">
        <v>4896</v>
      </c>
      <c r="AB929" s="41" t="s">
        <v>10666</v>
      </c>
      <c r="AC929" t="s">
        <v>601</v>
      </c>
      <c r="AD929" t="s">
        <v>302</v>
      </c>
      <c r="AE929" t="s">
        <v>166</v>
      </c>
      <c r="AF929" t="s">
        <v>4410</v>
      </c>
    </row>
    <row r="930" spans="1:32">
      <c r="A930" t="s">
        <v>5572</v>
      </c>
      <c r="B930" t="s">
        <v>5573</v>
      </c>
      <c r="C930" t="s">
        <v>2342</v>
      </c>
      <c r="D930" t="s">
        <v>146</v>
      </c>
      <c r="E930">
        <v>39.902000000000001</v>
      </c>
      <c r="F930">
        <v>-121.623</v>
      </c>
      <c r="G930" t="s">
        <v>10873</v>
      </c>
      <c r="H930" t="s">
        <v>459</v>
      </c>
      <c r="I930" t="s">
        <v>5574</v>
      </c>
      <c r="J930" t="s">
        <v>108</v>
      </c>
      <c r="K930">
        <v>50350</v>
      </c>
      <c r="L930" t="s">
        <v>5575</v>
      </c>
      <c r="M930" s="43">
        <v>31776</v>
      </c>
      <c r="N930" s="43">
        <v>50009</v>
      </c>
      <c r="O930" t="s">
        <v>161</v>
      </c>
      <c r="P930" t="s">
        <v>162</v>
      </c>
      <c r="Q930">
        <v>1</v>
      </c>
      <c r="R930">
        <v>14.5</v>
      </c>
      <c r="S930">
        <v>38381.35</v>
      </c>
      <c r="T930">
        <v>30.2167768855298</v>
      </c>
      <c r="U930">
        <v>1992</v>
      </c>
      <c r="V930" t="s">
        <v>10666</v>
      </c>
      <c r="W930" t="s">
        <v>10666</v>
      </c>
      <c r="X930" t="s">
        <v>10666</v>
      </c>
      <c r="Y930" t="s">
        <v>10666</v>
      </c>
      <c r="Z930" t="s">
        <v>5576</v>
      </c>
      <c r="AA930" s="48" t="s">
        <v>5577</v>
      </c>
      <c r="AB930" s="41" t="s">
        <v>10872</v>
      </c>
      <c r="AC930" t="s">
        <v>153</v>
      </c>
      <c r="AD930" t="s">
        <v>263</v>
      </c>
      <c r="AE930" t="s">
        <v>220</v>
      </c>
      <c r="AF930" t="s">
        <v>259</v>
      </c>
    </row>
    <row r="931" spans="1:32">
      <c r="A931" t="s">
        <v>7387</v>
      </c>
      <c r="B931" t="s">
        <v>7388</v>
      </c>
      <c r="C931" t="s">
        <v>4163</v>
      </c>
      <c r="D931" t="s">
        <v>903</v>
      </c>
      <c r="E931">
        <v>44.482199999999999</v>
      </c>
      <c r="F931">
        <v>-73.114800000000002</v>
      </c>
      <c r="G931" t="s">
        <v>4164</v>
      </c>
      <c r="H931" t="s">
        <v>247</v>
      </c>
      <c r="I931" t="s">
        <v>4164</v>
      </c>
      <c r="J931" t="s">
        <v>108</v>
      </c>
      <c r="K931">
        <v>3737</v>
      </c>
      <c r="L931" t="s">
        <v>7389</v>
      </c>
      <c r="M931" s="43">
        <v>34788</v>
      </c>
      <c r="N931" s="43">
        <v>45716</v>
      </c>
      <c r="O931" t="s">
        <v>161</v>
      </c>
      <c r="P931" t="s">
        <v>162</v>
      </c>
      <c r="Q931">
        <v>5</v>
      </c>
      <c r="R931">
        <v>8</v>
      </c>
      <c r="S931">
        <v>38397.879999999997</v>
      </c>
      <c r="T931">
        <v>54.791495433789898</v>
      </c>
      <c r="U931">
        <v>1917</v>
      </c>
      <c r="V931" t="s">
        <v>10666</v>
      </c>
      <c r="W931" t="s">
        <v>10666</v>
      </c>
      <c r="X931" t="s">
        <v>10666</v>
      </c>
      <c r="Y931" t="s">
        <v>10666</v>
      </c>
      <c r="Z931" t="s">
        <v>3163</v>
      </c>
      <c r="AA931" s="48" t="s">
        <v>4165</v>
      </c>
      <c r="AB931" s="41" t="s">
        <v>10726</v>
      </c>
      <c r="AC931" t="s">
        <v>232</v>
      </c>
      <c r="AD931" t="s">
        <v>314</v>
      </c>
      <c r="AE931" t="s">
        <v>166</v>
      </c>
      <c r="AF931" t="s">
        <v>4164</v>
      </c>
    </row>
    <row r="932" spans="1:32">
      <c r="A932" t="s">
        <v>6371</v>
      </c>
      <c r="B932" t="s">
        <v>6372</v>
      </c>
      <c r="C932" t="s">
        <v>3324</v>
      </c>
      <c r="D932" t="s">
        <v>157</v>
      </c>
      <c r="E932">
        <v>48.684699999999999</v>
      </c>
      <c r="F932">
        <v>-121.8061</v>
      </c>
      <c r="G932" t="s">
        <v>1582</v>
      </c>
      <c r="H932" t="s">
        <v>459</v>
      </c>
      <c r="I932" t="s">
        <v>6373</v>
      </c>
      <c r="J932" t="s">
        <v>108</v>
      </c>
      <c r="K932">
        <v>54267</v>
      </c>
      <c r="L932" t="s">
        <v>6374</v>
      </c>
      <c r="M932" s="43">
        <v>31880</v>
      </c>
      <c r="N932" s="43">
        <v>50130</v>
      </c>
      <c r="O932" t="s">
        <v>161</v>
      </c>
      <c r="P932" t="s">
        <v>162</v>
      </c>
      <c r="Q932">
        <v>1</v>
      </c>
      <c r="R932">
        <v>12</v>
      </c>
      <c r="S932">
        <v>38400.089999999997</v>
      </c>
      <c r="T932">
        <v>36.529765981735203</v>
      </c>
      <c r="U932">
        <v>1990</v>
      </c>
      <c r="V932" t="s">
        <v>10666</v>
      </c>
      <c r="W932" t="s">
        <v>10666</v>
      </c>
      <c r="X932" t="s">
        <v>10666</v>
      </c>
      <c r="Y932" t="s">
        <v>10666</v>
      </c>
      <c r="Z932" t="s">
        <v>6375</v>
      </c>
      <c r="AA932" s="48" t="s">
        <v>6376</v>
      </c>
      <c r="AB932" s="41" t="s">
        <v>10712</v>
      </c>
      <c r="AC932" t="s">
        <v>153</v>
      </c>
      <c r="AD932" t="s">
        <v>1142</v>
      </c>
      <c r="AE932" t="s">
        <v>220</v>
      </c>
      <c r="AF932" t="s">
        <v>1143</v>
      </c>
    </row>
    <row r="933" spans="1:32">
      <c r="A933" t="s">
        <v>7975</v>
      </c>
      <c r="B933" t="s">
        <v>7976</v>
      </c>
      <c r="C933" t="s">
        <v>1232</v>
      </c>
      <c r="D933" t="s">
        <v>146</v>
      </c>
      <c r="E933">
        <v>38.971600000000002</v>
      </c>
      <c r="F933">
        <v>-121.0363</v>
      </c>
      <c r="G933" t="s">
        <v>258</v>
      </c>
      <c r="H933" t="s">
        <v>247</v>
      </c>
      <c r="I933" t="s">
        <v>259</v>
      </c>
      <c r="J933" t="s">
        <v>108</v>
      </c>
      <c r="K933">
        <v>241</v>
      </c>
      <c r="L933" t="s">
        <v>7967</v>
      </c>
      <c r="M933" s="43">
        <v>23186</v>
      </c>
      <c r="N933" s="43">
        <v>41394</v>
      </c>
      <c r="O933" t="s">
        <v>10666</v>
      </c>
      <c r="P933" t="s">
        <v>162</v>
      </c>
      <c r="Q933">
        <v>1</v>
      </c>
      <c r="R933">
        <v>13.6</v>
      </c>
      <c r="S933">
        <v>38566.089999999997</v>
      </c>
      <c r="T933">
        <v>32.3714830110126</v>
      </c>
      <c r="U933">
        <v>1916</v>
      </c>
      <c r="V933" t="s">
        <v>10666</v>
      </c>
      <c r="W933" t="s">
        <v>10666</v>
      </c>
      <c r="X933" t="s">
        <v>10666</v>
      </c>
      <c r="Y933" t="s">
        <v>10666</v>
      </c>
      <c r="Z933" t="s">
        <v>5180</v>
      </c>
      <c r="AA933" s="48" t="s">
        <v>7977</v>
      </c>
      <c r="AB933" s="41" t="s">
        <v>10936</v>
      </c>
      <c r="AC933" t="s">
        <v>153</v>
      </c>
      <c r="AD933" t="s">
        <v>263</v>
      </c>
      <c r="AE933" t="s">
        <v>166</v>
      </c>
      <c r="AF933" t="s">
        <v>259</v>
      </c>
    </row>
    <row r="934" spans="1:32">
      <c r="A934" t="s">
        <v>6575</v>
      </c>
      <c r="B934" t="s">
        <v>6576</v>
      </c>
      <c r="C934" t="s">
        <v>6577</v>
      </c>
      <c r="D934" t="s">
        <v>807</v>
      </c>
      <c r="E934">
        <v>28.8292</v>
      </c>
      <c r="F934">
        <v>-100.5518</v>
      </c>
      <c r="G934" t="s">
        <v>6578</v>
      </c>
      <c r="H934" t="s">
        <v>148</v>
      </c>
      <c r="I934" t="s">
        <v>6578</v>
      </c>
      <c r="J934" t="s">
        <v>108</v>
      </c>
      <c r="K934">
        <v>3437</v>
      </c>
      <c r="L934" t="s">
        <v>6579</v>
      </c>
      <c r="M934" s="43">
        <v>29845</v>
      </c>
      <c r="N934" s="43" t="s">
        <v>10666</v>
      </c>
      <c r="O934" t="s">
        <v>10666</v>
      </c>
      <c r="P934" t="s">
        <v>150</v>
      </c>
      <c r="Q934">
        <v>3</v>
      </c>
      <c r="R934">
        <v>9.6</v>
      </c>
      <c r="S934">
        <v>39109.39</v>
      </c>
      <c r="T934">
        <v>46.505648306697097</v>
      </c>
      <c r="U934">
        <v>1932</v>
      </c>
      <c r="V934" t="s">
        <v>10666</v>
      </c>
      <c r="W934" t="s">
        <v>10666</v>
      </c>
      <c r="X934" t="s">
        <v>10666</v>
      </c>
      <c r="Y934" t="s">
        <v>10666</v>
      </c>
      <c r="Z934" t="s">
        <v>4178</v>
      </c>
      <c r="AA934" s="48" t="s">
        <v>6580</v>
      </c>
      <c r="AB934" s="41" t="s">
        <v>10940</v>
      </c>
      <c r="AC934" t="s">
        <v>1352</v>
      </c>
      <c r="AD934" t="s">
        <v>1353</v>
      </c>
      <c r="AE934" t="s">
        <v>220</v>
      </c>
      <c r="AF934" t="s">
        <v>4179</v>
      </c>
    </row>
    <row r="935" spans="1:32">
      <c r="A935" t="s">
        <v>8763</v>
      </c>
      <c r="B935" t="s">
        <v>8764</v>
      </c>
      <c r="C935" t="s">
        <v>7147</v>
      </c>
      <c r="D935" t="s">
        <v>551</v>
      </c>
      <c r="E935">
        <v>44.6633</v>
      </c>
      <c r="F935">
        <v>-89.651700000000005</v>
      </c>
      <c r="G935" t="s">
        <v>597</v>
      </c>
      <c r="H935" t="s">
        <v>247</v>
      </c>
      <c r="I935" t="s">
        <v>597</v>
      </c>
      <c r="J935" t="s">
        <v>108</v>
      </c>
      <c r="K935">
        <v>3972</v>
      </c>
      <c r="L935" t="s">
        <v>8765</v>
      </c>
      <c r="M935" s="43">
        <v>33535</v>
      </c>
      <c r="N935" s="43">
        <v>50586</v>
      </c>
      <c r="O935" t="s">
        <v>1648</v>
      </c>
      <c r="P935" t="s">
        <v>162</v>
      </c>
      <c r="Q935">
        <v>4</v>
      </c>
      <c r="R935">
        <v>7.2</v>
      </c>
      <c r="S935">
        <v>39207.660000000003</v>
      </c>
      <c r="T935">
        <v>62.163337138508403</v>
      </c>
      <c r="U935">
        <v>1942</v>
      </c>
      <c r="V935" t="s">
        <v>10666</v>
      </c>
      <c r="W935" t="s">
        <v>10666</v>
      </c>
      <c r="X935" t="s">
        <v>10666</v>
      </c>
      <c r="Y935" t="s">
        <v>10666</v>
      </c>
      <c r="Z935" t="s">
        <v>599</v>
      </c>
      <c r="AA935" s="48" t="s">
        <v>8214</v>
      </c>
      <c r="AB935" s="41" t="s">
        <v>10978</v>
      </c>
      <c r="AC935" t="s">
        <v>601</v>
      </c>
      <c r="AD935" t="s">
        <v>302</v>
      </c>
      <c r="AE935" t="s">
        <v>166</v>
      </c>
      <c r="AF935" t="s">
        <v>597</v>
      </c>
    </row>
    <row r="936" spans="1:32">
      <c r="A936" t="s">
        <v>9355</v>
      </c>
      <c r="B936" t="s">
        <v>3561</v>
      </c>
      <c r="C936" t="s">
        <v>5400</v>
      </c>
      <c r="D936" t="s">
        <v>483</v>
      </c>
      <c r="E936">
        <v>42.275799999999997</v>
      </c>
      <c r="F936">
        <v>-111.74890000000001</v>
      </c>
      <c r="G936" t="s">
        <v>568</v>
      </c>
      <c r="H936" t="s">
        <v>247</v>
      </c>
      <c r="I936" t="s">
        <v>568</v>
      </c>
      <c r="J936" t="s">
        <v>108</v>
      </c>
      <c r="K936">
        <v>829</v>
      </c>
      <c r="L936" t="s">
        <v>9356</v>
      </c>
      <c r="M936" s="43">
        <v>37977</v>
      </c>
      <c r="N936" s="43">
        <v>48913</v>
      </c>
      <c r="O936" t="s">
        <v>161</v>
      </c>
      <c r="P936" t="s">
        <v>162</v>
      </c>
      <c r="Q936">
        <v>3</v>
      </c>
      <c r="R936">
        <v>30</v>
      </c>
      <c r="S936">
        <v>39527.699999999997</v>
      </c>
      <c r="T936">
        <v>15.0409817351598</v>
      </c>
      <c r="U936">
        <v>1915</v>
      </c>
      <c r="V936" t="s">
        <v>10666</v>
      </c>
      <c r="W936" t="s">
        <v>10666</v>
      </c>
      <c r="X936" t="s">
        <v>10666</v>
      </c>
      <c r="Y936" t="s">
        <v>10666</v>
      </c>
      <c r="Z936" t="s">
        <v>6108</v>
      </c>
      <c r="AA936" s="48" t="s">
        <v>9357</v>
      </c>
      <c r="AB936" s="41" t="s">
        <v>10856</v>
      </c>
      <c r="AC936" t="s">
        <v>153</v>
      </c>
      <c r="AD936" t="s">
        <v>491</v>
      </c>
      <c r="AE936" t="s">
        <v>166</v>
      </c>
      <c r="AF936" t="s">
        <v>568</v>
      </c>
    </row>
    <row r="937" spans="1:32">
      <c r="A937" t="s">
        <v>8233</v>
      </c>
      <c r="B937" t="s">
        <v>8234</v>
      </c>
      <c r="C937" t="s">
        <v>4163</v>
      </c>
      <c r="D937" t="s">
        <v>903</v>
      </c>
      <c r="E937">
        <v>44.636699999999998</v>
      </c>
      <c r="F937">
        <v>-73.117999999999995</v>
      </c>
      <c r="G937" t="s">
        <v>4164</v>
      </c>
      <c r="H937" t="s">
        <v>247</v>
      </c>
      <c r="I937" t="s">
        <v>4254</v>
      </c>
      <c r="J937" t="s">
        <v>108</v>
      </c>
      <c r="K937">
        <v>3717</v>
      </c>
      <c r="L937" t="s">
        <v>8228</v>
      </c>
      <c r="M937" s="43">
        <v>38523</v>
      </c>
      <c r="N937" s="43">
        <v>49460</v>
      </c>
      <c r="O937" t="s">
        <v>1648</v>
      </c>
      <c r="P937" t="s">
        <v>162</v>
      </c>
      <c r="Q937">
        <v>2</v>
      </c>
      <c r="R937">
        <v>7.4</v>
      </c>
      <c r="S937">
        <v>39869.74</v>
      </c>
      <c r="T937">
        <v>61.504597062816202</v>
      </c>
      <c r="U937">
        <v>1929</v>
      </c>
      <c r="V937" t="s">
        <v>10666</v>
      </c>
      <c r="W937" t="s">
        <v>10666</v>
      </c>
      <c r="X937" t="s">
        <v>10666</v>
      </c>
      <c r="Y937" t="s">
        <v>10666</v>
      </c>
      <c r="Z937" t="s">
        <v>4159</v>
      </c>
      <c r="AA937" s="48" t="s">
        <v>8232</v>
      </c>
      <c r="AB937" s="41" t="s">
        <v>10726</v>
      </c>
      <c r="AC937" t="s">
        <v>232</v>
      </c>
      <c r="AD937" t="s">
        <v>314</v>
      </c>
      <c r="AE937" t="s">
        <v>166</v>
      </c>
      <c r="AF937" t="s">
        <v>4164</v>
      </c>
    </row>
    <row r="938" spans="1:32">
      <c r="A938" t="s">
        <v>9821</v>
      </c>
      <c r="B938" t="s">
        <v>9822</v>
      </c>
      <c r="C938" t="s">
        <v>2093</v>
      </c>
      <c r="D938" t="s">
        <v>286</v>
      </c>
      <c r="E938">
        <v>42.748106</v>
      </c>
      <c r="F938">
        <v>-73.690219999999997</v>
      </c>
      <c r="G938" t="s">
        <v>6279</v>
      </c>
      <c r="H938" t="s">
        <v>227</v>
      </c>
      <c r="I938" t="s">
        <v>9823</v>
      </c>
      <c r="J938" t="s">
        <v>108</v>
      </c>
      <c r="K938">
        <v>61207</v>
      </c>
      <c r="L938" t="s">
        <v>9824</v>
      </c>
      <c r="M938" s="43">
        <v>41138</v>
      </c>
      <c r="N938" s="43">
        <v>59383</v>
      </c>
      <c r="O938" t="s">
        <v>161</v>
      </c>
      <c r="P938" t="s">
        <v>162</v>
      </c>
      <c r="Q938">
        <v>4</v>
      </c>
      <c r="R938">
        <v>6</v>
      </c>
      <c r="S938">
        <v>40031.440000000002</v>
      </c>
      <c r="T938">
        <v>76.163318112633206</v>
      </c>
      <c r="U938">
        <v>1922</v>
      </c>
      <c r="V938" t="s">
        <v>10666</v>
      </c>
      <c r="W938" t="s">
        <v>10666</v>
      </c>
      <c r="X938" t="s">
        <v>10666</v>
      </c>
      <c r="Y938" t="s">
        <v>10666</v>
      </c>
      <c r="Z938" t="s">
        <v>786</v>
      </c>
      <c r="AA938" s="48" t="s">
        <v>9825</v>
      </c>
      <c r="AB938" s="41" t="s">
        <v>10937</v>
      </c>
      <c r="AC938" t="s">
        <v>232</v>
      </c>
      <c r="AD938" t="s">
        <v>291</v>
      </c>
      <c r="AE938" t="s">
        <v>220</v>
      </c>
      <c r="AF938" t="s">
        <v>788</v>
      </c>
    </row>
    <row r="939" spans="1:32">
      <c r="A939" t="s">
        <v>8815</v>
      </c>
      <c r="B939" t="s">
        <v>8816</v>
      </c>
      <c r="C939" t="s">
        <v>214</v>
      </c>
      <c r="D939" t="s">
        <v>195</v>
      </c>
      <c r="E939">
        <v>43.264699999999998</v>
      </c>
      <c r="F939">
        <v>-122.4081</v>
      </c>
      <c r="G939" t="s">
        <v>568</v>
      </c>
      <c r="H939" t="s">
        <v>247</v>
      </c>
      <c r="I939" t="s">
        <v>568</v>
      </c>
      <c r="J939" t="s">
        <v>108</v>
      </c>
      <c r="K939">
        <v>3021</v>
      </c>
      <c r="L939" t="s">
        <v>8804</v>
      </c>
      <c r="M939" s="43">
        <v>37943</v>
      </c>
      <c r="N939" s="43">
        <v>50709</v>
      </c>
      <c r="O939" t="s">
        <v>250</v>
      </c>
      <c r="P939" t="s">
        <v>162</v>
      </c>
      <c r="Q939">
        <v>1</v>
      </c>
      <c r="R939">
        <v>26</v>
      </c>
      <c r="S939">
        <v>40242</v>
      </c>
      <c r="T939">
        <v>17.668598524762899</v>
      </c>
      <c r="U939">
        <v>1953</v>
      </c>
      <c r="V939" t="s">
        <v>10666</v>
      </c>
      <c r="W939" t="s">
        <v>10666</v>
      </c>
      <c r="X939" t="s">
        <v>10666</v>
      </c>
      <c r="Y939" t="s">
        <v>10666</v>
      </c>
      <c r="Z939" t="s">
        <v>8817</v>
      </c>
      <c r="AA939" s="48" t="s">
        <v>8810</v>
      </c>
      <c r="AB939" s="41" t="s">
        <v>10867</v>
      </c>
      <c r="AC939" t="s">
        <v>153</v>
      </c>
      <c r="AD939" t="s">
        <v>587</v>
      </c>
      <c r="AE939" t="s">
        <v>166</v>
      </c>
      <c r="AF939" t="s">
        <v>568</v>
      </c>
    </row>
    <row r="940" spans="1:32">
      <c r="A940" t="s">
        <v>7485</v>
      </c>
      <c r="B940" t="s">
        <v>7486</v>
      </c>
      <c r="C940" t="s">
        <v>4768</v>
      </c>
      <c r="D940" t="s">
        <v>286</v>
      </c>
      <c r="E940">
        <v>43.323399999999999</v>
      </c>
      <c r="F940">
        <v>-76.420199999999994</v>
      </c>
      <c r="G940" t="s">
        <v>4355</v>
      </c>
      <c r="H940" t="s">
        <v>309</v>
      </c>
      <c r="I940" t="s">
        <v>4355</v>
      </c>
      <c r="J940" t="s">
        <v>108</v>
      </c>
      <c r="K940">
        <v>2569</v>
      </c>
      <c r="L940" t="s">
        <v>7487</v>
      </c>
      <c r="M940" s="43">
        <v>44022</v>
      </c>
      <c r="N940" s="43">
        <v>56430</v>
      </c>
      <c r="O940" t="s">
        <v>1648</v>
      </c>
      <c r="P940" t="s">
        <v>162</v>
      </c>
      <c r="Q940">
        <v>2</v>
      </c>
      <c r="R940">
        <v>10</v>
      </c>
      <c r="S940">
        <v>40317.1</v>
      </c>
      <c r="T940">
        <v>46.024086757990901</v>
      </c>
      <c r="U940">
        <v>1983</v>
      </c>
      <c r="V940" t="s">
        <v>10666</v>
      </c>
      <c r="W940" t="s">
        <v>10666</v>
      </c>
      <c r="X940" t="s">
        <v>10666</v>
      </c>
      <c r="Y940" t="s">
        <v>10666</v>
      </c>
      <c r="Z940" t="s">
        <v>4968</v>
      </c>
      <c r="AA940" s="48" t="s">
        <v>5809</v>
      </c>
      <c r="AB940" s="41" t="s">
        <v>10807</v>
      </c>
      <c r="AC940" t="s">
        <v>232</v>
      </c>
      <c r="AD940" t="s">
        <v>291</v>
      </c>
      <c r="AE940" t="s">
        <v>220</v>
      </c>
      <c r="AF940" t="s">
        <v>788</v>
      </c>
    </row>
    <row r="941" spans="1:32">
      <c r="A941" t="s">
        <v>6851</v>
      </c>
      <c r="B941" t="s">
        <v>6852</v>
      </c>
      <c r="C941" t="s">
        <v>6853</v>
      </c>
      <c r="D941" t="s">
        <v>551</v>
      </c>
      <c r="E941">
        <v>44.323300000000003</v>
      </c>
      <c r="F941">
        <v>-88.314999999999998</v>
      </c>
      <c r="G941" t="s">
        <v>6854</v>
      </c>
      <c r="H941" t="s">
        <v>148</v>
      </c>
      <c r="I941" t="s">
        <v>6854</v>
      </c>
      <c r="J941" t="s">
        <v>108</v>
      </c>
      <c r="K941">
        <v>4201</v>
      </c>
      <c r="L941" t="s">
        <v>6855</v>
      </c>
      <c r="M941" s="43">
        <v>45779</v>
      </c>
      <c r="N941" s="43">
        <v>60387</v>
      </c>
      <c r="O941" t="s">
        <v>161</v>
      </c>
      <c r="P941" t="s">
        <v>162</v>
      </c>
      <c r="Q941">
        <v>2</v>
      </c>
      <c r="R941">
        <v>6.2</v>
      </c>
      <c r="S941">
        <v>40458.870000000003</v>
      </c>
      <c r="T941">
        <v>74.493426866990703</v>
      </c>
      <c r="U941">
        <v>1988</v>
      </c>
      <c r="V941" t="s">
        <v>10666</v>
      </c>
      <c r="W941" t="s">
        <v>10666</v>
      </c>
      <c r="X941" t="s">
        <v>10666</v>
      </c>
      <c r="Y941" t="s">
        <v>10666</v>
      </c>
      <c r="Z941" t="s">
        <v>6856</v>
      </c>
      <c r="AA941" s="48" t="s">
        <v>8922</v>
      </c>
      <c r="AB941" s="41" t="s">
        <v>10864</v>
      </c>
      <c r="AC941" t="s">
        <v>601</v>
      </c>
      <c r="AD941" t="s">
        <v>302</v>
      </c>
      <c r="AE941" t="s">
        <v>166</v>
      </c>
      <c r="AF941" t="s">
        <v>6854</v>
      </c>
    </row>
    <row r="942" spans="1:32">
      <c r="A942" t="s">
        <v>9848</v>
      </c>
      <c r="B942" t="s">
        <v>9849</v>
      </c>
      <c r="C942" t="s">
        <v>2838</v>
      </c>
      <c r="D942" t="s">
        <v>157</v>
      </c>
      <c r="E942">
        <v>45.614400000000003</v>
      </c>
      <c r="F942">
        <v>-121.1361</v>
      </c>
      <c r="G942" t="s">
        <v>9850</v>
      </c>
      <c r="H942" t="s">
        <v>148</v>
      </c>
      <c r="I942" t="s">
        <v>9850</v>
      </c>
      <c r="J942" t="s">
        <v>108</v>
      </c>
      <c r="K942">
        <v>7431</v>
      </c>
      <c r="L942" t="s">
        <v>9851</v>
      </c>
      <c r="M942" s="43">
        <v>32142</v>
      </c>
      <c r="N942" s="43">
        <v>50374</v>
      </c>
      <c r="O942" t="s">
        <v>161</v>
      </c>
      <c r="P942" t="s">
        <v>162</v>
      </c>
      <c r="Q942">
        <v>1</v>
      </c>
      <c r="R942">
        <v>6.5</v>
      </c>
      <c r="S942">
        <v>40547.26</v>
      </c>
      <c r="T942">
        <v>71.210502283105001</v>
      </c>
      <c r="U942">
        <v>1991</v>
      </c>
      <c r="V942" t="s">
        <v>10666</v>
      </c>
      <c r="W942" t="s">
        <v>10666</v>
      </c>
      <c r="X942" t="s">
        <v>10666</v>
      </c>
      <c r="Y942" t="s">
        <v>10666</v>
      </c>
      <c r="Z942" t="s">
        <v>8378</v>
      </c>
      <c r="AA942" s="48" t="s">
        <v>9857</v>
      </c>
      <c r="AB942" s="41" t="s">
        <v>11220</v>
      </c>
      <c r="AC942" t="s">
        <v>153</v>
      </c>
      <c r="AD942" t="s">
        <v>4142</v>
      </c>
      <c r="AE942" t="s">
        <v>166</v>
      </c>
      <c r="AF942" t="s">
        <v>9852</v>
      </c>
    </row>
    <row r="943" spans="1:32">
      <c r="A943" t="s">
        <v>10553</v>
      </c>
      <c r="B943" t="s">
        <v>1548</v>
      </c>
      <c r="C943" t="s">
        <v>1797</v>
      </c>
      <c r="D943" t="s">
        <v>483</v>
      </c>
      <c r="E943">
        <v>44.524799999999999</v>
      </c>
      <c r="F943">
        <v>-116.0478</v>
      </c>
      <c r="G943" t="s">
        <v>430</v>
      </c>
      <c r="H943" t="s">
        <v>247</v>
      </c>
      <c r="I943" t="s">
        <v>416</v>
      </c>
      <c r="J943" t="s">
        <v>108</v>
      </c>
      <c r="K943">
        <v>813</v>
      </c>
      <c r="L943" t="s">
        <v>10554</v>
      </c>
      <c r="M943" s="43">
        <v>29634</v>
      </c>
      <c r="N943" s="43">
        <v>47879</v>
      </c>
      <c r="O943" t="s">
        <v>10666</v>
      </c>
      <c r="P943" t="s">
        <v>162</v>
      </c>
      <c r="Q943">
        <v>2</v>
      </c>
      <c r="R943">
        <v>12.4</v>
      </c>
      <c r="S943">
        <v>40659.300000000003</v>
      </c>
      <c r="T943">
        <v>37.431230667255903</v>
      </c>
      <c r="U943">
        <v>1983</v>
      </c>
      <c r="V943" t="s">
        <v>10666</v>
      </c>
      <c r="W943" t="s">
        <v>10666</v>
      </c>
      <c r="X943" t="s">
        <v>10666</v>
      </c>
      <c r="Y943" t="s">
        <v>10666</v>
      </c>
      <c r="Z943" t="s">
        <v>10555</v>
      </c>
      <c r="AA943" s="48" t="s">
        <v>10556</v>
      </c>
      <c r="AB943" s="41" t="s">
        <v>11294</v>
      </c>
      <c r="AC943" t="s">
        <v>153</v>
      </c>
      <c r="AD943" t="s">
        <v>434</v>
      </c>
      <c r="AE943" t="s">
        <v>166</v>
      </c>
      <c r="AF943" t="s">
        <v>430</v>
      </c>
    </row>
    <row r="944" spans="1:32">
      <c r="A944" t="s">
        <v>9122</v>
      </c>
      <c r="B944" t="s">
        <v>9123</v>
      </c>
      <c r="C944" t="s">
        <v>9124</v>
      </c>
      <c r="D944" t="s">
        <v>267</v>
      </c>
      <c r="E944">
        <v>31.8368</v>
      </c>
      <c r="F944">
        <v>-83.934600000000003</v>
      </c>
      <c r="G944" t="s">
        <v>9125</v>
      </c>
      <c r="H944" t="s">
        <v>148</v>
      </c>
      <c r="I944" t="s">
        <v>9125</v>
      </c>
      <c r="J944" t="s">
        <v>108</v>
      </c>
      <c r="K944">
        <v>752</v>
      </c>
      <c r="L944" t="s">
        <v>9126</v>
      </c>
      <c r="M944" s="43">
        <v>39780</v>
      </c>
      <c r="N944" s="43">
        <v>50709</v>
      </c>
      <c r="O944" t="s">
        <v>1648</v>
      </c>
      <c r="P944" t="s">
        <v>162</v>
      </c>
      <c r="Q944">
        <v>4</v>
      </c>
      <c r="R944">
        <v>17.2</v>
      </c>
      <c r="S944">
        <v>40745.78</v>
      </c>
      <c r="T944">
        <v>27.042702028246801</v>
      </c>
      <c r="U944">
        <v>1930</v>
      </c>
      <c r="V944" t="s">
        <v>10666</v>
      </c>
      <c r="W944" t="s">
        <v>10666</v>
      </c>
      <c r="X944" t="s">
        <v>10666</v>
      </c>
      <c r="Y944" t="s">
        <v>10666</v>
      </c>
      <c r="Z944" t="s">
        <v>9025</v>
      </c>
      <c r="AA944" s="48" t="s">
        <v>11114</v>
      </c>
      <c r="AB944" s="41" t="s">
        <v>11113</v>
      </c>
      <c r="AC944" t="s">
        <v>253</v>
      </c>
      <c r="AD944" t="s">
        <v>272</v>
      </c>
      <c r="AE944" t="s">
        <v>166</v>
      </c>
      <c r="AF944" t="s">
        <v>9125</v>
      </c>
    </row>
    <row r="945" spans="1:32">
      <c r="A945" t="s">
        <v>892</v>
      </c>
      <c r="B945" t="s">
        <v>893</v>
      </c>
      <c r="C945" t="s">
        <v>550</v>
      </c>
      <c r="D945" t="s">
        <v>551</v>
      </c>
      <c r="E945">
        <v>45.872777999999997</v>
      </c>
      <c r="F945">
        <v>-88.070832999999993</v>
      </c>
      <c r="G945" t="s">
        <v>552</v>
      </c>
      <c r="H945" t="s">
        <v>247</v>
      </c>
      <c r="I945" t="s">
        <v>10666</v>
      </c>
      <c r="J945" t="s">
        <v>108</v>
      </c>
      <c r="K945">
        <v>59836</v>
      </c>
      <c r="L945" t="s">
        <v>10666</v>
      </c>
      <c r="M945" t="s">
        <v>10666</v>
      </c>
      <c r="N945" s="43" t="s">
        <v>10666</v>
      </c>
      <c r="O945" t="s">
        <v>10666</v>
      </c>
      <c r="P945" t="s">
        <v>543</v>
      </c>
      <c r="Q945">
        <v>2</v>
      </c>
      <c r="R945">
        <v>9.1999999999999993</v>
      </c>
      <c r="S945">
        <v>40831</v>
      </c>
      <c r="T945">
        <v>50.663837601747097</v>
      </c>
      <c r="U945">
        <v>2016</v>
      </c>
      <c r="V945" t="s">
        <v>10666</v>
      </c>
      <c r="W945" t="s">
        <v>10666</v>
      </c>
      <c r="X945" t="s">
        <v>10666</v>
      </c>
      <c r="Y945" t="s">
        <v>10666</v>
      </c>
      <c r="Z945" t="s">
        <v>10666</v>
      </c>
      <c r="AA945" s="48" t="s">
        <v>894</v>
      </c>
      <c r="AB945" s="41" t="s">
        <v>10692</v>
      </c>
      <c r="AC945" t="s">
        <v>301</v>
      </c>
      <c r="AD945" t="s">
        <v>302</v>
      </c>
      <c r="AE945" t="s">
        <v>166</v>
      </c>
      <c r="AF945" t="s">
        <v>556</v>
      </c>
    </row>
    <row r="946" spans="1:32">
      <c r="A946" t="s">
        <v>7853</v>
      </c>
      <c r="B946" t="s">
        <v>7854</v>
      </c>
      <c r="C946" t="s">
        <v>7848</v>
      </c>
      <c r="D946" t="s">
        <v>267</v>
      </c>
      <c r="E946">
        <v>34.7654</v>
      </c>
      <c r="F946">
        <v>-83.416200000000003</v>
      </c>
      <c r="G946" t="s">
        <v>269</v>
      </c>
      <c r="H946" t="s">
        <v>247</v>
      </c>
      <c r="I946" t="s">
        <v>269</v>
      </c>
      <c r="J946" t="s">
        <v>108</v>
      </c>
      <c r="K946">
        <v>724</v>
      </c>
      <c r="L946" t="s">
        <v>7849</v>
      </c>
      <c r="M946" s="43">
        <v>35341</v>
      </c>
      <c r="N946" s="43">
        <v>49948</v>
      </c>
      <c r="O946" t="s">
        <v>250</v>
      </c>
      <c r="P946" t="s">
        <v>162</v>
      </c>
      <c r="Q946">
        <v>2</v>
      </c>
      <c r="R946">
        <v>16</v>
      </c>
      <c r="S946">
        <v>40844.83</v>
      </c>
      <c r="T946">
        <v>29.1415739155251</v>
      </c>
      <c r="U946">
        <v>1925</v>
      </c>
      <c r="V946" t="s">
        <v>10666</v>
      </c>
      <c r="W946" t="s">
        <v>10666</v>
      </c>
      <c r="X946" t="s">
        <v>10666</v>
      </c>
      <c r="Y946" t="s">
        <v>10666</v>
      </c>
      <c r="Z946" t="s">
        <v>7850</v>
      </c>
      <c r="AA946" s="48" t="s">
        <v>7855</v>
      </c>
      <c r="AB946" s="41" t="s">
        <v>11026</v>
      </c>
      <c r="AC946" t="s">
        <v>253</v>
      </c>
      <c r="AD946" t="s">
        <v>272</v>
      </c>
      <c r="AE946" t="s">
        <v>166</v>
      </c>
      <c r="AF946" t="s">
        <v>269</v>
      </c>
    </row>
    <row r="947" spans="1:32">
      <c r="A947" t="s">
        <v>10307</v>
      </c>
      <c r="B947" t="s">
        <v>10308</v>
      </c>
      <c r="C947" t="s">
        <v>10309</v>
      </c>
      <c r="D947" t="s">
        <v>146</v>
      </c>
      <c r="E947">
        <v>38.513300000000001</v>
      </c>
      <c r="F947">
        <v>-122.1037</v>
      </c>
      <c r="G947" t="s">
        <v>10310</v>
      </c>
      <c r="H947" t="s">
        <v>148</v>
      </c>
      <c r="I947" t="s">
        <v>416</v>
      </c>
      <c r="J947" t="s">
        <v>108</v>
      </c>
      <c r="K947">
        <v>7646</v>
      </c>
      <c r="L947" t="s">
        <v>10311</v>
      </c>
      <c r="M947" s="43">
        <v>29615</v>
      </c>
      <c r="N947" s="43">
        <v>47848</v>
      </c>
      <c r="O947" t="s">
        <v>10666</v>
      </c>
      <c r="P947" t="s">
        <v>162</v>
      </c>
      <c r="Q947">
        <v>3</v>
      </c>
      <c r="R947">
        <v>11.5</v>
      </c>
      <c r="S947">
        <v>41065.040000000001</v>
      </c>
      <c r="T947">
        <v>40.763390907286102</v>
      </c>
      <c r="U947">
        <v>1983</v>
      </c>
      <c r="V947" t="s">
        <v>10666</v>
      </c>
      <c r="W947" t="s">
        <v>10666</v>
      </c>
      <c r="X947" t="s">
        <v>10666</v>
      </c>
      <c r="Y947" t="s">
        <v>10666</v>
      </c>
      <c r="Z947" t="s">
        <v>10312</v>
      </c>
      <c r="AA947" s="48" t="s">
        <v>10313</v>
      </c>
      <c r="AB947" s="41" t="s">
        <v>10666</v>
      </c>
      <c r="AC947" t="s">
        <v>153</v>
      </c>
      <c r="AD947" t="s">
        <v>263</v>
      </c>
      <c r="AE947" t="s">
        <v>166</v>
      </c>
      <c r="AF947" t="s">
        <v>259</v>
      </c>
    </row>
    <row r="948" spans="1:32">
      <c r="A948" t="s">
        <v>7194</v>
      </c>
      <c r="B948" t="s">
        <v>7195</v>
      </c>
      <c r="C948" t="s">
        <v>318</v>
      </c>
      <c r="D948" t="s">
        <v>319</v>
      </c>
      <c r="E948">
        <v>41.963000000000001</v>
      </c>
      <c r="F948">
        <v>-73.372100000000003</v>
      </c>
      <c r="G948" t="s">
        <v>320</v>
      </c>
      <c r="H948" t="s">
        <v>309</v>
      </c>
      <c r="I948" t="s">
        <v>320</v>
      </c>
      <c r="J948" t="s">
        <v>108</v>
      </c>
      <c r="K948">
        <v>560</v>
      </c>
      <c r="L948" t="s">
        <v>321</v>
      </c>
      <c r="M948" s="43">
        <v>38161</v>
      </c>
      <c r="N948" s="43">
        <v>52748</v>
      </c>
      <c r="O948" t="s">
        <v>161</v>
      </c>
      <c r="P948" t="s">
        <v>162</v>
      </c>
      <c r="Q948">
        <v>3</v>
      </c>
      <c r="R948">
        <v>9</v>
      </c>
      <c r="S948">
        <v>41106.39</v>
      </c>
      <c r="T948">
        <v>52.139003044139997</v>
      </c>
      <c r="U948">
        <v>1914</v>
      </c>
      <c r="V948" t="s">
        <v>10666</v>
      </c>
      <c r="W948" t="s">
        <v>10666</v>
      </c>
      <c r="X948" t="s">
        <v>10666</v>
      </c>
      <c r="Y948" t="s">
        <v>10666</v>
      </c>
      <c r="Z948" t="s">
        <v>3951</v>
      </c>
      <c r="AA948" s="48" t="s">
        <v>7196</v>
      </c>
      <c r="AB948" s="41" t="s">
        <v>10982</v>
      </c>
      <c r="AC948" t="s">
        <v>232</v>
      </c>
      <c r="AD948" t="s">
        <v>314</v>
      </c>
      <c r="AE948" t="s">
        <v>220</v>
      </c>
      <c r="AF948" t="s">
        <v>323</v>
      </c>
    </row>
    <row r="949" spans="1:32">
      <c r="A949" t="s">
        <v>5926</v>
      </c>
      <c r="B949" t="s">
        <v>5927</v>
      </c>
      <c r="C949" t="s">
        <v>739</v>
      </c>
      <c r="D949" t="s">
        <v>483</v>
      </c>
      <c r="E949">
        <v>43.909399999999998</v>
      </c>
      <c r="F949">
        <v>-116.18810000000001</v>
      </c>
      <c r="G949" t="s">
        <v>5928</v>
      </c>
      <c r="H949" t="s">
        <v>459</v>
      </c>
      <c r="I949" t="s">
        <v>5929</v>
      </c>
      <c r="J949" t="s">
        <v>108</v>
      </c>
      <c r="K949">
        <v>54524</v>
      </c>
      <c r="L949" t="s">
        <v>5930</v>
      </c>
      <c r="M949" s="43">
        <v>31623</v>
      </c>
      <c r="N949" s="43">
        <v>49856</v>
      </c>
      <c r="O949" t="s">
        <v>161</v>
      </c>
      <c r="P949" t="s">
        <v>162</v>
      </c>
      <c r="Q949">
        <v>2</v>
      </c>
      <c r="R949">
        <v>9.4</v>
      </c>
      <c r="S949">
        <v>41413.32</v>
      </c>
      <c r="T949">
        <v>50.293063246866801</v>
      </c>
      <c r="U949">
        <v>1995</v>
      </c>
      <c r="V949" t="s">
        <v>10666</v>
      </c>
      <c r="W949" t="s">
        <v>10666</v>
      </c>
      <c r="X949" t="s">
        <v>10666</v>
      </c>
      <c r="Y949" t="s">
        <v>10666</v>
      </c>
      <c r="Z949" t="s">
        <v>5931</v>
      </c>
      <c r="AA949" s="48" t="s">
        <v>5932</v>
      </c>
      <c r="AB949" s="41" t="s">
        <v>10897</v>
      </c>
      <c r="AC949" t="s">
        <v>153</v>
      </c>
      <c r="AD949" t="s">
        <v>434</v>
      </c>
      <c r="AE949" t="s">
        <v>220</v>
      </c>
      <c r="AF949" t="s">
        <v>430</v>
      </c>
    </row>
    <row r="950" spans="1:32">
      <c r="A950" t="s">
        <v>8319</v>
      </c>
      <c r="B950" t="s">
        <v>8320</v>
      </c>
      <c r="C950" t="s">
        <v>8321</v>
      </c>
      <c r="D950" t="s">
        <v>186</v>
      </c>
      <c r="E950">
        <v>60.468299999999999</v>
      </c>
      <c r="F950">
        <v>-149.82669999999999</v>
      </c>
      <c r="G950" t="s">
        <v>4560</v>
      </c>
      <c r="H950" t="s">
        <v>809</v>
      </c>
      <c r="I950" t="s">
        <v>4560</v>
      </c>
      <c r="J950" t="s">
        <v>108</v>
      </c>
      <c r="K950">
        <v>6291</v>
      </c>
      <c r="L950" t="s">
        <v>8322</v>
      </c>
      <c r="M950" s="43">
        <v>39318</v>
      </c>
      <c r="N950" s="43">
        <v>57557</v>
      </c>
      <c r="O950" t="s">
        <v>250</v>
      </c>
      <c r="P950" t="s">
        <v>162</v>
      </c>
      <c r="Q950">
        <v>2</v>
      </c>
      <c r="R950">
        <v>19.399999999999999</v>
      </c>
      <c r="S950">
        <v>41746.17</v>
      </c>
      <c r="T950">
        <v>24.5646624770513</v>
      </c>
      <c r="U950">
        <v>1961</v>
      </c>
      <c r="V950" t="s">
        <v>10666</v>
      </c>
      <c r="W950" t="s">
        <v>10666</v>
      </c>
      <c r="X950" t="s">
        <v>10666</v>
      </c>
      <c r="Y950" t="s">
        <v>10666</v>
      </c>
      <c r="Z950" t="s">
        <v>8323</v>
      </c>
      <c r="AA950" s="48" t="s">
        <v>11519</v>
      </c>
      <c r="AB950" s="41" t="s">
        <v>10666</v>
      </c>
      <c r="AC950" t="s">
        <v>10666</v>
      </c>
      <c r="AD950" t="s">
        <v>10666</v>
      </c>
      <c r="AE950" t="s">
        <v>166</v>
      </c>
      <c r="AF950" t="s">
        <v>4560</v>
      </c>
    </row>
    <row r="951" spans="1:32">
      <c r="A951" t="s">
        <v>10063</v>
      </c>
      <c r="B951" t="s">
        <v>10064</v>
      </c>
      <c r="C951" t="s">
        <v>10065</v>
      </c>
      <c r="D951" t="s">
        <v>374</v>
      </c>
      <c r="E951">
        <v>39.524417010000001</v>
      </c>
      <c r="F951">
        <v>-91.643946499999998</v>
      </c>
      <c r="G951" t="s">
        <v>10066</v>
      </c>
      <c r="H951" t="s">
        <v>41</v>
      </c>
      <c r="I951" t="s">
        <v>10066</v>
      </c>
      <c r="J951" t="s">
        <v>137</v>
      </c>
      <c r="K951">
        <v>6140</v>
      </c>
      <c r="L951" t="s">
        <v>10666</v>
      </c>
      <c r="M951" t="s">
        <v>10666</v>
      </c>
      <c r="N951" s="43" t="s">
        <v>10666</v>
      </c>
      <c r="O951" t="s">
        <v>10666</v>
      </c>
      <c r="P951" t="s">
        <v>41</v>
      </c>
      <c r="Q951">
        <v>2</v>
      </c>
      <c r="R951">
        <v>27</v>
      </c>
      <c r="S951">
        <v>41808.29</v>
      </c>
      <c r="T951">
        <v>17.676429054625402</v>
      </c>
      <c r="U951">
        <v>1984</v>
      </c>
      <c r="V951">
        <v>31</v>
      </c>
      <c r="W951">
        <v>69068.52</v>
      </c>
      <c r="X951">
        <v>25.43398144</v>
      </c>
      <c r="Y951">
        <v>1984</v>
      </c>
      <c r="Z951" t="s">
        <v>10067</v>
      </c>
      <c r="AA951" s="48" t="s">
        <v>10068</v>
      </c>
      <c r="AB951" s="41" t="s">
        <v>11270</v>
      </c>
      <c r="AC951" t="s">
        <v>253</v>
      </c>
      <c r="AD951" t="s">
        <v>7235</v>
      </c>
      <c r="AE951" t="s">
        <v>166</v>
      </c>
      <c r="AF951" t="s">
        <v>10069</v>
      </c>
    </row>
    <row r="952" spans="1:32">
      <c r="A952" t="s">
        <v>6622</v>
      </c>
      <c r="B952" t="s">
        <v>6623</v>
      </c>
      <c r="C952" t="s">
        <v>765</v>
      </c>
      <c r="D952" t="s">
        <v>146</v>
      </c>
      <c r="E952">
        <v>33.916699999999999</v>
      </c>
      <c r="F952">
        <v>-117.8</v>
      </c>
      <c r="G952" t="s">
        <v>4694</v>
      </c>
      <c r="H952" t="s">
        <v>5</v>
      </c>
      <c r="I952" t="s">
        <v>4694</v>
      </c>
      <c r="J952" t="s">
        <v>108</v>
      </c>
      <c r="K952">
        <v>6645</v>
      </c>
      <c r="L952" t="s">
        <v>6619</v>
      </c>
      <c r="M952" s="43">
        <v>29083</v>
      </c>
      <c r="N952" s="43" t="s">
        <v>10666</v>
      </c>
      <c r="O952" t="s">
        <v>149</v>
      </c>
      <c r="P952" t="s">
        <v>150</v>
      </c>
      <c r="Q952">
        <v>2</v>
      </c>
      <c r="R952">
        <v>9</v>
      </c>
      <c r="S952">
        <v>41861.96</v>
      </c>
      <c r="T952">
        <v>53.097361745306898</v>
      </c>
      <c r="U952">
        <v>1981</v>
      </c>
      <c r="V952" t="s">
        <v>10666</v>
      </c>
      <c r="W952" t="s">
        <v>10666</v>
      </c>
      <c r="X952" t="s">
        <v>10666</v>
      </c>
      <c r="Y952" t="s">
        <v>10666</v>
      </c>
      <c r="Z952" t="s">
        <v>4411</v>
      </c>
      <c r="AA952" s="48" t="s">
        <v>5254</v>
      </c>
      <c r="AB952" s="41" t="s">
        <v>10721</v>
      </c>
      <c r="AC952" t="s">
        <v>153</v>
      </c>
      <c r="AD952" t="s">
        <v>263</v>
      </c>
      <c r="AE952" t="s">
        <v>166</v>
      </c>
      <c r="AF952" t="s">
        <v>397</v>
      </c>
    </row>
    <row r="953" spans="1:32">
      <c r="A953" t="s">
        <v>8846</v>
      </c>
      <c r="B953" t="s">
        <v>8847</v>
      </c>
      <c r="C953" t="s">
        <v>897</v>
      </c>
      <c r="D953" t="s">
        <v>469</v>
      </c>
      <c r="E953">
        <v>43.165500000000002</v>
      </c>
      <c r="F953">
        <v>-71.510000000000005</v>
      </c>
      <c r="G953" t="s">
        <v>4382</v>
      </c>
      <c r="H953" t="s">
        <v>247</v>
      </c>
      <c r="I953" t="s">
        <v>315</v>
      </c>
      <c r="J953" t="s">
        <v>108</v>
      </c>
      <c r="K953">
        <v>2357</v>
      </c>
      <c r="L953" t="s">
        <v>8848</v>
      </c>
      <c r="M953" s="43">
        <v>39220</v>
      </c>
      <c r="N953" s="43">
        <v>53812</v>
      </c>
      <c r="O953" t="s">
        <v>161</v>
      </c>
      <c r="P953" t="s">
        <v>162</v>
      </c>
      <c r="Q953">
        <v>4</v>
      </c>
      <c r="R953">
        <v>12.4</v>
      </c>
      <c r="S953">
        <v>41864.74</v>
      </c>
      <c r="T953">
        <v>38.54096700545</v>
      </c>
      <c r="U953">
        <v>1925</v>
      </c>
      <c r="V953" t="s">
        <v>10666</v>
      </c>
      <c r="W953" t="s">
        <v>10666</v>
      </c>
      <c r="X953" t="s">
        <v>10666</v>
      </c>
      <c r="Y953" t="s">
        <v>10666</v>
      </c>
      <c r="Z953" t="s">
        <v>6735</v>
      </c>
      <c r="AA953" s="48" t="s">
        <v>8849</v>
      </c>
      <c r="AB953" s="41" t="s">
        <v>10693</v>
      </c>
      <c r="AC953" t="s">
        <v>232</v>
      </c>
      <c r="AD953" t="s">
        <v>314</v>
      </c>
      <c r="AE953" t="s">
        <v>220</v>
      </c>
      <c r="AF953" t="s">
        <v>315</v>
      </c>
    </row>
    <row r="954" spans="1:32">
      <c r="A954" t="s">
        <v>7386</v>
      </c>
      <c r="B954" t="s">
        <v>5707</v>
      </c>
      <c r="C954" t="s">
        <v>4657</v>
      </c>
      <c r="D954" t="s">
        <v>277</v>
      </c>
      <c r="E954">
        <v>36.785800000000002</v>
      </c>
      <c r="F954">
        <v>-80.933599999999998</v>
      </c>
      <c r="G954" t="s">
        <v>6608</v>
      </c>
      <c r="H954" t="s">
        <v>247</v>
      </c>
      <c r="I954" t="s">
        <v>6608</v>
      </c>
      <c r="J954" t="s">
        <v>108</v>
      </c>
      <c r="K954">
        <v>3773</v>
      </c>
      <c r="L954" t="s">
        <v>7384</v>
      </c>
      <c r="M954" s="43">
        <v>34421</v>
      </c>
      <c r="N954" s="43">
        <v>45351</v>
      </c>
      <c r="O954" t="s">
        <v>161</v>
      </c>
      <c r="P954" t="s">
        <v>162</v>
      </c>
      <c r="Q954">
        <v>4</v>
      </c>
      <c r="R954">
        <v>21.6</v>
      </c>
      <c r="S954">
        <v>41972.09</v>
      </c>
      <c r="T954">
        <v>22.182104050397399</v>
      </c>
      <c r="U954">
        <v>1912</v>
      </c>
      <c r="V954" t="s">
        <v>10666</v>
      </c>
      <c r="W954" t="s">
        <v>10666</v>
      </c>
      <c r="X954" t="s">
        <v>10666</v>
      </c>
      <c r="Y954" t="s">
        <v>10666</v>
      </c>
      <c r="Z954" t="s">
        <v>6634</v>
      </c>
      <c r="AA954" s="48" t="s">
        <v>7385</v>
      </c>
      <c r="AB954" s="41" t="s">
        <v>10992</v>
      </c>
      <c r="AC954" t="s">
        <v>301</v>
      </c>
      <c r="AD954" t="s">
        <v>282</v>
      </c>
      <c r="AE954" t="s">
        <v>166</v>
      </c>
      <c r="AF954" t="s">
        <v>6608</v>
      </c>
    </row>
    <row r="955" spans="1:32">
      <c r="A955" t="s">
        <v>6572</v>
      </c>
      <c r="B955" t="s">
        <v>6573</v>
      </c>
      <c r="C955" t="s">
        <v>457</v>
      </c>
      <c r="D955" t="s">
        <v>458</v>
      </c>
      <c r="E955">
        <v>43.747</v>
      </c>
      <c r="F955">
        <v>-70.4392</v>
      </c>
      <c r="G955" t="s">
        <v>10880</v>
      </c>
      <c r="H955" t="s">
        <v>459</v>
      </c>
      <c r="I955" t="s">
        <v>460</v>
      </c>
      <c r="J955" t="s">
        <v>108</v>
      </c>
      <c r="K955">
        <v>50447</v>
      </c>
      <c r="L955" t="s">
        <v>6574</v>
      </c>
      <c r="M955" s="43">
        <v>37896</v>
      </c>
      <c r="N955" s="43">
        <v>52504</v>
      </c>
      <c r="O955" t="s">
        <v>161</v>
      </c>
      <c r="P955" t="s">
        <v>162</v>
      </c>
      <c r="Q955">
        <v>2</v>
      </c>
      <c r="R955">
        <v>1.6</v>
      </c>
      <c r="S955">
        <v>6599.8092390000002</v>
      </c>
      <c r="T955">
        <v>47.087680072773999</v>
      </c>
      <c r="U955">
        <v>1903</v>
      </c>
      <c r="V955" t="s">
        <v>10666</v>
      </c>
      <c r="W955" t="s">
        <v>10666</v>
      </c>
      <c r="X955" t="s">
        <v>10666</v>
      </c>
      <c r="Y955" t="s">
        <v>10666</v>
      </c>
      <c r="Z955" t="s">
        <v>462</v>
      </c>
      <c r="AA955" s="48" t="s">
        <v>463</v>
      </c>
      <c r="AB955" s="41" t="s">
        <v>10907</v>
      </c>
      <c r="AC955" t="s">
        <v>232</v>
      </c>
      <c r="AD955" t="s">
        <v>314</v>
      </c>
      <c r="AE955" t="s">
        <v>10939</v>
      </c>
      <c r="AF955" t="s">
        <v>465</v>
      </c>
    </row>
    <row r="956" spans="1:32">
      <c r="A956" t="s">
        <v>6569</v>
      </c>
      <c r="B956" t="s">
        <v>6570</v>
      </c>
      <c r="C956" t="s">
        <v>457</v>
      </c>
      <c r="D956" t="s">
        <v>458</v>
      </c>
      <c r="E956">
        <v>43.7271</v>
      </c>
      <c r="F956">
        <v>-70.419899999999998</v>
      </c>
      <c r="G956" t="s">
        <v>10880</v>
      </c>
      <c r="H956" t="s">
        <v>459</v>
      </c>
      <c r="I956" t="s">
        <v>460</v>
      </c>
      <c r="J956" t="s">
        <v>108</v>
      </c>
      <c r="K956">
        <v>50447</v>
      </c>
      <c r="L956" t="s">
        <v>6571</v>
      </c>
      <c r="M956" s="43">
        <v>37896</v>
      </c>
      <c r="N956" s="43">
        <v>52504</v>
      </c>
      <c r="O956" t="s">
        <v>161</v>
      </c>
      <c r="P956" t="s">
        <v>162</v>
      </c>
      <c r="Q956">
        <v>2</v>
      </c>
      <c r="R956">
        <v>1.4</v>
      </c>
      <c r="S956">
        <v>5774.8330839999999</v>
      </c>
      <c r="T956">
        <v>47.087680071754697</v>
      </c>
      <c r="U956">
        <v>1903</v>
      </c>
      <c r="V956" t="s">
        <v>10666</v>
      </c>
      <c r="W956" t="s">
        <v>10666</v>
      </c>
      <c r="X956" t="s">
        <v>10666</v>
      </c>
      <c r="Y956" t="s">
        <v>10666</v>
      </c>
      <c r="Z956" t="s">
        <v>462</v>
      </c>
      <c r="AA956" s="48" t="s">
        <v>463</v>
      </c>
      <c r="AB956" s="41" t="s">
        <v>10907</v>
      </c>
      <c r="AC956" t="s">
        <v>232</v>
      </c>
      <c r="AD956" t="s">
        <v>314</v>
      </c>
      <c r="AE956" t="s">
        <v>10939</v>
      </c>
      <c r="AF956" t="s">
        <v>465</v>
      </c>
    </row>
    <row r="957" spans="1:32">
      <c r="A957" t="s">
        <v>6560</v>
      </c>
      <c r="B957" t="s">
        <v>4222</v>
      </c>
      <c r="C957" t="s">
        <v>457</v>
      </c>
      <c r="D957" t="s">
        <v>458</v>
      </c>
      <c r="E957">
        <v>43.734000000000002</v>
      </c>
      <c r="F957">
        <v>-70.424899999999994</v>
      </c>
      <c r="G957" t="s">
        <v>10880</v>
      </c>
      <c r="H957" t="s">
        <v>459</v>
      </c>
      <c r="I957" t="s">
        <v>460</v>
      </c>
      <c r="J957" t="s">
        <v>108</v>
      </c>
      <c r="K957">
        <v>50447</v>
      </c>
      <c r="L957" t="s">
        <v>6561</v>
      </c>
      <c r="M957" s="43">
        <v>37896</v>
      </c>
      <c r="N957" s="43">
        <v>52504</v>
      </c>
      <c r="O957" t="s">
        <v>161</v>
      </c>
      <c r="P957" t="s">
        <v>162</v>
      </c>
      <c r="Q957">
        <v>4</v>
      </c>
      <c r="R957">
        <v>1.2</v>
      </c>
      <c r="S957">
        <v>4949.8569289999996</v>
      </c>
      <c r="T957">
        <v>47.087680070395699</v>
      </c>
      <c r="U957">
        <v>1903</v>
      </c>
      <c r="V957" t="s">
        <v>10666</v>
      </c>
      <c r="W957" t="s">
        <v>10666</v>
      </c>
      <c r="X957" t="s">
        <v>10666</v>
      </c>
      <c r="Y957" t="s">
        <v>10666</v>
      </c>
      <c r="Z957" t="s">
        <v>462</v>
      </c>
      <c r="AA957" s="48" t="s">
        <v>463</v>
      </c>
      <c r="AB957" s="41" t="s">
        <v>10907</v>
      </c>
      <c r="AC957" t="s">
        <v>232</v>
      </c>
      <c r="AD957" t="s">
        <v>314</v>
      </c>
      <c r="AE957" t="s">
        <v>10939</v>
      </c>
      <c r="AF957" t="s">
        <v>465</v>
      </c>
    </row>
    <row r="958" spans="1:32">
      <c r="A958" t="s">
        <v>455</v>
      </c>
      <c r="B958" t="s">
        <v>456</v>
      </c>
      <c r="C958" t="s">
        <v>457</v>
      </c>
      <c r="D958" t="s">
        <v>458</v>
      </c>
      <c r="E958">
        <v>43.780106199999999</v>
      </c>
      <c r="F958">
        <v>-70.453174930000003</v>
      </c>
      <c r="G958" t="s">
        <v>10880</v>
      </c>
      <c r="H958" t="s">
        <v>459</v>
      </c>
      <c r="I958" t="s">
        <v>460</v>
      </c>
      <c r="J958" t="s">
        <v>108</v>
      </c>
      <c r="K958">
        <v>50447</v>
      </c>
      <c r="L958" t="s">
        <v>461</v>
      </c>
      <c r="M958" s="43">
        <v>37896</v>
      </c>
      <c r="N958" s="43">
        <v>52504</v>
      </c>
      <c r="O958" t="s">
        <v>161</v>
      </c>
      <c r="P958" t="s">
        <v>162</v>
      </c>
      <c r="Q958">
        <v>14</v>
      </c>
      <c r="R958">
        <v>7.2</v>
      </c>
      <c r="S958">
        <v>4949.8569289999996</v>
      </c>
      <c r="T958">
        <v>7.8479466783992899</v>
      </c>
      <c r="U958">
        <v>1903</v>
      </c>
      <c r="V958" t="s">
        <v>10666</v>
      </c>
      <c r="W958" t="s">
        <v>10666</v>
      </c>
      <c r="X958" t="s">
        <v>10666</v>
      </c>
      <c r="Y958" t="s">
        <v>10666</v>
      </c>
      <c r="Z958" t="s">
        <v>462</v>
      </c>
      <c r="AA958" s="48" t="s">
        <v>463</v>
      </c>
      <c r="AB958" s="41" t="s">
        <v>10907</v>
      </c>
      <c r="AC958" t="s">
        <v>232</v>
      </c>
      <c r="AD958" t="s">
        <v>314</v>
      </c>
      <c r="AE958" t="s">
        <v>10939</v>
      </c>
      <c r="AF958" t="s">
        <v>465</v>
      </c>
    </row>
    <row r="959" spans="1:32">
      <c r="A959" t="s">
        <v>8827</v>
      </c>
      <c r="B959" t="s">
        <v>8828</v>
      </c>
      <c r="C959" t="s">
        <v>6594</v>
      </c>
      <c r="D959" t="s">
        <v>186</v>
      </c>
      <c r="E959">
        <v>55.383299999999998</v>
      </c>
      <c r="F959">
        <v>-131.5</v>
      </c>
      <c r="G959" t="s">
        <v>4572</v>
      </c>
      <c r="H959" t="s">
        <v>148</v>
      </c>
      <c r="I959" t="s">
        <v>4572</v>
      </c>
      <c r="J959" t="s">
        <v>108</v>
      </c>
      <c r="K959">
        <v>6580</v>
      </c>
      <c r="L959" t="s">
        <v>8829</v>
      </c>
      <c r="M959" s="43">
        <v>34645</v>
      </c>
      <c r="N959" s="43">
        <v>45596</v>
      </c>
      <c r="O959" t="s">
        <v>250</v>
      </c>
      <c r="P959" t="s">
        <v>162</v>
      </c>
      <c r="Q959">
        <v>3</v>
      </c>
      <c r="R959">
        <v>5.4</v>
      </c>
      <c r="S959">
        <v>42521.7</v>
      </c>
      <c r="T959">
        <v>89.890284119736194</v>
      </c>
      <c r="U959">
        <v>1947</v>
      </c>
      <c r="V959" t="s">
        <v>10666</v>
      </c>
      <c r="W959" t="s">
        <v>10666</v>
      </c>
      <c r="X959" t="s">
        <v>10666</v>
      </c>
      <c r="Y959" t="s">
        <v>10666</v>
      </c>
      <c r="Z959" t="s">
        <v>8830</v>
      </c>
      <c r="AA959" s="48" t="s">
        <v>8831</v>
      </c>
      <c r="AB959" s="41" t="s">
        <v>10666</v>
      </c>
      <c r="AC959" t="s">
        <v>10666</v>
      </c>
      <c r="AD959" t="s">
        <v>10666</v>
      </c>
      <c r="AE959" t="s">
        <v>166</v>
      </c>
      <c r="AF959" t="s">
        <v>4572</v>
      </c>
    </row>
    <row r="960" spans="1:32">
      <c r="A960" t="s">
        <v>8978</v>
      </c>
      <c r="B960" t="s">
        <v>8979</v>
      </c>
      <c r="C960" t="s">
        <v>507</v>
      </c>
      <c r="D960" t="s">
        <v>146</v>
      </c>
      <c r="E960">
        <v>37.158999999999999</v>
      </c>
      <c r="F960">
        <v>-119.49630000000001</v>
      </c>
      <c r="G960" t="s">
        <v>258</v>
      </c>
      <c r="H960" t="s">
        <v>247</v>
      </c>
      <c r="I960" t="s">
        <v>259</v>
      </c>
      <c r="J960" t="s">
        <v>108</v>
      </c>
      <c r="K960">
        <v>293</v>
      </c>
      <c r="L960" t="s">
        <v>8980</v>
      </c>
      <c r="M960" s="43">
        <v>37880</v>
      </c>
      <c r="N960" s="43">
        <v>52474</v>
      </c>
      <c r="O960" t="s">
        <v>250</v>
      </c>
      <c r="P960" t="s">
        <v>162</v>
      </c>
      <c r="Q960">
        <v>4</v>
      </c>
      <c r="R960">
        <v>12.8</v>
      </c>
      <c r="S960">
        <v>42697.87</v>
      </c>
      <c r="T960">
        <v>38.079578695776299</v>
      </c>
      <c r="U960">
        <v>1910</v>
      </c>
      <c r="V960" t="s">
        <v>10666</v>
      </c>
      <c r="W960" t="s">
        <v>10666</v>
      </c>
      <c r="X960" t="s">
        <v>10666</v>
      </c>
      <c r="Y960" t="s">
        <v>10666</v>
      </c>
      <c r="Z960" t="s">
        <v>8981</v>
      </c>
      <c r="AA960" s="48" t="s">
        <v>8982</v>
      </c>
      <c r="AB960" s="41" t="s">
        <v>11103</v>
      </c>
      <c r="AC960" t="s">
        <v>153</v>
      </c>
      <c r="AD960" t="s">
        <v>263</v>
      </c>
      <c r="AE960" t="s">
        <v>166</v>
      </c>
      <c r="AF960" t="s">
        <v>259</v>
      </c>
    </row>
    <row r="961" spans="1:32">
      <c r="A961" t="s">
        <v>6686</v>
      </c>
      <c r="B961" t="s">
        <v>6687</v>
      </c>
      <c r="C961" t="s">
        <v>3063</v>
      </c>
      <c r="D961" t="s">
        <v>483</v>
      </c>
      <c r="E961">
        <v>43.552799999999998</v>
      </c>
      <c r="F961">
        <v>-112.0496</v>
      </c>
      <c r="G961" t="s">
        <v>6552</v>
      </c>
      <c r="H961" t="s">
        <v>148</v>
      </c>
      <c r="I961" t="s">
        <v>6553</v>
      </c>
      <c r="J961" t="s">
        <v>108</v>
      </c>
      <c r="K961">
        <v>844</v>
      </c>
      <c r="L961" t="s">
        <v>6681</v>
      </c>
      <c r="M961" s="43">
        <v>28894</v>
      </c>
      <c r="N961" s="43">
        <v>47149</v>
      </c>
      <c r="O961" t="s">
        <v>10666</v>
      </c>
      <c r="P961" t="s">
        <v>162</v>
      </c>
      <c r="Q961">
        <v>1</v>
      </c>
      <c r="R961">
        <v>8</v>
      </c>
      <c r="S961">
        <v>43026.91</v>
      </c>
      <c r="T961">
        <v>61.396846461187202</v>
      </c>
      <c r="U961">
        <v>1982</v>
      </c>
      <c r="V961" t="s">
        <v>10666</v>
      </c>
      <c r="W961" t="s">
        <v>10666</v>
      </c>
      <c r="X961" t="s">
        <v>10666</v>
      </c>
      <c r="Y961" t="s">
        <v>10666</v>
      </c>
      <c r="Z961" t="s">
        <v>432</v>
      </c>
      <c r="AA961" s="48" t="s">
        <v>6688</v>
      </c>
      <c r="AB961" s="41" t="s">
        <v>10938</v>
      </c>
      <c r="AC961" t="s">
        <v>153</v>
      </c>
      <c r="AD961" t="s">
        <v>491</v>
      </c>
      <c r="AE961" t="s">
        <v>166</v>
      </c>
      <c r="AF961" t="s">
        <v>6552</v>
      </c>
    </row>
    <row r="962" spans="1:32">
      <c r="A962" t="s">
        <v>7952</v>
      </c>
      <c r="B962" t="s">
        <v>7953</v>
      </c>
      <c r="C962" t="s">
        <v>746</v>
      </c>
      <c r="D962" t="s">
        <v>286</v>
      </c>
      <c r="E962">
        <v>44.618810400000001</v>
      </c>
      <c r="F962">
        <v>-74.973009500000003</v>
      </c>
      <c r="G962" t="s">
        <v>4355</v>
      </c>
      <c r="H962" t="s">
        <v>309</v>
      </c>
      <c r="I962" t="s">
        <v>4355</v>
      </c>
      <c r="J962" t="s">
        <v>108</v>
      </c>
      <c r="K962">
        <v>2571</v>
      </c>
      <c r="L962" t="s">
        <v>7948</v>
      </c>
      <c r="M962" s="43">
        <v>37300</v>
      </c>
      <c r="N962" s="43">
        <v>48944</v>
      </c>
      <c r="O962" t="s">
        <v>161</v>
      </c>
      <c r="P962" t="s">
        <v>162</v>
      </c>
      <c r="Q962">
        <v>2</v>
      </c>
      <c r="R962">
        <v>7.2</v>
      </c>
      <c r="S962">
        <v>43212.87</v>
      </c>
      <c r="T962">
        <v>68.513555936073104</v>
      </c>
      <c r="U962">
        <v>1914</v>
      </c>
      <c r="V962" t="s">
        <v>10666</v>
      </c>
      <c r="W962" t="s">
        <v>10666</v>
      </c>
      <c r="X962" t="s">
        <v>10666</v>
      </c>
      <c r="Y962" t="s">
        <v>10666</v>
      </c>
      <c r="Z962" t="s">
        <v>4623</v>
      </c>
      <c r="AA962" s="48" t="s">
        <v>7949</v>
      </c>
      <c r="AB962" s="41" t="s">
        <v>10789</v>
      </c>
      <c r="AC962" t="s">
        <v>232</v>
      </c>
      <c r="AD962" t="s">
        <v>291</v>
      </c>
      <c r="AE962" t="s">
        <v>220</v>
      </c>
      <c r="AF962" t="s">
        <v>788</v>
      </c>
    </row>
    <row r="963" spans="1:32">
      <c r="A963" t="s">
        <v>8484</v>
      </c>
      <c r="B963" t="s">
        <v>8485</v>
      </c>
      <c r="C963" t="s">
        <v>2551</v>
      </c>
      <c r="D963" t="s">
        <v>146</v>
      </c>
      <c r="E963">
        <v>38.896605899999997</v>
      </c>
      <c r="F963">
        <v>-120.3782623</v>
      </c>
      <c r="G963" t="s">
        <v>6503</v>
      </c>
      <c r="H963" t="s">
        <v>148</v>
      </c>
      <c r="I963" t="s">
        <v>6503</v>
      </c>
      <c r="J963" t="s">
        <v>108</v>
      </c>
      <c r="K963">
        <v>433</v>
      </c>
      <c r="L963" t="s">
        <v>8467</v>
      </c>
      <c r="M963" s="43">
        <v>41843</v>
      </c>
      <c r="N963" s="43">
        <v>60083</v>
      </c>
      <c r="O963" t="s">
        <v>10666</v>
      </c>
      <c r="P963" t="s">
        <v>162</v>
      </c>
      <c r="Q963">
        <v>1</v>
      </c>
      <c r="R963">
        <v>25.5</v>
      </c>
      <c r="S963">
        <v>43436.959999999999</v>
      </c>
      <c r="T963">
        <v>19.4453218730415</v>
      </c>
      <c r="U963">
        <v>1965</v>
      </c>
      <c r="V963" t="s">
        <v>10666</v>
      </c>
      <c r="W963" t="s">
        <v>10666</v>
      </c>
      <c r="X963" t="s">
        <v>10666</v>
      </c>
      <c r="Y963" t="s">
        <v>10666</v>
      </c>
      <c r="Z963" t="s">
        <v>8486</v>
      </c>
      <c r="AA963" s="48" t="s">
        <v>8487</v>
      </c>
      <c r="AB963" s="41" t="s">
        <v>10929</v>
      </c>
      <c r="AC963" t="s">
        <v>153</v>
      </c>
      <c r="AD963" t="s">
        <v>8470</v>
      </c>
      <c r="AE963" t="s">
        <v>166</v>
      </c>
      <c r="AF963" t="s">
        <v>6503</v>
      </c>
    </row>
    <row r="964" spans="1:32">
      <c r="A964" t="s">
        <v>9831</v>
      </c>
      <c r="B964" t="s">
        <v>9832</v>
      </c>
      <c r="C964" t="s">
        <v>9833</v>
      </c>
      <c r="D964" t="s">
        <v>807</v>
      </c>
      <c r="E964">
        <v>31.865546680000001</v>
      </c>
      <c r="F964">
        <v>-97.372204229999994</v>
      </c>
      <c r="G964" t="s">
        <v>9834</v>
      </c>
      <c r="H964" t="s">
        <v>41</v>
      </c>
      <c r="I964" t="s">
        <v>9835</v>
      </c>
      <c r="J964" t="s">
        <v>108</v>
      </c>
      <c r="K964">
        <v>6414</v>
      </c>
      <c r="L964" t="s">
        <v>10666</v>
      </c>
      <c r="M964" t="s">
        <v>10666</v>
      </c>
      <c r="N964" s="43" t="s">
        <v>10666</v>
      </c>
      <c r="O964" t="s">
        <v>250</v>
      </c>
      <c r="P964" t="s">
        <v>41</v>
      </c>
      <c r="Q964">
        <v>2</v>
      </c>
      <c r="R964">
        <v>41.8</v>
      </c>
      <c r="S964">
        <v>43591.48</v>
      </c>
      <c r="T964">
        <v>11.9047759498372</v>
      </c>
      <c r="U964">
        <v>1953</v>
      </c>
      <c r="V964" t="s">
        <v>10666</v>
      </c>
      <c r="W964" t="s">
        <v>10666</v>
      </c>
      <c r="X964" t="s">
        <v>10666</v>
      </c>
      <c r="Y964" t="s">
        <v>10666</v>
      </c>
      <c r="Z964" t="s">
        <v>9836</v>
      </c>
      <c r="AA964" s="48" t="s">
        <v>11488</v>
      </c>
      <c r="AB964" s="41" t="s">
        <v>11215</v>
      </c>
      <c r="AC964" t="s">
        <v>1352</v>
      </c>
      <c r="AD964" t="s">
        <v>1353</v>
      </c>
      <c r="AE964" t="s">
        <v>166</v>
      </c>
      <c r="AF964" t="s">
        <v>9837</v>
      </c>
    </row>
    <row r="965" spans="1:32">
      <c r="A965" t="s">
        <v>7127</v>
      </c>
      <c r="B965" t="s">
        <v>7128</v>
      </c>
      <c r="C965" t="s">
        <v>7129</v>
      </c>
      <c r="D965" t="s">
        <v>295</v>
      </c>
      <c r="E965">
        <v>44.363</v>
      </c>
      <c r="F965">
        <v>-85.82</v>
      </c>
      <c r="G965" t="s">
        <v>296</v>
      </c>
      <c r="H965" t="s">
        <v>247</v>
      </c>
      <c r="I965" t="s">
        <v>297</v>
      </c>
      <c r="J965" t="s">
        <v>108</v>
      </c>
      <c r="K965">
        <v>1708</v>
      </c>
      <c r="L965" t="s">
        <v>7130</v>
      </c>
      <c r="M965" s="43">
        <v>34530</v>
      </c>
      <c r="N965" s="43">
        <v>49125</v>
      </c>
      <c r="O965" t="s">
        <v>161</v>
      </c>
      <c r="P965" t="s">
        <v>162</v>
      </c>
      <c r="Q965">
        <v>2</v>
      </c>
      <c r="R965">
        <v>17</v>
      </c>
      <c r="S965">
        <v>43717</v>
      </c>
      <c r="T965">
        <v>29.356030083266202</v>
      </c>
      <c r="U965">
        <v>1925</v>
      </c>
      <c r="V965" t="s">
        <v>10666</v>
      </c>
      <c r="W965" t="s">
        <v>10666</v>
      </c>
      <c r="X965" t="s">
        <v>10666</v>
      </c>
      <c r="Y965" t="s">
        <v>10666</v>
      </c>
      <c r="Z965" t="s">
        <v>7131</v>
      </c>
      <c r="AA965" s="48" t="s">
        <v>7132</v>
      </c>
      <c r="AB965" s="41" t="s">
        <v>10698</v>
      </c>
      <c r="AC965" t="s">
        <v>301</v>
      </c>
      <c r="AD965" t="s">
        <v>302</v>
      </c>
      <c r="AE965" t="s">
        <v>166</v>
      </c>
      <c r="AF965" t="s">
        <v>297</v>
      </c>
    </row>
    <row r="966" spans="1:32">
      <c r="A966" t="s">
        <v>10627</v>
      </c>
      <c r="B966" t="s">
        <v>4138</v>
      </c>
      <c r="C966" t="s">
        <v>169</v>
      </c>
      <c r="D966" t="s">
        <v>146</v>
      </c>
      <c r="E966">
        <v>32.725523000000003</v>
      </c>
      <c r="F966">
        <v>-114.72224199999999</v>
      </c>
      <c r="G966" t="s">
        <v>170</v>
      </c>
      <c r="H966" t="s">
        <v>148</v>
      </c>
      <c r="I966" t="s">
        <v>10666</v>
      </c>
      <c r="J966" t="s">
        <v>108</v>
      </c>
      <c r="K966">
        <v>386</v>
      </c>
      <c r="L966" t="s">
        <v>10666</v>
      </c>
      <c r="M966" t="s">
        <v>10666</v>
      </c>
      <c r="N966" s="43" t="s">
        <v>10666</v>
      </c>
      <c r="O966" t="s">
        <v>149</v>
      </c>
      <c r="P966" t="s">
        <v>10123</v>
      </c>
      <c r="Q966">
        <v>2</v>
      </c>
      <c r="R966">
        <v>9.1999999999999993</v>
      </c>
      <c r="S966">
        <v>43731</v>
      </c>
      <c r="T966">
        <v>54.262209648600397</v>
      </c>
      <c r="U966">
        <v>1941</v>
      </c>
      <c r="V966" t="s">
        <v>10666</v>
      </c>
      <c r="W966" t="s">
        <v>10666</v>
      </c>
      <c r="X966" t="s">
        <v>10666</v>
      </c>
      <c r="Y966" t="s">
        <v>10666</v>
      </c>
      <c r="Z966" t="s">
        <v>10358</v>
      </c>
      <c r="AA966" s="48" t="s">
        <v>10359</v>
      </c>
      <c r="AB966" s="41" t="s">
        <v>10776</v>
      </c>
      <c r="AC966" t="s">
        <v>153</v>
      </c>
      <c r="AD966" t="s">
        <v>174</v>
      </c>
      <c r="AE966" t="s">
        <v>166</v>
      </c>
      <c r="AF966" t="s">
        <v>170</v>
      </c>
    </row>
    <row r="967" spans="1:32">
      <c r="A967" t="s">
        <v>7843</v>
      </c>
      <c r="B967" t="s">
        <v>7844</v>
      </c>
      <c r="C967" t="s">
        <v>7821</v>
      </c>
      <c r="D967" t="s">
        <v>873</v>
      </c>
      <c r="E967">
        <v>46.664999999999999</v>
      </c>
      <c r="F967">
        <v>-92.293300000000002</v>
      </c>
      <c r="G967" t="s">
        <v>5979</v>
      </c>
      <c r="H967" t="s">
        <v>247</v>
      </c>
      <c r="I967" t="s">
        <v>6980</v>
      </c>
      <c r="J967" t="s">
        <v>108</v>
      </c>
      <c r="K967">
        <v>1894</v>
      </c>
      <c r="L967" t="s">
        <v>7837</v>
      </c>
      <c r="M967" s="43">
        <v>34893</v>
      </c>
      <c r="N967" s="43">
        <v>49490</v>
      </c>
      <c r="O967" t="s">
        <v>450</v>
      </c>
      <c r="P967" t="s">
        <v>162</v>
      </c>
      <c r="Q967">
        <v>1</v>
      </c>
      <c r="R967">
        <v>12</v>
      </c>
      <c r="S967">
        <v>43771</v>
      </c>
      <c r="T967">
        <v>41.6390791476408</v>
      </c>
      <c r="U967">
        <v>1924</v>
      </c>
      <c r="V967" t="s">
        <v>10666</v>
      </c>
      <c r="W967" t="s">
        <v>10666</v>
      </c>
      <c r="X967" t="s">
        <v>10666</v>
      </c>
      <c r="Y967" t="s">
        <v>10666</v>
      </c>
      <c r="Z967" t="s">
        <v>7824</v>
      </c>
      <c r="AA967" s="48" t="s">
        <v>7845</v>
      </c>
      <c r="AB967" s="41" t="s">
        <v>11024</v>
      </c>
      <c r="AC967" t="s">
        <v>601</v>
      </c>
      <c r="AD967" t="s">
        <v>302</v>
      </c>
      <c r="AE967" t="s">
        <v>166</v>
      </c>
      <c r="AF967" t="s">
        <v>5979</v>
      </c>
    </row>
    <row r="968" spans="1:32">
      <c r="A968" t="s">
        <v>7314</v>
      </c>
      <c r="B968" t="s">
        <v>7315</v>
      </c>
      <c r="C968" t="s">
        <v>1969</v>
      </c>
      <c r="D968" t="s">
        <v>286</v>
      </c>
      <c r="E968">
        <v>43.976700000000001</v>
      </c>
      <c r="F968">
        <v>-75.906899999999993</v>
      </c>
      <c r="G968" t="s">
        <v>4355</v>
      </c>
      <c r="H968" t="s">
        <v>309</v>
      </c>
      <c r="I968" t="s">
        <v>4355</v>
      </c>
      <c r="J968" t="s">
        <v>108</v>
      </c>
      <c r="K968">
        <v>10531</v>
      </c>
      <c r="L968" t="s">
        <v>7316</v>
      </c>
      <c r="M968" s="43">
        <v>35423</v>
      </c>
      <c r="N968" s="43">
        <v>46356</v>
      </c>
      <c r="O968" t="s">
        <v>450</v>
      </c>
      <c r="P968" t="s">
        <v>162</v>
      </c>
      <c r="Q968">
        <v>2</v>
      </c>
      <c r="R968">
        <v>9</v>
      </c>
      <c r="S968">
        <v>44208.74</v>
      </c>
      <c r="T968">
        <v>56.073997970573302</v>
      </c>
      <c r="U968">
        <v>1931</v>
      </c>
      <c r="V968" t="s">
        <v>10666</v>
      </c>
      <c r="W968" t="s">
        <v>10666</v>
      </c>
      <c r="X968" t="s">
        <v>10666</v>
      </c>
      <c r="Y968" t="s">
        <v>10666</v>
      </c>
      <c r="Z968" t="s">
        <v>1649</v>
      </c>
      <c r="AA968" s="48" t="s">
        <v>5854</v>
      </c>
      <c r="AB968" s="41" t="s">
        <v>10895</v>
      </c>
      <c r="AC968" t="s">
        <v>232</v>
      </c>
      <c r="AD968" t="s">
        <v>291</v>
      </c>
      <c r="AE968" t="s">
        <v>220</v>
      </c>
      <c r="AF968" t="s">
        <v>788</v>
      </c>
    </row>
    <row r="969" spans="1:32">
      <c r="A969" t="s">
        <v>6965</v>
      </c>
      <c r="B969" t="s">
        <v>6966</v>
      </c>
      <c r="C969" t="s">
        <v>6967</v>
      </c>
      <c r="D969" t="s">
        <v>551</v>
      </c>
      <c r="E969">
        <v>44.827800000000003</v>
      </c>
      <c r="F969">
        <v>-91.511099999999999</v>
      </c>
      <c r="G969" t="s">
        <v>3712</v>
      </c>
      <c r="H969" t="s">
        <v>247</v>
      </c>
      <c r="I969" t="s">
        <v>3712</v>
      </c>
      <c r="J969" t="s">
        <v>108</v>
      </c>
      <c r="K969">
        <v>4002</v>
      </c>
      <c r="L969" t="s">
        <v>6968</v>
      </c>
      <c r="M969" s="43">
        <v>37621</v>
      </c>
      <c r="N969" s="43">
        <v>48852</v>
      </c>
      <c r="O969" t="s">
        <v>485</v>
      </c>
      <c r="P969" t="s">
        <v>162</v>
      </c>
      <c r="Q969">
        <v>5</v>
      </c>
      <c r="R969">
        <v>12.3</v>
      </c>
      <c r="S969">
        <v>44236.65</v>
      </c>
      <c r="T969">
        <v>41.0556576456176</v>
      </c>
      <c r="U969">
        <v>1923</v>
      </c>
      <c r="V969" t="s">
        <v>10666</v>
      </c>
      <c r="W969" t="s">
        <v>10666</v>
      </c>
      <c r="X969" t="s">
        <v>10666</v>
      </c>
      <c r="Y969" t="s">
        <v>10666</v>
      </c>
      <c r="Z969" t="s">
        <v>2457</v>
      </c>
      <c r="AA969" s="48" t="s">
        <v>6969</v>
      </c>
      <c r="AB969" s="41" t="s">
        <v>10962</v>
      </c>
      <c r="AC969" t="s">
        <v>601</v>
      </c>
      <c r="AD969" t="s">
        <v>302</v>
      </c>
      <c r="AE969" t="s">
        <v>166</v>
      </c>
      <c r="AF969" t="s">
        <v>2455</v>
      </c>
    </row>
    <row r="970" spans="1:32">
      <c r="A970" t="s">
        <v>9651</v>
      </c>
      <c r="B970" t="s">
        <v>9652</v>
      </c>
      <c r="C970" t="s">
        <v>7392</v>
      </c>
      <c r="D970" t="s">
        <v>350</v>
      </c>
      <c r="E970">
        <v>39.797199999999997</v>
      </c>
      <c r="F970">
        <v>-79.371099999999998</v>
      </c>
      <c r="G970" t="s">
        <v>9653</v>
      </c>
      <c r="H970" t="s">
        <v>459</v>
      </c>
      <c r="I970" t="s">
        <v>9564</v>
      </c>
      <c r="J970" t="s">
        <v>108</v>
      </c>
      <c r="K970">
        <v>52036</v>
      </c>
      <c r="L970" t="s">
        <v>9654</v>
      </c>
      <c r="M970" s="43">
        <v>31282</v>
      </c>
      <c r="N970" s="43">
        <v>49521</v>
      </c>
      <c r="O970" t="s">
        <v>10666</v>
      </c>
      <c r="P970" t="s">
        <v>162</v>
      </c>
      <c r="Q970">
        <v>2</v>
      </c>
      <c r="R970">
        <v>12.2</v>
      </c>
      <c r="S970">
        <v>44482.96</v>
      </c>
      <c r="T970">
        <v>41.622651396062601</v>
      </c>
      <c r="U970">
        <v>1989</v>
      </c>
      <c r="V970" t="s">
        <v>10666</v>
      </c>
      <c r="W970" t="s">
        <v>10666</v>
      </c>
      <c r="X970" t="s">
        <v>10666</v>
      </c>
      <c r="Y970" t="s">
        <v>10666</v>
      </c>
      <c r="Z970" t="s">
        <v>9655</v>
      </c>
      <c r="AA970" s="48" t="s">
        <v>9656</v>
      </c>
      <c r="AB970" s="41" t="s">
        <v>11196</v>
      </c>
      <c r="AC970" t="s">
        <v>301</v>
      </c>
      <c r="AD970" t="s">
        <v>282</v>
      </c>
      <c r="AE970" t="s">
        <v>220</v>
      </c>
      <c r="AF970" t="s">
        <v>4433</v>
      </c>
    </row>
    <row r="971" spans="1:32">
      <c r="A971" t="s">
        <v>8556</v>
      </c>
      <c r="B971" t="s">
        <v>8557</v>
      </c>
      <c r="C971" t="s">
        <v>468</v>
      </c>
      <c r="D971" t="s">
        <v>469</v>
      </c>
      <c r="E971">
        <v>44.26</v>
      </c>
      <c r="F971">
        <v>-72.060199999999995</v>
      </c>
      <c r="G971" t="s">
        <v>470</v>
      </c>
      <c r="H971" t="s">
        <v>309</v>
      </c>
      <c r="I971" t="s">
        <v>471</v>
      </c>
      <c r="J971" t="s">
        <v>108</v>
      </c>
      <c r="K971">
        <v>6483</v>
      </c>
      <c r="L971" t="s">
        <v>472</v>
      </c>
      <c r="M971" s="43">
        <v>37354</v>
      </c>
      <c r="N971" s="43">
        <v>51956</v>
      </c>
      <c r="O971" t="s">
        <v>10666</v>
      </c>
      <c r="P971" t="s">
        <v>162</v>
      </c>
      <c r="Q971">
        <v>4</v>
      </c>
      <c r="R971">
        <v>10.4</v>
      </c>
      <c r="S971">
        <v>44540.3</v>
      </c>
      <c r="T971">
        <v>48.889510888654698</v>
      </c>
      <c r="U971">
        <v>1931</v>
      </c>
      <c r="V971" t="s">
        <v>10666</v>
      </c>
      <c r="W971" t="s">
        <v>10666</v>
      </c>
      <c r="X971" t="s">
        <v>10666</v>
      </c>
      <c r="Y971" t="s">
        <v>10666</v>
      </c>
      <c r="Z971" t="s">
        <v>344</v>
      </c>
      <c r="AA971" s="48" t="s">
        <v>5397</v>
      </c>
      <c r="AB971" s="41" t="s">
        <v>10849</v>
      </c>
      <c r="AC971" t="s">
        <v>232</v>
      </c>
      <c r="AD971" t="s">
        <v>314</v>
      </c>
      <c r="AE971" t="s">
        <v>220</v>
      </c>
      <c r="AF971" t="s">
        <v>4164</v>
      </c>
    </row>
    <row r="972" spans="1:32">
      <c r="A972" t="s">
        <v>7543</v>
      </c>
      <c r="B972" t="s">
        <v>7544</v>
      </c>
      <c r="C972" t="s">
        <v>468</v>
      </c>
      <c r="D972" t="s">
        <v>469</v>
      </c>
      <c r="E972">
        <v>43.597700000000003</v>
      </c>
      <c r="F972">
        <v>-71.718100000000007</v>
      </c>
      <c r="G972" t="s">
        <v>4382</v>
      </c>
      <c r="H972" t="s">
        <v>247</v>
      </c>
      <c r="I972" t="s">
        <v>315</v>
      </c>
      <c r="J972" t="s">
        <v>108</v>
      </c>
      <c r="K972">
        <v>2355</v>
      </c>
      <c r="L972" t="s">
        <v>7545</v>
      </c>
      <c r="M972" s="43">
        <v>35184</v>
      </c>
      <c r="N972" s="43">
        <v>49765</v>
      </c>
      <c r="O972" t="s">
        <v>250</v>
      </c>
      <c r="P972" t="s">
        <v>162</v>
      </c>
      <c r="Q972">
        <v>3</v>
      </c>
      <c r="R972">
        <v>8.4</v>
      </c>
      <c r="S972">
        <v>44830.26</v>
      </c>
      <c r="T972">
        <v>60.923923679060699</v>
      </c>
      <c r="U972">
        <v>1925</v>
      </c>
      <c r="V972" t="s">
        <v>10666</v>
      </c>
      <c r="W972" t="s">
        <v>10666</v>
      </c>
      <c r="X972" t="s">
        <v>10666</v>
      </c>
      <c r="Y972" t="s">
        <v>10666</v>
      </c>
      <c r="Z972" t="s">
        <v>7541</v>
      </c>
      <c r="AA972" s="48" t="s">
        <v>6446</v>
      </c>
      <c r="AB972" s="41" t="s">
        <v>10849</v>
      </c>
      <c r="AC972" t="s">
        <v>232</v>
      </c>
      <c r="AD972" t="s">
        <v>314</v>
      </c>
      <c r="AE972" t="s">
        <v>220</v>
      </c>
      <c r="AF972" t="s">
        <v>315</v>
      </c>
    </row>
    <row r="973" spans="1:32">
      <c r="A973" t="s">
        <v>10137</v>
      </c>
      <c r="B973" t="s">
        <v>10138</v>
      </c>
      <c r="C973" t="s">
        <v>559</v>
      </c>
      <c r="D973" t="s">
        <v>208</v>
      </c>
      <c r="E973">
        <v>40.596604999999997</v>
      </c>
      <c r="F973">
        <v>-111.42358900000001</v>
      </c>
      <c r="G973" t="s">
        <v>10139</v>
      </c>
      <c r="H973" t="s">
        <v>148</v>
      </c>
      <c r="I973" t="s">
        <v>416</v>
      </c>
      <c r="J973" t="s">
        <v>108</v>
      </c>
      <c r="K973">
        <v>61853</v>
      </c>
      <c r="L973" t="s">
        <v>10666</v>
      </c>
      <c r="M973" t="s">
        <v>10666</v>
      </c>
      <c r="N973" s="43" t="s">
        <v>10666</v>
      </c>
      <c r="O973" t="s">
        <v>10666</v>
      </c>
      <c r="P973" t="s">
        <v>489</v>
      </c>
      <c r="Q973">
        <v>2</v>
      </c>
      <c r="R973">
        <v>13</v>
      </c>
      <c r="S973">
        <v>44995.97</v>
      </c>
      <c r="T973">
        <v>39.5117404285213</v>
      </c>
      <c r="U973">
        <v>2008</v>
      </c>
      <c r="V973" t="s">
        <v>10666</v>
      </c>
      <c r="W973" t="s">
        <v>10666</v>
      </c>
      <c r="X973" t="s">
        <v>10666</v>
      </c>
      <c r="Y973" t="s">
        <v>10666</v>
      </c>
      <c r="Z973" t="s">
        <v>10140</v>
      </c>
      <c r="AA973" s="48" t="s">
        <v>10141</v>
      </c>
      <c r="AB973" s="41" t="s">
        <v>10888</v>
      </c>
      <c r="AC973" t="s">
        <v>153</v>
      </c>
      <c r="AD973" t="s">
        <v>491</v>
      </c>
      <c r="AE973" t="s">
        <v>533</v>
      </c>
      <c r="AF973" t="s">
        <v>560</v>
      </c>
    </row>
    <row r="974" spans="1:32">
      <c r="A974" t="s">
        <v>6148</v>
      </c>
      <c r="B974" t="s">
        <v>6149</v>
      </c>
      <c r="C974" t="s">
        <v>2294</v>
      </c>
      <c r="D974" t="s">
        <v>286</v>
      </c>
      <c r="E974">
        <v>43.621600000000001</v>
      </c>
      <c r="F974">
        <v>-75.3125</v>
      </c>
      <c r="G974" t="s">
        <v>6150</v>
      </c>
      <c r="H974" t="s">
        <v>309</v>
      </c>
      <c r="I974" t="s">
        <v>6151</v>
      </c>
      <c r="J974" t="s">
        <v>108</v>
      </c>
      <c r="K974">
        <v>10196</v>
      </c>
      <c r="L974" t="s">
        <v>6152</v>
      </c>
      <c r="M974" s="43">
        <v>31538</v>
      </c>
      <c r="N974" s="43">
        <v>46142</v>
      </c>
      <c r="O974" t="s">
        <v>161</v>
      </c>
      <c r="P974" t="s">
        <v>162</v>
      </c>
      <c r="Q974">
        <v>1</v>
      </c>
      <c r="R974">
        <v>12.6</v>
      </c>
      <c r="S974">
        <v>45158.09</v>
      </c>
      <c r="T974">
        <v>40.912961150974802</v>
      </c>
      <c r="U974">
        <v>1987</v>
      </c>
      <c r="V974" t="s">
        <v>10666</v>
      </c>
      <c r="W974" t="s">
        <v>10666</v>
      </c>
      <c r="X974" t="s">
        <v>10666</v>
      </c>
      <c r="Y974" t="s">
        <v>10666</v>
      </c>
      <c r="Z974" t="s">
        <v>6149</v>
      </c>
      <c r="AA974" s="48" t="s">
        <v>6153</v>
      </c>
      <c r="AB974" s="41" t="s">
        <v>10862</v>
      </c>
      <c r="AC974" t="s">
        <v>232</v>
      </c>
      <c r="AD974" t="s">
        <v>291</v>
      </c>
      <c r="AE974" t="s">
        <v>220</v>
      </c>
      <c r="AF974" t="s">
        <v>788</v>
      </c>
    </row>
    <row r="975" spans="1:32">
      <c r="A975" t="s">
        <v>9029</v>
      </c>
      <c r="B975" t="s">
        <v>9030</v>
      </c>
      <c r="C975" t="s">
        <v>2252</v>
      </c>
      <c r="D975" t="s">
        <v>146</v>
      </c>
      <c r="E975">
        <v>40.413136999999999</v>
      </c>
      <c r="F975">
        <v>-122.11546</v>
      </c>
      <c r="G975" t="s">
        <v>258</v>
      </c>
      <c r="H975" t="s">
        <v>247</v>
      </c>
      <c r="I975" t="s">
        <v>259</v>
      </c>
      <c r="J975" t="s">
        <v>108</v>
      </c>
      <c r="K975">
        <v>227</v>
      </c>
      <c r="L975" t="s">
        <v>9031</v>
      </c>
      <c r="M975" s="43">
        <v>27985</v>
      </c>
      <c r="N975" s="43">
        <v>46234</v>
      </c>
      <c r="O975" t="s">
        <v>250</v>
      </c>
      <c r="P975" t="s">
        <v>162</v>
      </c>
      <c r="Q975">
        <v>1</v>
      </c>
      <c r="R975">
        <v>12.1</v>
      </c>
      <c r="S975">
        <v>45206.83</v>
      </c>
      <c r="T975">
        <v>42.649562247631998</v>
      </c>
      <c r="U975">
        <v>1979</v>
      </c>
      <c r="V975" t="s">
        <v>10666</v>
      </c>
      <c r="W975" t="s">
        <v>10666</v>
      </c>
      <c r="X975" t="s">
        <v>10666</v>
      </c>
      <c r="Y975" t="s">
        <v>10666</v>
      </c>
      <c r="Z975" t="s">
        <v>9032</v>
      </c>
      <c r="AA975" s="48" t="s">
        <v>9033</v>
      </c>
      <c r="AB975" s="41" t="s">
        <v>10831</v>
      </c>
      <c r="AC975" t="s">
        <v>153</v>
      </c>
      <c r="AD975" t="s">
        <v>263</v>
      </c>
      <c r="AE975" t="s">
        <v>166</v>
      </c>
      <c r="AF975" t="s">
        <v>259</v>
      </c>
    </row>
    <row r="976" spans="1:32">
      <c r="A976" t="s">
        <v>6809</v>
      </c>
      <c r="B976" t="s">
        <v>6810</v>
      </c>
      <c r="C976" t="s">
        <v>2159</v>
      </c>
      <c r="D976" t="s">
        <v>286</v>
      </c>
      <c r="E976">
        <v>44.701799999999999</v>
      </c>
      <c r="F976">
        <v>-73.6053</v>
      </c>
      <c r="G976" t="s">
        <v>5849</v>
      </c>
      <c r="H976" t="s">
        <v>247</v>
      </c>
      <c r="I976" t="s">
        <v>5849</v>
      </c>
      <c r="J976" t="s">
        <v>108</v>
      </c>
      <c r="K976">
        <v>2532</v>
      </c>
      <c r="L976" t="s">
        <v>6811</v>
      </c>
      <c r="M976" s="43">
        <v>38736</v>
      </c>
      <c r="N976" s="43">
        <v>53429</v>
      </c>
      <c r="O976" t="s">
        <v>161</v>
      </c>
      <c r="P976" t="s">
        <v>162</v>
      </c>
      <c r="Q976">
        <v>3</v>
      </c>
      <c r="R976">
        <v>12.4</v>
      </c>
      <c r="S976">
        <v>45420.17</v>
      </c>
      <c r="T976">
        <v>41.8141202680807</v>
      </c>
      <c r="U976">
        <v>1928</v>
      </c>
      <c r="V976" t="s">
        <v>10666</v>
      </c>
      <c r="W976" t="s">
        <v>10666</v>
      </c>
      <c r="X976" t="s">
        <v>10666</v>
      </c>
      <c r="Y976" t="s">
        <v>10666</v>
      </c>
      <c r="Z976" t="s">
        <v>2427</v>
      </c>
      <c r="AA976" s="48" t="s">
        <v>6201</v>
      </c>
      <c r="AB976" s="41" t="s">
        <v>10913</v>
      </c>
      <c r="AC976" t="s">
        <v>232</v>
      </c>
      <c r="AD976" t="s">
        <v>291</v>
      </c>
      <c r="AE976" t="s">
        <v>166</v>
      </c>
      <c r="AF976" t="s">
        <v>5849</v>
      </c>
    </row>
    <row r="977" spans="1:32">
      <c r="A977" t="s">
        <v>7280</v>
      </c>
      <c r="B977" t="s">
        <v>7281</v>
      </c>
      <c r="C977" t="s">
        <v>306</v>
      </c>
      <c r="D977" t="s">
        <v>903</v>
      </c>
      <c r="E977">
        <v>44.933999999999997</v>
      </c>
      <c r="F977">
        <v>-73.048000000000002</v>
      </c>
      <c r="G977" t="s">
        <v>7282</v>
      </c>
      <c r="H977" t="s">
        <v>148</v>
      </c>
      <c r="I977" t="s">
        <v>7283</v>
      </c>
      <c r="J977" t="s">
        <v>108</v>
      </c>
      <c r="K977">
        <v>6618</v>
      </c>
      <c r="L977" t="s">
        <v>7284</v>
      </c>
      <c r="M977" s="43">
        <v>30826</v>
      </c>
      <c r="N977" s="43">
        <v>45412</v>
      </c>
      <c r="O977" t="s">
        <v>10666</v>
      </c>
      <c r="P977" t="s">
        <v>162</v>
      </c>
      <c r="Q977">
        <v>5</v>
      </c>
      <c r="R977">
        <v>11.6</v>
      </c>
      <c r="S977">
        <v>45438.91</v>
      </c>
      <c r="T977">
        <v>44.7162946780035</v>
      </c>
      <c r="U977">
        <v>1923</v>
      </c>
      <c r="V977" t="s">
        <v>10666</v>
      </c>
      <c r="W977" t="s">
        <v>10666</v>
      </c>
      <c r="X977" t="s">
        <v>10666</v>
      </c>
      <c r="Y977" t="s">
        <v>10666</v>
      </c>
      <c r="Z977" t="s">
        <v>5071</v>
      </c>
      <c r="AA977" s="48" t="s">
        <v>5503</v>
      </c>
      <c r="AB977" s="41" t="s">
        <v>10866</v>
      </c>
      <c r="AC977" t="s">
        <v>232</v>
      </c>
      <c r="AD977" t="s">
        <v>314</v>
      </c>
      <c r="AE977" t="s">
        <v>166</v>
      </c>
      <c r="AF977" t="s">
        <v>7282</v>
      </c>
    </row>
    <row r="978" spans="1:32">
      <c r="A978" t="s">
        <v>7943</v>
      </c>
      <c r="B978" t="s">
        <v>7944</v>
      </c>
      <c r="C978" t="s">
        <v>6010</v>
      </c>
      <c r="D978" t="s">
        <v>458</v>
      </c>
      <c r="E978">
        <v>44.630899999999997</v>
      </c>
      <c r="F978">
        <v>-69.583500000000001</v>
      </c>
      <c r="G978" t="s">
        <v>6232</v>
      </c>
      <c r="H978" t="s">
        <v>309</v>
      </c>
      <c r="I978" t="s">
        <v>6411</v>
      </c>
      <c r="J978" t="s">
        <v>108</v>
      </c>
      <c r="K978">
        <v>1504</v>
      </c>
      <c r="L978" t="s">
        <v>7945</v>
      </c>
      <c r="M978" s="43">
        <v>29591</v>
      </c>
      <c r="N978" s="43">
        <v>44592</v>
      </c>
      <c r="O978" t="s">
        <v>10666</v>
      </c>
      <c r="P978" t="s">
        <v>162</v>
      </c>
      <c r="Q978">
        <v>8</v>
      </c>
      <c r="R978">
        <v>8.8000000000000007</v>
      </c>
      <c r="S978">
        <v>45674.52</v>
      </c>
      <c r="T978">
        <v>59.249844333748399</v>
      </c>
      <c r="U978">
        <v>1913</v>
      </c>
      <c r="V978" t="s">
        <v>10666</v>
      </c>
      <c r="W978" t="s">
        <v>10666</v>
      </c>
      <c r="X978" t="s">
        <v>10666</v>
      </c>
      <c r="Y978" t="s">
        <v>10666</v>
      </c>
      <c r="Z978" t="s">
        <v>7091</v>
      </c>
      <c r="AA978" s="48" t="s">
        <v>7092</v>
      </c>
      <c r="AB978" s="41" t="s">
        <v>10900</v>
      </c>
      <c r="AC978" t="s">
        <v>232</v>
      </c>
      <c r="AD978" t="s">
        <v>314</v>
      </c>
      <c r="AE978" t="s">
        <v>220</v>
      </c>
      <c r="AF978" t="s">
        <v>465</v>
      </c>
    </row>
    <row r="979" spans="1:32">
      <c r="A979" t="s">
        <v>6663</v>
      </c>
      <c r="B979" t="s">
        <v>6664</v>
      </c>
      <c r="C979" t="s">
        <v>6665</v>
      </c>
      <c r="D979" t="s">
        <v>446</v>
      </c>
      <c r="E979">
        <v>46.120100000000001</v>
      </c>
      <c r="F979">
        <v>-111.40730000000001</v>
      </c>
      <c r="G979" t="s">
        <v>6666</v>
      </c>
      <c r="H979" t="s">
        <v>5</v>
      </c>
      <c r="I979" t="s">
        <v>6666</v>
      </c>
      <c r="J979" t="s">
        <v>108</v>
      </c>
      <c r="K979">
        <v>54006</v>
      </c>
      <c r="L979" t="s">
        <v>6667</v>
      </c>
      <c r="M979" s="43">
        <v>30795</v>
      </c>
      <c r="N979" s="43">
        <v>45474</v>
      </c>
      <c r="O979" t="s">
        <v>250</v>
      </c>
      <c r="P979" t="s">
        <v>162</v>
      </c>
      <c r="Q979">
        <v>1</v>
      </c>
      <c r="R979">
        <v>9.6999999999999993</v>
      </c>
      <c r="S979">
        <v>45750.77</v>
      </c>
      <c r="T979">
        <v>53.842171538859901</v>
      </c>
      <c r="U979">
        <v>1989</v>
      </c>
      <c r="V979" t="s">
        <v>10666</v>
      </c>
      <c r="W979" t="s">
        <v>10666</v>
      </c>
      <c r="X979" t="s">
        <v>10666</v>
      </c>
      <c r="Y979" t="s">
        <v>10666</v>
      </c>
      <c r="Z979" t="s">
        <v>451</v>
      </c>
      <c r="AA979" s="48" t="s">
        <v>6668</v>
      </c>
      <c r="AB979" s="41" t="s">
        <v>10945</v>
      </c>
      <c r="AC979" t="s">
        <v>153</v>
      </c>
      <c r="AD979" t="s">
        <v>453</v>
      </c>
      <c r="AE979" t="s">
        <v>220</v>
      </c>
      <c r="AF979" t="s">
        <v>454</v>
      </c>
    </row>
    <row r="980" spans="1:32">
      <c r="A980" t="s">
        <v>10360</v>
      </c>
      <c r="B980" t="s">
        <v>4145</v>
      </c>
      <c r="C980" t="s">
        <v>169</v>
      </c>
      <c r="D980" t="s">
        <v>146</v>
      </c>
      <c r="E980">
        <v>32.725523000000003</v>
      </c>
      <c r="F980">
        <v>-114.72224199999999</v>
      </c>
      <c r="G980" t="s">
        <v>170</v>
      </c>
      <c r="H980" t="s">
        <v>148</v>
      </c>
      <c r="I980" t="s">
        <v>10666</v>
      </c>
      <c r="J980" t="s">
        <v>108</v>
      </c>
      <c r="K980">
        <v>385</v>
      </c>
      <c r="L980" t="s">
        <v>10666</v>
      </c>
      <c r="M980" t="s">
        <v>10666</v>
      </c>
      <c r="N980" s="43" t="s">
        <v>10666</v>
      </c>
      <c r="O980" t="s">
        <v>149</v>
      </c>
      <c r="P980" t="s">
        <v>10123</v>
      </c>
      <c r="Q980">
        <v>2</v>
      </c>
      <c r="R980">
        <v>10</v>
      </c>
      <c r="S980">
        <v>45795.87</v>
      </c>
      <c r="T980">
        <v>52.278390410958899</v>
      </c>
      <c r="U980">
        <v>1953</v>
      </c>
      <c r="V980" t="s">
        <v>10666</v>
      </c>
      <c r="W980" t="s">
        <v>10666</v>
      </c>
      <c r="X980" t="s">
        <v>10666</v>
      </c>
      <c r="Y980" t="s">
        <v>10666</v>
      </c>
      <c r="Z980" t="s">
        <v>172</v>
      </c>
      <c r="AA980" s="48" t="s">
        <v>10359</v>
      </c>
      <c r="AB980" s="41" t="s">
        <v>10776</v>
      </c>
      <c r="AC980" t="s">
        <v>153</v>
      </c>
      <c r="AD980" t="s">
        <v>174</v>
      </c>
      <c r="AE980" t="s">
        <v>166</v>
      </c>
      <c r="AF980" t="s">
        <v>170</v>
      </c>
    </row>
    <row r="981" spans="1:32">
      <c r="A981" t="s">
        <v>6684</v>
      </c>
      <c r="B981" t="s">
        <v>6685</v>
      </c>
      <c r="C981" t="s">
        <v>3063</v>
      </c>
      <c r="D981" t="s">
        <v>483</v>
      </c>
      <c r="E981">
        <v>43.491599999999998</v>
      </c>
      <c r="F981">
        <v>-112.0444</v>
      </c>
      <c r="G981" t="s">
        <v>6552</v>
      </c>
      <c r="H981" t="s">
        <v>148</v>
      </c>
      <c r="I981" t="s">
        <v>6553</v>
      </c>
      <c r="J981" t="s">
        <v>108</v>
      </c>
      <c r="K981">
        <v>841</v>
      </c>
      <c r="L981" t="s">
        <v>6681</v>
      </c>
      <c r="M981" s="43">
        <v>28894</v>
      </c>
      <c r="N981" s="43">
        <v>47149</v>
      </c>
      <c r="O981" t="s">
        <v>10666</v>
      </c>
      <c r="P981" t="s">
        <v>162</v>
      </c>
      <c r="Q981">
        <v>1</v>
      </c>
      <c r="R981">
        <v>8</v>
      </c>
      <c r="S981">
        <v>45830.57</v>
      </c>
      <c r="T981">
        <v>65.397502853881306</v>
      </c>
      <c r="U981">
        <v>1982</v>
      </c>
      <c r="V981" t="s">
        <v>10666</v>
      </c>
      <c r="W981" t="s">
        <v>10666</v>
      </c>
      <c r="X981" t="s">
        <v>10666</v>
      </c>
      <c r="Y981" t="s">
        <v>10666</v>
      </c>
      <c r="Z981" t="s">
        <v>432</v>
      </c>
      <c r="AA981" s="48" t="s">
        <v>6555</v>
      </c>
      <c r="AB981" s="41" t="s">
        <v>10938</v>
      </c>
      <c r="AC981" t="s">
        <v>153</v>
      </c>
      <c r="AD981" t="s">
        <v>491</v>
      </c>
      <c r="AE981" t="s">
        <v>166</v>
      </c>
      <c r="AF981" t="s">
        <v>6552</v>
      </c>
    </row>
    <row r="982" spans="1:32">
      <c r="A982" t="s">
        <v>588</v>
      </c>
      <c r="B982" t="s">
        <v>589</v>
      </c>
      <c r="C982" t="s">
        <v>582</v>
      </c>
      <c r="D982" t="s">
        <v>157</v>
      </c>
      <c r="E982">
        <v>46.656509999999997</v>
      </c>
      <c r="F982">
        <v>-121.1288</v>
      </c>
      <c r="G982" t="s">
        <v>590</v>
      </c>
      <c r="H982" t="s">
        <v>148</v>
      </c>
      <c r="I982" t="s">
        <v>416</v>
      </c>
      <c r="J982" t="s">
        <v>108</v>
      </c>
      <c r="K982">
        <v>57496</v>
      </c>
      <c r="L982" t="s">
        <v>591</v>
      </c>
      <c r="M982" s="43">
        <v>33416</v>
      </c>
      <c r="N982" s="43">
        <v>51652</v>
      </c>
      <c r="O982" t="s">
        <v>161</v>
      </c>
      <c r="P982" t="s">
        <v>162</v>
      </c>
      <c r="Q982">
        <v>2</v>
      </c>
      <c r="R982">
        <v>13.8</v>
      </c>
      <c r="S982">
        <v>45851.93</v>
      </c>
      <c r="T982">
        <v>37.929265104890497</v>
      </c>
      <c r="U982">
        <v>2006</v>
      </c>
      <c r="V982" t="s">
        <v>10666</v>
      </c>
      <c r="W982" t="s">
        <v>10666</v>
      </c>
      <c r="X982" t="s">
        <v>10666</v>
      </c>
      <c r="Y982" t="s">
        <v>10666</v>
      </c>
      <c r="Z982" t="s">
        <v>585</v>
      </c>
      <c r="AA982" s="48" t="s">
        <v>592</v>
      </c>
      <c r="AB982" s="41" t="s">
        <v>10723</v>
      </c>
      <c r="AC982" t="s">
        <v>153</v>
      </c>
      <c r="AD982" t="s">
        <v>587</v>
      </c>
      <c r="AE982" t="s">
        <v>166</v>
      </c>
      <c r="AF982" t="s">
        <v>593</v>
      </c>
    </row>
    <row r="983" spans="1:32">
      <c r="A983" t="s">
        <v>4670</v>
      </c>
      <c r="B983" t="s">
        <v>4671</v>
      </c>
      <c r="C983" t="s">
        <v>4672</v>
      </c>
      <c r="D983" t="s">
        <v>295</v>
      </c>
      <c r="E983">
        <v>45.98</v>
      </c>
      <c r="F983">
        <v>-88.21</v>
      </c>
      <c r="G983" t="s">
        <v>552</v>
      </c>
      <c r="H983" t="s">
        <v>247</v>
      </c>
      <c r="I983" t="s">
        <v>552</v>
      </c>
      <c r="J983" t="s">
        <v>108</v>
      </c>
      <c r="K983">
        <v>1781</v>
      </c>
      <c r="L983" t="s">
        <v>4673</v>
      </c>
      <c r="M983" s="43">
        <v>36903</v>
      </c>
      <c r="N983" s="43">
        <v>51348</v>
      </c>
      <c r="O983" t="s">
        <v>250</v>
      </c>
      <c r="P983" t="s">
        <v>162</v>
      </c>
      <c r="Q983">
        <v>2</v>
      </c>
      <c r="R983">
        <v>12</v>
      </c>
      <c r="S983">
        <v>46195.91</v>
      </c>
      <c r="T983">
        <v>43.945880898021301</v>
      </c>
      <c r="U983">
        <v>1943</v>
      </c>
      <c r="V983" t="s">
        <v>10666</v>
      </c>
      <c r="W983" t="s">
        <v>10666</v>
      </c>
      <c r="X983" t="s">
        <v>10666</v>
      </c>
      <c r="Y983" t="s">
        <v>10666</v>
      </c>
      <c r="Z983" t="s">
        <v>4674</v>
      </c>
      <c r="AA983" s="48" t="s">
        <v>4675</v>
      </c>
      <c r="AB983" s="41" t="s">
        <v>10823</v>
      </c>
      <c r="AC983" t="s">
        <v>301</v>
      </c>
      <c r="AD983" t="s">
        <v>302</v>
      </c>
      <c r="AE983" t="s">
        <v>166</v>
      </c>
      <c r="AF983" t="s">
        <v>556</v>
      </c>
    </row>
    <row r="984" spans="1:32">
      <c r="A984" t="s">
        <v>9757</v>
      </c>
      <c r="B984" t="s">
        <v>5981</v>
      </c>
      <c r="C984" t="s">
        <v>365</v>
      </c>
      <c r="D984" t="s">
        <v>350</v>
      </c>
      <c r="E984">
        <v>41.838799999999999</v>
      </c>
      <c r="F984">
        <v>-79.005899999999997</v>
      </c>
      <c r="G984" t="s">
        <v>9758</v>
      </c>
      <c r="H984" t="s">
        <v>309</v>
      </c>
      <c r="I984" t="s">
        <v>9564</v>
      </c>
      <c r="J984" t="s">
        <v>137</v>
      </c>
      <c r="K984">
        <v>8225</v>
      </c>
      <c r="L984" t="s">
        <v>9759</v>
      </c>
      <c r="M984" s="43">
        <v>42207</v>
      </c>
      <c r="N984" s="43">
        <v>60601</v>
      </c>
      <c r="O984" t="s">
        <v>10666</v>
      </c>
      <c r="P984" t="s">
        <v>162</v>
      </c>
      <c r="Q984">
        <v>3</v>
      </c>
      <c r="R984">
        <v>26.1</v>
      </c>
      <c r="S984">
        <v>46264.75</v>
      </c>
      <c r="T984">
        <v>20.235111705943101</v>
      </c>
      <c r="U984">
        <v>1970</v>
      </c>
      <c r="V984">
        <v>411.8</v>
      </c>
      <c r="W984">
        <v>581679.23</v>
      </c>
      <c r="X984">
        <v>16.12475439</v>
      </c>
      <c r="Y984">
        <v>1970</v>
      </c>
      <c r="Z984" t="s">
        <v>9649</v>
      </c>
      <c r="AA984" s="48" t="s">
        <v>11206</v>
      </c>
      <c r="AB984" s="41" t="s">
        <v>11205</v>
      </c>
      <c r="AC984" t="s">
        <v>301</v>
      </c>
      <c r="AD984" t="s">
        <v>282</v>
      </c>
      <c r="AE984" t="s">
        <v>220</v>
      </c>
      <c r="AF984" t="s">
        <v>4433</v>
      </c>
    </row>
    <row r="985" spans="1:32">
      <c r="A985" t="s">
        <v>3704</v>
      </c>
      <c r="B985" t="s">
        <v>3705</v>
      </c>
      <c r="C985" t="s">
        <v>3706</v>
      </c>
      <c r="D985" t="s">
        <v>873</v>
      </c>
      <c r="E985">
        <v>45.547600000000003</v>
      </c>
      <c r="F985">
        <v>-94.147300000000001</v>
      </c>
      <c r="G985" t="s">
        <v>3707</v>
      </c>
      <c r="H985" t="s">
        <v>148</v>
      </c>
      <c r="I985" t="s">
        <v>3708</v>
      </c>
      <c r="J985" t="s">
        <v>108</v>
      </c>
      <c r="K985">
        <v>64242</v>
      </c>
      <c r="L985" t="s">
        <v>3709</v>
      </c>
      <c r="M985" s="43">
        <v>31021</v>
      </c>
      <c r="N985" s="43">
        <v>45626</v>
      </c>
      <c r="O985" t="s">
        <v>161</v>
      </c>
      <c r="P985" t="s">
        <v>162</v>
      </c>
      <c r="Q985">
        <v>2</v>
      </c>
      <c r="R985">
        <v>8.6</v>
      </c>
      <c r="S985">
        <v>46442.8</v>
      </c>
      <c r="T985">
        <v>61.647552299033698</v>
      </c>
      <c r="U985">
        <v>1988</v>
      </c>
      <c r="V985" t="s">
        <v>10666</v>
      </c>
      <c r="W985" t="s">
        <v>10666</v>
      </c>
      <c r="X985" t="s">
        <v>10666</v>
      </c>
      <c r="Y985" t="s">
        <v>10666</v>
      </c>
      <c r="Z985" t="s">
        <v>3710</v>
      </c>
      <c r="AA985" s="48" t="s">
        <v>3711</v>
      </c>
      <c r="AB985" s="41" t="s">
        <v>10708</v>
      </c>
      <c r="AC985" t="s">
        <v>601</v>
      </c>
      <c r="AD985" t="s">
        <v>302</v>
      </c>
      <c r="AE985" t="s">
        <v>220</v>
      </c>
      <c r="AF985" t="s">
        <v>3712</v>
      </c>
    </row>
    <row r="986" spans="1:32">
      <c r="A986" t="s">
        <v>6804</v>
      </c>
      <c r="B986" t="s">
        <v>6805</v>
      </c>
      <c r="C986" t="s">
        <v>6806</v>
      </c>
      <c r="D986" t="s">
        <v>186</v>
      </c>
      <c r="E986">
        <v>61.09</v>
      </c>
      <c r="F986">
        <v>-146.30170000000001</v>
      </c>
      <c r="G986" t="s">
        <v>4579</v>
      </c>
      <c r="H986" t="s">
        <v>809</v>
      </c>
      <c r="I986" t="s">
        <v>4579</v>
      </c>
      <c r="J986" t="s">
        <v>108</v>
      </c>
      <c r="K986">
        <v>390</v>
      </c>
      <c r="L986" t="s">
        <v>6807</v>
      </c>
      <c r="M986" s="43">
        <v>28662</v>
      </c>
      <c r="N986" s="43">
        <v>46904</v>
      </c>
      <c r="O986" t="s">
        <v>250</v>
      </c>
      <c r="P986" t="s">
        <v>162</v>
      </c>
      <c r="Q986">
        <v>2</v>
      </c>
      <c r="R986">
        <v>12</v>
      </c>
      <c r="S986">
        <v>46497.61</v>
      </c>
      <c r="T986">
        <v>44.232886225266398</v>
      </c>
      <c r="U986">
        <v>1982</v>
      </c>
      <c r="V986" t="s">
        <v>10666</v>
      </c>
      <c r="W986" t="s">
        <v>10666</v>
      </c>
      <c r="X986" t="s">
        <v>10666</v>
      </c>
      <c r="Y986" t="s">
        <v>10666</v>
      </c>
      <c r="Z986" t="s">
        <v>6808</v>
      </c>
      <c r="AA986" s="48" t="s">
        <v>11531</v>
      </c>
      <c r="AB986" s="41" t="s">
        <v>10666</v>
      </c>
      <c r="AC986" t="s">
        <v>10666</v>
      </c>
      <c r="AD986" t="s">
        <v>10666</v>
      </c>
      <c r="AE986" t="s">
        <v>166</v>
      </c>
      <c r="AF986" t="s">
        <v>4579</v>
      </c>
    </row>
    <row r="987" spans="1:32">
      <c r="A987" t="s">
        <v>10509</v>
      </c>
      <c r="B987" t="s">
        <v>10510</v>
      </c>
      <c r="C987" t="s">
        <v>409</v>
      </c>
      <c r="D987" t="s">
        <v>157</v>
      </c>
      <c r="E987">
        <v>46.266780259999997</v>
      </c>
      <c r="F987">
        <v>-119.5898213</v>
      </c>
      <c r="G987" t="s">
        <v>416</v>
      </c>
      <c r="H987" t="s">
        <v>37</v>
      </c>
      <c r="I987" t="s">
        <v>10391</v>
      </c>
      <c r="J987" t="s">
        <v>108</v>
      </c>
      <c r="K987">
        <v>6406</v>
      </c>
      <c r="L987" t="s">
        <v>10666</v>
      </c>
      <c r="M987" t="s">
        <v>10666</v>
      </c>
      <c r="N987" s="43" t="s">
        <v>10666</v>
      </c>
      <c r="O987" t="s">
        <v>812</v>
      </c>
      <c r="P987" t="s">
        <v>37</v>
      </c>
      <c r="Q987">
        <v>2</v>
      </c>
      <c r="R987">
        <v>12</v>
      </c>
      <c r="S987">
        <v>46604.17</v>
      </c>
      <c r="T987">
        <v>44.3342560882801</v>
      </c>
      <c r="U987">
        <v>1956</v>
      </c>
      <c r="V987" t="s">
        <v>10666</v>
      </c>
      <c r="W987" t="s">
        <v>10666</v>
      </c>
      <c r="X987" t="s">
        <v>10666</v>
      </c>
      <c r="Y987" t="s">
        <v>10666</v>
      </c>
      <c r="Z987" t="s">
        <v>10392</v>
      </c>
      <c r="AA987" s="48" t="s">
        <v>11450</v>
      </c>
      <c r="AB987" s="41" t="s">
        <v>11241</v>
      </c>
      <c r="AC987" t="s">
        <v>153</v>
      </c>
      <c r="AD987" t="s">
        <v>4142</v>
      </c>
      <c r="AE987" t="s">
        <v>166</v>
      </c>
      <c r="AF987" t="s">
        <v>4143</v>
      </c>
    </row>
    <row r="988" spans="1:32">
      <c r="A988" t="s">
        <v>7326</v>
      </c>
      <c r="B988" t="s">
        <v>7327</v>
      </c>
      <c r="C988" t="s">
        <v>1503</v>
      </c>
      <c r="D988" t="s">
        <v>458</v>
      </c>
      <c r="E988">
        <v>44.940899999999999</v>
      </c>
      <c r="F988">
        <v>-68.6477</v>
      </c>
      <c r="G988" t="s">
        <v>6828</v>
      </c>
      <c r="H988" t="s">
        <v>459</v>
      </c>
      <c r="I988" t="s">
        <v>6829</v>
      </c>
      <c r="J988" t="s">
        <v>108</v>
      </c>
      <c r="K988">
        <v>1475</v>
      </c>
      <c r="L988" t="s">
        <v>7328</v>
      </c>
      <c r="M988" s="43">
        <v>35905</v>
      </c>
      <c r="N988" s="43">
        <v>50495</v>
      </c>
      <c r="O988" t="s">
        <v>161</v>
      </c>
      <c r="P988" t="s">
        <v>162</v>
      </c>
      <c r="Q988">
        <v>6</v>
      </c>
      <c r="R988">
        <v>7.8</v>
      </c>
      <c r="S988">
        <v>46661.87</v>
      </c>
      <c r="T988">
        <v>68.290993443390704</v>
      </c>
      <c r="U988">
        <v>1941</v>
      </c>
      <c r="V988" t="s">
        <v>10666</v>
      </c>
      <c r="W988" t="s">
        <v>10666</v>
      </c>
      <c r="X988" t="s">
        <v>10666</v>
      </c>
      <c r="Y988" t="s">
        <v>10666</v>
      </c>
      <c r="Z988" t="s">
        <v>6874</v>
      </c>
      <c r="AA988" s="48" t="s">
        <v>7329</v>
      </c>
      <c r="AB988" s="41" t="s">
        <v>10917</v>
      </c>
      <c r="AC988" t="s">
        <v>232</v>
      </c>
      <c r="AD988" t="s">
        <v>314</v>
      </c>
      <c r="AE988" t="s">
        <v>220</v>
      </c>
      <c r="AF988" t="s">
        <v>6833</v>
      </c>
    </row>
    <row r="989" spans="1:32">
      <c r="A989" t="s">
        <v>4463</v>
      </c>
      <c r="B989" t="s">
        <v>4464</v>
      </c>
      <c r="C989" t="s">
        <v>2276</v>
      </c>
      <c r="D989" t="s">
        <v>483</v>
      </c>
      <c r="E989">
        <v>42.743749999999999</v>
      </c>
      <c r="F989">
        <v>-114.84075799999999</v>
      </c>
      <c r="G989" t="s">
        <v>430</v>
      </c>
      <c r="H989" t="s">
        <v>247</v>
      </c>
      <c r="I989" t="s">
        <v>430</v>
      </c>
      <c r="J989" t="s">
        <v>108</v>
      </c>
      <c r="K989">
        <v>820</v>
      </c>
      <c r="L989" t="s">
        <v>10666</v>
      </c>
      <c r="M989" t="s">
        <v>10666</v>
      </c>
      <c r="N989" s="43" t="s">
        <v>10666</v>
      </c>
      <c r="O989" t="s">
        <v>10666</v>
      </c>
      <c r="P989" t="s">
        <v>543</v>
      </c>
      <c r="Q989">
        <v>1</v>
      </c>
      <c r="R989">
        <v>6.8</v>
      </c>
      <c r="S989">
        <v>46915.17</v>
      </c>
      <c r="T989">
        <v>78.759014907332798</v>
      </c>
      <c r="U989">
        <v>1920</v>
      </c>
      <c r="V989" t="s">
        <v>10666</v>
      </c>
      <c r="W989" t="s">
        <v>10666</v>
      </c>
      <c r="X989" t="s">
        <v>10666</v>
      </c>
      <c r="Y989" t="s">
        <v>10666</v>
      </c>
      <c r="Z989" t="s">
        <v>4464</v>
      </c>
      <c r="AA989" s="48" t="s">
        <v>3631</v>
      </c>
      <c r="AB989" s="41" t="s">
        <v>10775</v>
      </c>
      <c r="AC989" t="s">
        <v>153</v>
      </c>
      <c r="AD989" t="s">
        <v>434</v>
      </c>
      <c r="AE989" t="s">
        <v>166</v>
      </c>
      <c r="AF989" t="s">
        <v>430</v>
      </c>
    </row>
    <row r="990" spans="1:32">
      <c r="A990" t="s">
        <v>10628</v>
      </c>
      <c r="B990" t="s">
        <v>10629</v>
      </c>
      <c r="C990" t="s">
        <v>596</v>
      </c>
      <c r="D990" t="s">
        <v>551</v>
      </c>
      <c r="E990">
        <v>44.396700000000003</v>
      </c>
      <c r="F990">
        <v>-89.821700000000007</v>
      </c>
      <c r="G990" t="s">
        <v>597</v>
      </c>
      <c r="H990" t="s">
        <v>247</v>
      </c>
      <c r="I990" t="s">
        <v>597</v>
      </c>
      <c r="J990" t="s">
        <v>108</v>
      </c>
      <c r="K990">
        <v>3974</v>
      </c>
      <c r="L990" t="s">
        <v>10630</v>
      </c>
      <c r="M990" s="43">
        <v>35264</v>
      </c>
      <c r="N990" s="43">
        <v>50586</v>
      </c>
      <c r="O990" t="s">
        <v>450</v>
      </c>
      <c r="P990" t="s">
        <v>162</v>
      </c>
      <c r="Q990">
        <v>10</v>
      </c>
      <c r="R990">
        <v>8.1</v>
      </c>
      <c r="S990">
        <v>47075.12</v>
      </c>
      <c r="T990">
        <v>66.344100569366901</v>
      </c>
      <c r="U990">
        <v>1903</v>
      </c>
      <c r="V990" t="s">
        <v>10666</v>
      </c>
      <c r="W990" t="s">
        <v>10666</v>
      </c>
      <c r="X990" t="s">
        <v>10666</v>
      </c>
      <c r="Y990" t="s">
        <v>10666</v>
      </c>
      <c r="Z990" t="s">
        <v>599</v>
      </c>
      <c r="AA990" s="48" t="s">
        <v>11044</v>
      </c>
      <c r="AB990" s="41" t="s">
        <v>11041</v>
      </c>
      <c r="AC990" t="s">
        <v>601</v>
      </c>
      <c r="AD990" t="s">
        <v>302</v>
      </c>
      <c r="AE990" t="s">
        <v>166</v>
      </c>
      <c r="AF990" t="s">
        <v>597</v>
      </c>
    </row>
    <row r="991" spans="1:32">
      <c r="A991" t="s">
        <v>5072</v>
      </c>
      <c r="B991" t="s">
        <v>5073</v>
      </c>
      <c r="C991" t="s">
        <v>4591</v>
      </c>
      <c r="D991" t="s">
        <v>483</v>
      </c>
      <c r="E991">
        <v>44.066699999999997</v>
      </c>
      <c r="F991">
        <v>-111.2167</v>
      </c>
      <c r="G991" t="s">
        <v>5074</v>
      </c>
      <c r="H991" t="s">
        <v>459</v>
      </c>
      <c r="I991" t="s">
        <v>5074</v>
      </c>
      <c r="J991" t="s">
        <v>108</v>
      </c>
      <c r="K991">
        <v>54668</v>
      </c>
      <c r="L991" t="s">
        <v>5075</v>
      </c>
      <c r="M991" s="43">
        <v>32653</v>
      </c>
      <c r="N991" s="43">
        <v>47238</v>
      </c>
      <c r="O991" t="s">
        <v>10666</v>
      </c>
      <c r="P991" t="s">
        <v>162</v>
      </c>
      <c r="Q991">
        <v>2</v>
      </c>
      <c r="R991">
        <v>9</v>
      </c>
      <c r="S991">
        <v>47252.87</v>
      </c>
      <c r="T991">
        <v>59.935147133434803</v>
      </c>
      <c r="U991">
        <v>1993</v>
      </c>
      <c r="V991" t="s">
        <v>10666</v>
      </c>
      <c r="W991" t="s">
        <v>10666</v>
      </c>
      <c r="X991" t="s">
        <v>10666</v>
      </c>
      <c r="Y991" t="s">
        <v>10666</v>
      </c>
      <c r="Z991" t="s">
        <v>5076</v>
      </c>
      <c r="AA991" s="48" t="s">
        <v>5077</v>
      </c>
      <c r="AB991" s="41" t="s">
        <v>10787</v>
      </c>
      <c r="AC991" t="s">
        <v>153</v>
      </c>
      <c r="AD991" t="s">
        <v>4142</v>
      </c>
      <c r="AE991" t="s">
        <v>220</v>
      </c>
      <c r="AF991" t="s">
        <v>4592</v>
      </c>
    </row>
    <row r="992" spans="1:32">
      <c r="A992" t="s">
        <v>10466</v>
      </c>
      <c r="B992" t="s">
        <v>10467</v>
      </c>
      <c r="C992" t="s">
        <v>910</v>
      </c>
      <c r="D992" t="s">
        <v>178</v>
      </c>
      <c r="E992">
        <v>39.878805360000001</v>
      </c>
      <c r="F992">
        <v>-106.3327252</v>
      </c>
      <c r="G992" t="s">
        <v>416</v>
      </c>
      <c r="H992" t="s">
        <v>37</v>
      </c>
      <c r="I992" t="s">
        <v>10362</v>
      </c>
      <c r="J992" t="s">
        <v>108</v>
      </c>
      <c r="K992">
        <v>516</v>
      </c>
      <c r="L992" t="s">
        <v>10666</v>
      </c>
      <c r="M992" t="s">
        <v>10666</v>
      </c>
      <c r="N992" s="43" t="s">
        <v>10666</v>
      </c>
      <c r="O992" t="s">
        <v>812</v>
      </c>
      <c r="P992" t="s">
        <v>37</v>
      </c>
      <c r="Q992">
        <v>2</v>
      </c>
      <c r="R992">
        <v>26</v>
      </c>
      <c r="S992">
        <v>47761.48</v>
      </c>
      <c r="T992">
        <v>20.970091324200901</v>
      </c>
      <c r="U992">
        <v>1943</v>
      </c>
      <c r="V992" t="s">
        <v>10666</v>
      </c>
      <c r="W992" t="s">
        <v>10666</v>
      </c>
      <c r="X992" t="s">
        <v>10666</v>
      </c>
      <c r="Y992" t="s">
        <v>10666</v>
      </c>
      <c r="Z992" t="s">
        <v>10468</v>
      </c>
      <c r="AA992" s="48" t="s">
        <v>11453</v>
      </c>
      <c r="AB992" s="41" t="s">
        <v>10911</v>
      </c>
      <c r="AC992" t="s">
        <v>153</v>
      </c>
      <c r="AD992" t="s">
        <v>241</v>
      </c>
      <c r="AE992" t="s">
        <v>166</v>
      </c>
      <c r="AF992" t="s">
        <v>579</v>
      </c>
    </row>
    <row r="993" spans="1:32">
      <c r="A993" t="s">
        <v>9866</v>
      </c>
      <c r="B993" t="s">
        <v>9867</v>
      </c>
      <c r="C993" t="s">
        <v>9868</v>
      </c>
      <c r="D993" t="s">
        <v>374</v>
      </c>
      <c r="E993">
        <v>37.69124661</v>
      </c>
      <c r="F993">
        <v>-93.760023230000002</v>
      </c>
      <c r="G993" t="s">
        <v>410</v>
      </c>
      <c r="H993" t="s">
        <v>41</v>
      </c>
      <c r="I993" t="s">
        <v>410</v>
      </c>
      <c r="J993" t="s">
        <v>108</v>
      </c>
      <c r="K993">
        <v>2124</v>
      </c>
      <c r="L993" t="s">
        <v>10666</v>
      </c>
      <c r="M993" t="s">
        <v>10666</v>
      </c>
      <c r="N993" s="43" t="s">
        <v>10666</v>
      </c>
      <c r="O993" t="s">
        <v>161</v>
      </c>
      <c r="P993" t="s">
        <v>41</v>
      </c>
      <c r="Q993">
        <v>1</v>
      </c>
      <c r="R993">
        <v>52</v>
      </c>
      <c r="S993">
        <v>48054.26</v>
      </c>
      <c r="T993">
        <v>10.549319459079699</v>
      </c>
      <c r="U993">
        <v>1973</v>
      </c>
      <c r="V993" t="s">
        <v>10666</v>
      </c>
      <c r="W993" t="s">
        <v>10666</v>
      </c>
      <c r="X993" t="s">
        <v>10666</v>
      </c>
      <c r="Y993" t="s">
        <v>10666</v>
      </c>
      <c r="Z993" t="s">
        <v>9869</v>
      </c>
      <c r="AA993" s="48" t="s">
        <v>9870</v>
      </c>
      <c r="AB993" s="41" t="s">
        <v>11223</v>
      </c>
      <c r="AC993" t="s">
        <v>601</v>
      </c>
      <c r="AD993" t="s">
        <v>412</v>
      </c>
      <c r="AE993" t="s">
        <v>166</v>
      </c>
      <c r="AF993" t="s">
        <v>9871</v>
      </c>
    </row>
    <row r="994" spans="1:32">
      <c r="A994" t="s">
        <v>6458</v>
      </c>
      <c r="B994" t="s">
        <v>6459</v>
      </c>
      <c r="C994" t="s">
        <v>6460</v>
      </c>
      <c r="D994" t="s">
        <v>157</v>
      </c>
      <c r="E994">
        <v>47.686900000000001</v>
      </c>
      <c r="F994">
        <v>-117.345</v>
      </c>
      <c r="G994" t="s">
        <v>6461</v>
      </c>
      <c r="H994" t="s">
        <v>148</v>
      </c>
      <c r="I994" t="s">
        <v>6462</v>
      </c>
      <c r="J994" t="s">
        <v>108</v>
      </c>
      <c r="K994">
        <v>50380</v>
      </c>
      <c r="L994" t="s">
        <v>6463</v>
      </c>
      <c r="M994" s="43">
        <v>29741</v>
      </c>
      <c r="N994" s="43">
        <v>47999</v>
      </c>
      <c r="O994" t="s">
        <v>10666</v>
      </c>
      <c r="P994" t="s">
        <v>162</v>
      </c>
      <c r="Q994">
        <v>5</v>
      </c>
      <c r="R994">
        <v>17.600000000000001</v>
      </c>
      <c r="S994">
        <v>48479.91</v>
      </c>
      <c r="T994">
        <v>31.444524439601501</v>
      </c>
      <c r="U994">
        <v>1936</v>
      </c>
      <c r="V994" t="s">
        <v>10666</v>
      </c>
      <c r="W994" t="s">
        <v>10666</v>
      </c>
      <c r="X994" t="s">
        <v>10666</v>
      </c>
      <c r="Y994" t="s">
        <v>10666</v>
      </c>
      <c r="Z994" t="s">
        <v>4224</v>
      </c>
      <c r="AA994" s="48" t="s">
        <v>6464</v>
      </c>
      <c r="AB994" s="41" t="s">
        <v>10933</v>
      </c>
      <c r="AC994" t="s">
        <v>153</v>
      </c>
      <c r="AD994" t="s">
        <v>4226</v>
      </c>
      <c r="AE994" t="s">
        <v>220</v>
      </c>
      <c r="AF994" t="s">
        <v>4223</v>
      </c>
    </row>
    <row r="995" spans="1:32">
      <c r="A995" t="s">
        <v>9790</v>
      </c>
      <c r="B995" t="s">
        <v>8255</v>
      </c>
      <c r="C995" t="s">
        <v>3257</v>
      </c>
      <c r="D995" t="s">
        <v>146</v>
      </c>
      <c r="E995">
        <v>39.330446899999998</v>
      </c>
      <c r="F995">
        <v>-121.19384599999999</v>
      </c>
      <c r="G995" t="s">
        <v>8103</v>
      </c>
      <c r="H995" t="s">
        <v>247</v>
      </c>
      <c r="I995" t="s">
        <v>9500</v>
      </c>
      <c r="J995" t="s">
        <v>108</v>
      </c>
      <c r="K995">
        <v>262</v>
      </c>
      <c r="L995" t="s">
        <v>9791</v>
      </c>
      <c r="M995" s="43">
        <v>34011</v>
      </c>
      <c r="N995" s="43">
        <v>46053</v>
      </c>
      <c r="O995" t="s">
        <v>161</v>
      </c>
      <c r="P995" t="s">
        <v>162</v>
      </c>
      <c r="Q995">
        <v>1</v>
      </c>
      <c r="R995">
        <v>10.199999999999999</v>
      </c>
      <c r="S995">
        <v>48718.43</v>
      </c>
      <c r="T995">
        <v>54.524162861491597</v>
      </c>
      <c r="U995">
        <v>1942</v>
      </c>
      <c r="V995" t="s">
        <v>10666</v>
      </c>
      <c r="W995" t="s">
        <v>10666</v>
      </c>
      <c r="X995" t="s">
        <v>10666</v>
      </c>
      <c r="Y995" t="s">
        <v>10666</v>
      </c>
      <c r="Z995" t="s">
        <v>9792</v>
      </c>
      <c r="AA995" s="48" t="s">
        <v>9793</v>
      </c>
      <c r="AB995" s="41" t="s">
        <v>10892</v>
      </c>
      <c r="AC995" t="s">
        <v>153</v>
      </c>
      <c r="AD995" t="s">
        <v>263</v>
      </c>
      <c r="AE995" t="s">
        <v>166</v>
      </c>
      <c r="AF995" t="s">
        <v>259</v>
      </c>
    </row>
    <row r="996" spans="1:32">
      <c r="A996" t="s">
        <v>7861</v>
      </c>
      <c r="B996" t="s">
        <v>7862</v>
      </c>
      <c r="C996" t="s">
        <v>7863</v>
      </c>
      <c r="D996" t="s">
        <v>267</v>
      </c>
      <c r="E996">
        <v>34.681399999999996</v>
      </c>
      <c r="F996">
        <v>-83.342500000000001</v>
      </c>
      <c r="G996" t="s">
        <v>269</v>
      </c>
      <c r="H996" t="s">
        <v>247</v>
      </c>
      <c r="I996" t="s">
        <v>269</v>
      </c>
      <c r="J996" t="s">
        <v>108</v>
      </c>
      <c r="K996">
        <v>729</v>
      </c>
      <c r="L996" t="s">
        <v>7849</v>
      </c>
      <c r="M996" s="43">
        <v>35341</v>
      </c>
      <c r="N996" s="43">
        <v>49948</v>
      </c>
      <c r="O996" t="s">
        <v>250</v>
      </c>
      <c r="P996" t="s">
        <v>162</v>
      </c>
      <c r="Q996">
        <v>3</v>
      </c>
      <c r="R996">
        <v>22.5</v>
      </c>
      <c r="S996">
        <v>48868.43</v>
      </c>
      <c r="T996">
        <v>24.793723997970599</v>
      </c>
      <c r="U996">
        <v>1925</v>
      </c>
      <c r="V996" t="s">
        <v>10666</v>
      </c>
      <c r="W996" t="s">
        <v>10666</v>
      </c>
      <c r="X996" t="s">
        <v>10666</v>
      </c>
      <c r="Y996" t="s">
        <v>10666</v>
      </c>
      <c r="Z996" t="s">
        <v>7864</v>
      </c>
      <c r="AA996" s="48" t="s">
        <v>7865</v>
      </c>
      <c r="AB996" s="41" t="s">
        <v>11029</v>
      </c>
      <c r="AC996" t="s">
        <v>253</v>
      </c>
      <c r="AD996" t="s">
        <v>272</v>
      </c>
      <c r="AE996" t="s">
        <v>166</v>
      </c>
      <c r="AF996" t="s">
        <v>269</v>
      </c>
    </row>
    <row r="997" spans="1:32">
      <c r="A997" t="s">
        <v>4763</v>
      </c>
      <c r="B997" t="s">
        <v>4764</v>
      </c>
      <c r="C997" t="s">
        <v>817</v>
      </c>
      <c r="D997" t="s">
        <v>146</v>
      </c>
      <c r="E997">
        <v>34.103999999999999</v>
      </c>
      <c r="F997">
        <v>-117.5261</v>
      </c>
      <c r="G997" t="s">
        <v>4694</v>
      </c>
      <c r="H997" t="s">
        <v>5</v>
      </c>
      <c r="I997" t="s">
        <v>4694</v>
      </c>
      <c r="J997" t="s">
        <v>108</v>
      </c>
      <c r="K997">
        <v>745</v>
      </c>
      <c r="L997" t="s">
        <v>4765</v>
      </c>
      <c r="M997" s="43">
        <v>34474</v>
      </c>
      <c r="N997" s="43" t="s">
        <v>10666</v>
      </c>
      <c r="O997" t="s">
        <v>149</v>
      </c>
      <c r="P997" t="s">
        <v>150</v>
      </c>
      <c r="Q997">
        <v>1</v>
      </c>
      <c r="R997">
        <v>23.9</v>
      </c>
      <c r="S997">
        <v>49154.87</v>
      </c>
      <c r="T997">
        <v>23.478186316654199</v>
      </c>
      <c r="U997">
        <v>1994</v>
      </c>
      <c r="V997" t="s">
        <v>10666</v>
      </c>
      <c r="W997" t="s">
        <v>10666</v>
      </c>
      <c r="X997" t="s">
        <v>10666</v>
      </c>
      <c r="Y997" t="s">
        <v>10666</v>
      </c>
      <c r="Z997" t="s">
        <v>4411</v>
      </c>
      <c r="AA997" s="48" t="s">
        <v>1195</v>
      </c>
      <c r="AB997" s="41" t="s">
        <v>10678</v>
      </c>
      <c r="AC997" t="s">
        <v>153</v>
      </c>
      <c r="AD997" t="s">
        <v>263</v>
      </c>
      <c r="AE997" t="s">
        <v>166</v>
      </c>
      <c r="AF997" t="s">
        <v>397</v>
      </c>
    </row>
    <row r="998" spans="1:32">
      <c r="A998" t="s">
        <v>10274</v>
      </c>
      <c r="B998" t="s">
        <v>10275</v>
      </c>
      <c r="C998" t="s">
        <v>10276</v>
      </c>
      <c r="D998" t="s">
        <v>446</v>
      </c>
      <c r="E998">
        <v>48.32</v>
      </c>
      <c r="F998">
        <v>-111.09010000000001</v>
      </c>
      <c r="G998" t="s">
        <v>10277</v>
      </c>
      <c r="H998" t="s">
        <v>459</v>
      </c>
      <c r="I998" t="s">
        <v>416</v>
      </c>
      <c r="J998" t="s">
        <v>108</v>
      </c>
      <c r="K998">
        <v>56499</v>
      </c>
      <c r="L998" t="s">
        <v>10278</v>
      </c>
      <c r="M998" s="43">
        <v>35583</v>
      </c>
      <c r="N998" s="43">
        <v>53843</v>
      </c>
      <c r="O998" t="s">
        <v>10666</v>
      </c>
      <c r="P998" t="s">
        <v>162</v>
      </c>
      <c r="Q998">
        <v>1</v>
      </c>
      <c r="R998">
        <v>7.5</v>
      </c>
      <c r="S998">
        <v>49186.74</v>
      </c>
      <c r="T998">
        <v>74.865662100456603</v>
      </c>
      <c r="U998">
        <v>2004</v>
      </c>
      <c r="V998" t="s">
        <v>10666</v>
      </c>
      <c r="W998" t="s">
        <v>10666</v>
      </c>
      <c r="X998" t="s">
        <v>10666</v>
      </c>
      <c r="Y998" t="s">
        <v>10666</v>
      </c>
      <c r="Z998" t="s">
        <v>10279</v>
      </c>
      <c r="AA998" s="48" t="s">
        <v>10280</v>
      </c>
      <c r="AB998" s="41" t="s">
        <v>11292</v>
      </c>
      <c r="AC998" t="s">
        <v>153</v>
      </c>
      <c r="AD998" t="s">
        <v>10019</v>
      </c>
      <c r="AE998" t="s">
        <v>220</v>
      </c>
      <c r="AF998" t="s">
        <v>579</v>
      </c>
    </row>
    <row r="999" spans="1:32">
      <c r="A999" t="s">
        <v>8825</v>
      </c>
      <c r="B999" t="s">
        <v>8826</v>
      </c>
      <c r="C999" t="s">
        <v>214</v>
      </c>
      <c r="D999" t="s">
        <v>195</v>
      </c>
      <c r="E999">
        <v>43.302999999999997</v>
      </c>
      <c r="F999">
        <v>-122.4937</v>
      </c>
      <c r="G999" t="s">
        <v>568</v>
      </c>
      <c r="H999" t="s">
        <v>247</v>
      </c>
      <c r="I999" t="s">
        <v>568</v>
      </c>
      <c r="J999" t="s">
        <v>108</v>
      </c>
      <c r="K999">
        <v>3037</v>
      </c>
      <c r="L999" t="s">
        <v>8804</v>
      </c>
      <c r="M999" s="43">
        <v>37943</v>
      </c>
      <c r="N999" s="43">
        <v>50709</v>
      </c>
      <c r="O999" t="s">
        <v>485</v>
      </c>
      <c r="P999" t="s">
        <v>162</v>
      </c>
      <c r="Q999">
        <v>1</v>
      </c>
      <c r="R999">
        <v>11</v>
      </c>
      <c r="S999">
        <v>49310.7</v>
      </c>
      <c r="T999">
        <v>51.173412204234097</v>
      </c>
      <c r="U999">
        <v>1952</v>
      </c>
      <c r="V999" t="s">
        <v>10666</v>
      </c>
      <c r="W999" t="s">
        <v>10666</v>
      </c>
      <c r="X999" t="s">
        <v>10666</v>
      </c>
      <c r="Y999" t="s">
        <v>10666</v>
      </c>
      <c r="Z999" t="s">
        <v>8805</v>
      </c>
      <c r="AA999" s="48" t="s">
        <v>8810</v>
      </c>
      <c r="AB999" s="41" t="s">
        <v>10867</v>
      </c>
      <c r="AC999" t="s">
        <v>153</v>
      </c>
      <c r="AD999" t="s">
        <v>587</v>
      </c>
      <c r="AE999" t="s">
        <v>166</v>
      </c>
      <c r="AF999" t="s">
        <v>568</v>
      </c>
    </row>
    <row r="1000" spans="1:32">
      <c r="A1000" t="s">
        <v>8549</v>
      </c>
      <c r="B1000" t="s">
        <v>8550</v>
      </c>
      <c r="C1000" t="s">
        <v>1232</v>
      </c>
      <c r="D1000" t="s">
        <v>146</v>
      </c>
      <c r="E1000">
        <v>39.111800000000002</v>
      </c>
      <c r="F1000">
        <v>-120.4708</v>
      </c>
      <c r="G1000" t="s">
        <v>1233</v>
      </c>
      <c r="H1000" t="s">
        <v>148</v>
      </c>
      <c r="I1000" t="s">
        <v>1233</v>
      </c>
      <c r="J1000" t="s">
        <v>108</v>
      </c>
      <c r="K1000">
        <v>424</v>
      </c>
      <c r="L1000" t="s">
        <v>8537</v>
      </c>
      <c r="M1000" s="43">
        <v>43990</v>
      </c>
      <c r="N1000" s="43">
        <v>58592</v>
      </c>
      <c r="O1000" t="s">
        <v>10666</v>
      </c>
      <c r="P1000" t="s">
        <v>162</v>
      </c>
      <c r="Q1000">
        <v>1</v>
      </c>
      <c r="R1000">
        <v>15.3</v>
      </c>
      <c r="S1000">
        <v>49404.7</v>
      </c>
      <c r="T1000">
        <v>36.861476706359902</v>
      </c>
      <c r="U1000">
        <v>1966</v>
      </c>
      <c r="V1000" t="s">
        <v>10666</v>
      </c>
      <c r="W1000" t="s">
        <v>10666</v>
      </c>
      <c r="X1000" t="s">
        <v>10666</v>
      </c>
      <c r="Y1000" t="s">
        <v>10666</v>
      </c>
      <c r="Z1000" t="s">
        <v>8542</v>
      </c>
      <c r="AA1000" s="48" t="s">
        <v>8551</v>
      </c>
      <c r="AB1000" s="41" t="s">
        <v>10936</v>
      </c>
      <c r="AC1000" t="s">
        <v>153</v>
      </c>
      <c r="AD1000" t="s">
        <v>263</v>
      </c>
      <c r="AE1000" t="s">
        <v>166</v>
      </c>
      <c r="AF1000" t="s">
        <v>259</v>
      </c>
    </row>
    <row r="1001" spans="1:32">
      <c r="A1001" t="s">
        <v>7347</v>
      </c>
      <c r="B1001" t="s">
        <v>7348</v>
      </c>
      <c r="C1001" t="s">
        <v>3036</v>
      </c>
      <c r="D1001" t="s">
        <v>458</v>
      </c>
      <c r="E1001">
        <v>43.687800000000003</v>
      </c>
      <c r="F1001">
        <v>-70.612300000000005</v>
      </c>
      <c r="G1001" t="s">
        <v>6232</v>
      </c>
      <c r="H1001" t="s">
        <v>309</v>
      </c>
      <c r="I1001" t="s">
        <v>6411</v>
      </c>
      <c r="J1001" t="s">
        <v>108</v>
      </c>
      <c r="K1001">
        <v>1482</v>
      </c>
      <c r="L1001" t="s">
        <v>7349</v>
      </c>
      <c r="M1001" s="43">
        <v>35852</v>
      </c>
      <c r="N1001" s="43">
        <v>50436</v>
      </c>
      <c r="O1001" t="s">
        <v>1648</v>
      </c>
      <c r="P1001" t="s">
        <v>162</v>
      </c>
      <c r="Q1001">
        <v>6</v>
      </c>
      <c r="R1001">
        <v>7.2</v>
      </c>
      <c r="S1001">
        <v>49550.3</v>
      </c>
      <c r="T1001">
        <v>78.561485286656506</v>
      </c>
      <c r="U1001">
        <v>1910</v>
      </c>
      <c r="V1001" t="s">
        <v>10666</v>
      </c>
      <c r="W1001" t="s">
        <v>10666</v>
      </c>
      <c r="X1001" t="s">
        <v>10666</v>
      </c>
      <c r="Y1001" t="s">
        <v>10666</v>
      </c>
      <c r="Z1001" t="s">
        <v>1730</v>
      </c>
      <c r="AA1001" s="48" t="s">
        <v>7342</v>
      </c>
      <c r="AB1001" s="41" t="s">
        <v>10832</v>
      </c>
      <c r="AC1001" t="s">
        <v>232</v>
      </c>
      <c r="AD1001" t="s">
        <v>314</v>
      </c>
      <c r="AE1001" t="s">
        <v>220</v>
      </c>
      <c r="AF1001" t="s">
        <v>465</v>
      </c>
    </row>
    <row r="1002" spans="1:32">
      <c r="A1002" t="s">
        <v>5972</v>
      </c>
      <c r="B1002" t="s">
        <v>5973</v>
      </c>
      <c r="C1002" t="s">
        <v>5974</v>
      </c>
      <c r="D1002" t="s">
        <v>873</v>
      </c>
      <c r="E1002">
        <v>48.6</v>
      </c>
      <c r="F1002">
        <v>-93.4</v>
      </c>
      <c r="G1002" t="s">
        <v>5975</v>
      </c>
      <c r="H1002" t="s">
        <v>650</v>
      </c>
      <c r="I1002" t="s">
        <v>5975</v>
      </c>
      <c r="J1002" t="s">
        <v>108</v>
      </c>
      <c r="K1002">
        <v>10487</v>
      </c>
      <c r="L1002" t="s">
        <v>5976</v>
      </c>
      <c r="M1002" s="43">
        <v>32142</v>
      </c>
      <c r="N1002" s="43">
        <v>46721</v>
      </c>
      <c r="O1002" t="s">
        <v>161</v>
      </c>
      <c r="P1002" t="s">
        <v>162</v>
      </c>
      <c r="Q1002">
        <v>7</v>
      </c>
      <c r="R1002">
        <v>14.2</v>
      </c>
      <c r="S1002">
        <v>49670.74</v>
      </c>
      <c r="T1002">
        <v>39.930815486526498</v>
      </c>
      <c r="U1002">
        <v>1924</v>
      </c>
      <c r="V1002" t="s">
        <v>10666</v>
      </c>
      <c r="W1002" t="s">
        <v>10666</v>
      </c>
      <c r="X1002" t="s">
        <v>10666</v>
      </c>
      <c r="Y1002" t="s">
        <v>10666</v>
      </c>
      <c r="Z1002" t="s">
        <v>5977</v>
      </c>
      <c r="AA1002" s="48" t="s">
        <v>5978</v>
      </c>
      <c r="AB1002" s="41" t="s">
        <v>10666</v>
      </c>
      <c r="AC1002" t="s">
        <v>601</v>
      </c>
      <c r="AD1002" t="s">
        <v>302</v>
      </c>
      <c r="AE1002" t="s">
        <v>1999</v>
      </c>
      <c r="AF1002" t="s">
        <v>5979</v>
      </c>
    </row>
    <row r="1003" spans="1:32">
      <c r="A1003" t="s">
        <v>4150</v>
      </c>
      <c r="B1003" t="s">
        <v>4151</v>
      </c>
      <c r="C1003" t="s">
        <v>765</v>
      </c>
      <c r="D1003" t="s">
        <v>146</v>
      </c>
      <c r="E1003">
        <v>34.530278950000003</v>
      </c>
      <c r="F1003">
        <v>-118.5225303</v>
      </c>
      <c r="G1003" t="s">
        <v>4014</v>
      </c>
      <c r="H1003" t="s">
        <v>148</v>
      </c>
      <c r="I1003" t="s">
        <v>4014</v>
      </c>
      <c r="J1003" t="s">
        <v>108</v>
      </c>
      <c r="K1003">
        <v>6480</v>
      </c>
      <c r="L1003" t="s">
        <v>10666</v>
      </c>
      <c r="M1003" t="s">
        <v>10666</v>
      </c>
      <c r="N1003" s="43" t="s">
        <v>10666</v>
      </c>
      <c r="O1003" t="s">
        <v>10666</v>
      </c>
      <c r="P1003" t="s">
        <v>543</v>
      </c>
      <c r="Q1003">
        <v>3</v>
      </c>
      <c r="R1003">
        <v>46</v>
      </c>
      <c r="S1003">
        <v>49678.96</v>
      </c>
      <c r="T1003">
        <v>12.328509033154701</v>
      </c>
      <c r="U1003">
        <v>1920</v>
      </c>
      <c r="V1003" t="s">
        <v>10666</v>
      </c>
      <c r="W1003" t="s">
        <v>10666</v>
      </c>
      <c r="X1003" t="s">
        <v>10666</v>
      </c>
      <c r="Y1003" t="s">
        <v>10666</v>
      </c>
      <c r="Z1003" t="s">
        <v>4152</v>
      </c>
      <c r="AA1003" s="48" t="s">
        <v>4153</v>
      </c>
      <c r="AB1003" s="41" t="s">
        <v>10721</v>
      </c>
      <c r="AC1003" t="s">
        <v>153</v>
      </c>
      <c r="AD1003" t="s">
        <v>4015</v>
      </c>
      <c r="AE1003" t="s">
        <v>166</v>
      </c>
      <c r="AF1003" t="s">
        <v>4014</v>
      </c>
    </row>
    <row r="1004" spans="1:32">
      <c r="A1004" t="s">
        <v>4369</v>
      </c>
      <c r="B1004" t="s">
        <v>4370</v>
      </c>
      <c r="C1004" t="s">
        <v>1906</v>
      </c>
      <c r="D1004" t="s">
        <v>286</v>
      </c>
      <c r="E1004">
        <v>43.024375200000001</v>
      </c>
      <c r="F1004">
        <v>-74.743832990000001</v>
      </c>
      <c r="G1004" t="s">
        <v>4355</v>
      </c>
      <c r="H1004" t="s">
        <v>309</v>
      </c>
      <c r="I1004" t="s">
        <v>4355</v>
      </c>
      <c r="J1004" t="s">
        <v>108</v>
      </c>
      <c r="K1004">
        <v>2543</v>
      </c>
      <c r="L1004" t="s">
        <v>10666</v>
      </c>
      <c r="M1004" t="s">
        <v>10666</v>
      </c>
      <c r="N1004" s="43" t="s">
        <v>10666</v>
      </c>
      <c r="O1004" t="s">
        <v>10666</v>
      </c>
      <c r="P1004" t="s">
        <v>543</v>
      </c>
      <c r="Q1004">
        <v>2</v>
      </c>
      <c r="R1004">
        <v>20</v>
      </c>
      <c r="S1004">
        <v>49696.89</v>
      </c>
      <c r="T1004">
        <v>28.3658047945205</v>
      </c>
      <c r="U1004">
        <v>1924</v>
      </c>
      <c r="V1004" t="s">
        <v>10666</v>
      </c>
      <c r="W1004" t="s">
        <v>10666</v>
      </c>
      <c r="X1004" t="s">
        <v>10666</v>
      </c>
      <c r="Y1004" t="s">
        <v>10666</v>
      </c>
      <c r="Z1004" t="s">
        <v>4360</v>
      </c>
      <c r="AA1004" s="48" t="s">
        <v>4361</v>
      </c>
      <c r="AB1004" s="41" t="s">
        <v>10760</v>
      </c>
      <c r="AC1004" t="s">
        <v>232</v>
      </c>
      <c r="AD1004" t="s">
        <v>291</v>
      </c>
      <c r="AE1004" t="s">
        <v>220</v>
      </c>
      <c r="AF1004" t="s">
        <v>788</v>
      </c>
    </row>
    <row r="1005" spans="1:32">
      <c r="A1005" t="s">
        <v>7424</v>
      </c>
      <c r="B1005" t="s">
        <v>7425</v>
      </c>
      <c r="C1005" t="s">
        <v>7426</v>
      </c>
      <c r="D1005" t="s">
        <v>195</v>
      </c>
      <c r="E1005">
        <v>44.07</v>
      </c>
      <c r="F1005">
        <v>-122.83499999999999</v>
      </c>
      <c r="G1005" t="s">
        <v>5958</v>
      </c>
      <c r="H1005" t="s">
        <v>148</v>
      </c>
      <c r="I1005" t="s">
        <v>5958</v>
      </c>
      <c r="J1005" t="s">
        <v>108</v>
      </c>
      <c r="K1005">
        <v>3071</v>
      </c>
      <c r="L1005" t="s">
        <v>7427</v>
      </c>
      <c r="M1005" s="43">
        <v>35513</v>
      </c>
      <c r="N1005" s="43">
        <v>51226</v>
      </c>
      <c r="O1005" t="s">
        <v>161</v>
      </c>
      <c r="P1005" t="s">
        <v>162</v>
      </c>
      <c r="Q1005">
        <v>1</v>
      </c>
      <c r="R1005">
        <v>8</v>
      </c>
      <c r="S1005">
        <v>50110.47</v>
      </c>
      <c r="T1005">
        <v>71.5046660958904</v>
      </c>
      <c r="U1005">
        <v>1949</v>
      </c>
      <c r="V1005" t="s">
        <v>10666</v>
      </c>
      <c r="W1005" t="s">
        <v>10666</v>
      </c>
      <c r="X1005" t="s">
        <v>10666</v>
      </c>
      <c r="Y1005" t="s">
        <v>10666</v>
      </c>
      <c r="Z1005" t="s">
        <v>7428</v>
      </c>
      <c r="AA1005" s="48" t="s">
        <v>7429</v>
      </c>
      <c r="AB1005" s="41" t="s">
        <v>10996</v>
      </c>
      <c r="AC1005" t="s">
        <v>153</v>
      </c>
      <c r="AD1005" t="s">
        <v>4142</v>
      </c>
      <c r="AE1005" t="s">
        <v>166</v>
      </c>
      <c r="AF1005" t="s">
        <v>5300</v>
      </c>
    </row>
    <row r="1006" spans="1:32">
      <c r="A1006" t="s">
        <v>6713</v>
      </c>
      <c r="B1006" t="s">
        <v>2847</v>
      </c>
      <c r="C1006" t="s">
        <v>2287</v>
      </c>
      <c r="D1006" t="s">
        <v>186</v>
      </c>
      <c r="E1006">
        <v>56.9833</v>
      </c>
      <c r="F1006">
        <v>-135.13329999999999</v>
      </c>
      <c r="G1006" t="s">
        <v>6714</v>
      </c>
      <c r="H1006" t="s">
        <v>148</v>
      </c>
      <c r="I1006" t="s">
        <v>6715</v>
      </c>
      <c r="J1006" t="s">
        <v>108</v>
      </c>
      <c r="K1006">
        <v>313</v>
      </c>
      <c r="L1006" t="s">
        <v>6716</v>
      </c>
      <c r="M1006" s="43">
        <v>28950</v>
      </c>
      <c r="N1006" s="43">
        <v>47208</v>
      </c>
      <c r="O1006" t="s">
        <v>10666</v>
      </c>
      <c r="P1006" t="s">
        <v>162</v>
      </c>
      <c r="Q1006">
        <v>2</v>
      </c>
      <c r="R1006">
        <v>18.600000000000001</v>
      </c>
      <c r="S1006">
        <v>50378.27</v>
      </c>
      <c r="T1006">
        <v>30.919054107134102</v>
      </c>
      <c r="U1006">
        <v>1982</v>
      </c>
      <c r="V1006" t="s">
        <v>10666</v>
      </c>
      <c r="W1006" t="s">
        <v>10666</v>
      </c>
      <c r="X1006" t="s">
        <v>10666</v>
      </c>
      <c r="Y1006" t="s">
        <v>10666</v>
      </c>
      <c r="Z1006" t="s">
        <v>6717</v>
      </c>
      <c r="AA1006" s="48" t="s">
        <v>11524</v>
      </c>
      <c r="AB1006" s="41" t="s">
        <v>10666</v>
      </c>
      <c r="AC1006" t="s">
        <v>10666</v>
      </c>
      <c r="AD1006" t="s">
        <v>10666</v>
      </c>
      <c r="AE1006" t="s">
        <v>166</v>
      </c>
      <c r="AF1006" t="s">
        <v>6714</v>
      </c>
    </row>
    <row r="1007" spans="1:32">
      <c r="A1007" t="s">
        <v>8661</v>
      </c>
      <c r="B1007" t="s">
        <v>8662</v>
      </c>
      <c r="C1007" t="s">
        <v>1721</v>
      </c>
      <c r="D1007" t="s">
        <v>146</v>
      </c>
      <c r="E1007">
        <v>38.203499999999998</v>
      </c>
      <c r="F1007">
        <v>-120.0753</v>
      </c>
      <c r="G1007" t="s">
        <v>8574</v>
      </c>
      <c r="H1007" t="s">
        <v>148</v>
      </c>
      <c r="I1007" t="s">
        <v>8574</v>
      </c>
      <c r="J1007" t="s">
        <v>108</v>
      </c>
      <c r="K1007">
        <v>414</v>
      </c>
      <c r="L1007" t="s">
        <v>8658</v>
      </c>
      <c r="M1007" s="43">
        <v>38747</v>
      </c>
      <c r="N1007" s="43">
        <v>53296</v>
      </c>
      <c r="O1007" t="s">
        <v>10666</v>
      </c>
      <c r="P1007" t="s">
        <v>162</v>
      </c>
      <c r="Q1007">
        <v>1</v>
      </c>
      <c r="R1007">
        <v>10</v>
      </c>
      <c r="S1007">
        <v>50408.52</v>
      </c>
      <c r="T1007">
        <v>57.5439726027397</v>
      </c>
      <c r="U1007">
        <v>1957</v>
      </c>
      <c r="V1007" t="s">
        <v>10666</v>
      </c>
      <c r="W1007" t="s">
        <v>10666</v>
      </c>
      <c r="X1007" t="s">
        <v>10666</v>
      </c>
      <c r="Y1007" t="s">
        <v>10666</v>
      </c>
      <c r="Z1007" t="s">
        <v>8659</v>
      </c>
      <c r="AA1007" s="48" t="s">
        <v>6518</v>
      </c>
      <c r="AB1007" s="41" t="s">
        <v>10675</v>
      </c>
      <c r="AC1007" t="s">
        <v>153</v>
      </c>
      <c r="AD1007" t="s">
        <v>263</v>
      </c>
      <c r="AE1007" t="s">
        <v>220</v>
      </c>
      <c r="AF1007" t="s">
        <v>259</v>
      </c>
    </row>
    <row r="1008" spans="1:32">
      <c r="A1008" t="s">
        <v>7343</v>
      </c>
      <c r="B1008" t="s">
        <v>7344</v>
      </c>
      <c r="C1008" t="s">
        <v>1543</v>
      </c>
      <c r="D1008" t="s">
        <v>458</v>
      </c>
      <c r="E1008">
        <v>43.852499999999999</v>
      </c>
      <c r="F1008">
        <v>-70.797600000000003</v>
      </c>
      <c r="G1008" t="s">
        <v>6232</v>
      </c>
      <c r="H1008" t="s">
        <v>309</v>
      </c>
      <c r="I1008" t="s">
        <v>6411</v>
      </c>
      <c r="J1008" t="s">
        <v>108</v>
      </c>
      <c r="K1008">
        <v>1493</v>
      </c>
      <c r="L1008" t="s">
        <v>7345</v>
      </c>
      <c r="M1008" s="43">
        <v>44827</v>
      </c>
      <c r="N1008" s="43">
        <v>59505</v>
      </c>
      <c r="O1008" t="s">
        <v>10666</v>
      </c>
      <c r="P1008" t="s">
        <v>162</v>
      </c>
      <c r="Q1008">
        <v>2</v>
      </c>
      <c r="R1008">
        <v>10.5</v>
      </c>
      <c r="S1008">
        <v>50859.13</v>
      </c>
      <c r="T1008">
        <v>55.293683409436802</v>
      </c>
      <c r="U1008">
        <v>1917</v>
      </c>
      <c r="V1008" t="s">
        <v>10666</v>
      </c>
      <c r="W1008" t="s">
        <v>10666</v>
      </c>
      <c r="X1008" t="s">
        <v>10666</v>
      </c>
      <c r="Y1008" t="s">
        <v>10666</v>
      </c>
      <c r="Z1008" t="s">
        <v>1730</v>
      </c>
      <c r="AA1008" s="48" t="s">
        <v>7346</v>
      </c>
      <c r="AB1008" s="41" t="s">
        <v>10920</v>
      </c>
      <c r="AC1008" t="s">
        <v>232</v>
      </c>
      <c r="AD1008" t="s">
        <v>314</v>
      </c>
      <c r="AE1008" t="s">
        <v>220</v>
      </c>
      <c r="AF1008" t="s">
        <v>465</v>
      </c>
    </row>
    <row r="1009" spans="1:32">
      <c r="A1009" t="s">
        <v>10482</v>
      </c>
      <c r="B1009" t="s">
        <v>10483</v>
      </c>
      <c r="C1009" t="s">
        <v>633</v>
      </c>
      <c r="D1009" t="s">
        <v>574</v>
      </c>
      <c r="E1009">
        <v>42.027012980000002</v>
      </c>
      <c r="F1009">
        <v>-110.0639731</v>
      </c>
      <c r="G1009" t="s">
        <v>416</v>
      </c>
      <c r="H1009" t="s">
        <v>37</v>
      </c>
      <c r="I1009" t="s">
        <v>10420</v>
      </c>
      <c r="J1009" t="s">
        <v>108</v>
      </c>
      <c r="K1009">
        <v>4185</v>
      </c>
      <c r="L1009" t="s">
        <v>10666</v>
      </c>
      <c r="M1009" t="s">
        <v>10666</v>
      </c>
      <c r="N1009" s="43" t="s">
        <v>10666</v>
      </c>
      <c r="O1009" t="s">
        <v>161</v>
      </c>
      <c r="P1009" t="s">
        <v>37</v>
      </c>
      <c r="Q1009">
        <v>1</v>
      </c>
      <c r="R1009">
        <v>10</v>
      </c>
      <c r="S1009">
        <v>51019.91</v>
      </c>
      <c r="T1009">
        <v>58.241906392694098</v>
      </c>
      <c r="U1009">
        <v>1968</v>
      </c>
      <c r="V1009" t="s">
        <v>10666</v>
      </c>
      <c r="W1009" t="s">
        <v>10666</v>
      </c>
      <c r="X1009" t="s">
        <v>10666</v>
      </c>
      <c r="Y1009" t="s">
        <v>10666</v>
      </c>
      <c r="Z1009" t="s">
        <v>10484</v>
      </c>
      <c r="AA1009" s="48" t="s">
        <v>10485</v>
      </c>
      <c r="AB1009" s="41" t="s">
        <v>10881</v>
      </c>
      <c r="AC1009" t="s">
        <v>153</v>
      </c>
      <c r="AD1009" t="s">
        <v>10019</v>
      </c>
      <c r="AE1009" t="s">
        <v>166</v>
      </c>
      <c r="AF1009" t="s">
        <v>579</v>
      </c>
    </row>
    <row r="1010" spans="1:32">
      <c r="A1010" t="s">
        <v>8883</v>
      </c>
      <c r="B1010" t="s">
        <v>8884</v>
      </c>
      <c r="C1010" t="s">
        <v>8885</v>
      </c>
      <c r="D1010" t="s">
        <v>295</v>
      </c>
      <c r="E1010">
        <v>46.686199999999999</v>
      </c>
      <c r="F1010">
        <v>-89.229500000000002</v>
      </c>
      <c r="G1010" t="s">
        <v>4867</v>
      </c>
      <c r="H1010" t="s">
        <v>247</v>
      </c>
      <c r="I1010" t="s">
        <v>4861</v>
      </c>
      <c r="J1010" t="s">
        <v>108</v>
      </c>
      <c r="K1010">
        <v>1774</v>
      </c>
      <c r="L1010" t="s">
        <v>8886</v>
      </c>
      <c r="M1010" s="43">
        <v>37853</v>
      </c>
      <c r="N1010" s="43">
        <v>52443</v>
      </c>
      <c r="O1010" t="s">
        <v>1648</v>
      </c>
      <c r="P1010" t="s">
        <v>162</v>
      </c>
      <c r="Q1010">
        <v>2</v>
      </c>
      <c r="R1010">
        <v>12</v>
      </c>
      <c r="S1010">
        <v>51317.48</v>
      </c>
      <c r="T1010">
        <v>48.817998477929997</v>
      </c>
      <c r="U1010">
        <v>1931</v>
      </c>
      <c r="V1010" t="s">
        <v>10666</v>
      </c>
      <c r="W1010" t="s">
        <v>10666</v>
      </c>
      <c r="X1010" t="s">
        <v>10666</v>
      </c>
      <c r="Y1010" t="s">
        <v>10666</v>
      </c>
      <c r="Z1010" t="s">
        <v>8887</v>
      </c>
      <c r="AA1010" s="48" t="s">
        <v>8888</v>
      </c>
      <c r="AB1010" s="41" t="s">
        <v>10703</v>
      </c>
      <c r="AC1010" t="s">
        <v>301</v>
      </c>
      <c r="AD1010" t="s">
        <v>302</v>
      </c>
      <c r="AE1010" t="s">
        <v>166</v>
      </c>
      <c r="AF1010" t="s">
        <v>4861</v>
      </c>
    </row>
    <row r="1011" spans="1:32">
      <c r="A1011" t="s">
        <v>8024</v>
      </c>
      <c r="B1011" t="s">
        <v>8025</v>
      </c>
      <c r="C1011" t="s">
        <v>8026</v>
      </c>
      <c r="D1011" t="s">
        <v>446</v>
      </c>
      <c r="E1011">
        <v>45.225299999999997</v>
      </c>
      <c r="F1011">
        <v>-109.7593</v>
      </c>
      <c r="G1011" t="s">
        <v>447</v>
      </c>
      <c r="H1011" t="s">
        <v>309</v>
      </c>
      <c r="I1011" t="s">
        <v>448</v>
      </c>
      <c r="J1011" t="s">
        <v>108</v>
      </c>
      <c r="K1011">
        <v>2192</v>
      </c>
      <c r="L1011" t="s">
        <v>8027</v>
      </c>
      <c r="M1011" s="43">
        <v>39433</v>
      </c>
      <c r="N1011" s="43">
        <v>54788</v>
      </c>
      <c r="O1011" t="s">
        <v>485</v>
      </c>
      <c r="P1011" t="s">
        <v>162</v>
      </c>
      <c r="Q1011">
        <v>2</v>
      </c>
      <c r="R1011">
        <v>12</v>
      </c>
      <c r="S1011">
        <v>51394.52</v>
      </c>
      <c r="T1011">
        <v>48.891286149162902</v>
      </c>
      <c r="U1011">
        <v>1925</v>
      </c>
      <c r="V1011" t="s">
        <v>10666</v>
      </c>
      <c r="W1011" t="s">
        <v>10666</v>
      </c>
      <c r="X1011" t="s">
        <v>10666</v>
      </c>
      <c r="Y1011" t="s">
        <v>10666</v>
      </c>
      <c r="Z1011" t="s">
        <v>8028</v>
      </c>
      <c r="AA1011" s="48" t="s">
        <v>8029</v>
      </c>
      <c r="AB1011" s="41" t="s">
        <v>11040</v>
      </c>
      <c r="AC1011" t="s">
        <v>153</v>
      </c>
      <c r="AD1011" t="s">
        <v>453</v>
      </c>
      <c r="AE1011" t="s">
        <v>166</v>
      </c>
      <c r="AF1011" t="s">
        <v>454</v>
      </c>
    </row>
    <row r="1012" spans="1:32">
      <c r="A1012" t="s">
        <v>4371</v>
      </c>
      <c r="B1012" t="s">
        <v>4372</v>
      </c>
      <c r="C1012" t="s">
        <v>3457</v>
      </c>
      <c r="D1012" t="s">
        <v>286</v>
      </c>
      <c r="E1012">
        <v>41.8482226</v>
      </c>
      <c r="F1012">
        <v>-74.045029130000003</v>
      </c>
      <c r="G1012" t="s">
        <v>654</v>
      </c>
      <c r="H1012" t="s">
        <v>247</v>
      </c>
      <c r="I1012" t="s">
        <v>654</v>
      </c>
      <c r="J1012" t="s">
        <v>108</v>
      </c>
      <c r="K1012">
        <v>2486</v>
      </c>
      <c r="L1012" t="s">
        <v>10666</v>
      </c>
      <c r="M1012" t="s">
        <v>10666</v>
      </c>
      <c r="N1012" s="43" t="s">
        <v>10666</v>
      </c>
      <c r="O1012" t="s">
        <v>10666</v>
      </c>
      <c r="P1012" t="s">
        <v>543</v>
      </c>
      <c r="Q1012">
        <v>3</v>
      </c>
      <c r="R1012">
        <v>14.4</v>
      </c>
      <c r="S1012">
        <v>51676.61</v>
      </c>
      <c r="T1012">
        <v>40.9663638381532</v>
      </c>
      <c r="U1012">
        <v>1924</v>
      </c>
      <c r="V1012" t="s">
        <v>10666</v>
      </c>
      <c r="W1012" t="s">
        <v>10666</v>
      </c>
      <c r="X1012" t="s">
        <v>10666</v>
      </c>
      <c r="Y1012" t="s">
        <v>10666</v>
      </c>
      <c r="Z1012" t="s">
        <v>4373</v>
      </c>
      <c r="AA1012" s="48" t="s">
        <v>4374</v>
      </c>
      <c r="AB1012" s="41" t="s">
        <v>10761</v>
      </c>
      <c r="AC1012" t="s">
        <v>232</v>
      </c>
      <c r="AD1012" t="s">
        <v>291</v>
      </c>
      <c r="AE1012" t="s">
        <v>166</v>
      </c>
      <c r="AF1012" t="s">
        <v>654</v>
      </c>
    </row>
    <row r="1013" spans="1:32">
      <c r="A1013" t="s">
        <v>5349</v>
      </c>
      <c r="B1013" t="s">
        <v>5350</v>
      </c>
      <c r="C1013" t="s">
        <v>306</v>
      </c>
      <c r="D1013" t="s">
        <v>458</v>
      </c>
      <c r="E1013">
        <v>44.4786</v>
      </c>
      <c r="F1013">
        <v>-70.201099999999997</v>
      </c>
      <c r="G1013" t="s">
        <v>1582</v>
      </c>
      <c r="H1013" t="s">
        <v>650</v>
      </c>
      <c r="I1013" t="s">
        <v>5351</v>
      </c>
      <c r="J1013" t="s">
        <v>108</v>
      </c>
      <c r="K1013">
        <v>50080</v>
      </c>
      <c r="L1013" t="s">
        <v>5352</v>
      </c>
      <c r="M1013" s="43">
        <v>36054</v>
      </c>
      <c r="N1013" s="43">
        <v>54316</v>
      </c>
      <c r="O1013" t="s">
        <v>161</v>
      </c>
      <c r="P1013" t="s">
        <v>162</v>
      </c>
      <c r="Q1013">
        <v>2</v>
      </c>
      <c r="R1013">
        <v>10.199999999999999</v>
      </c>
      <c r="S1013">
        <v>51930.57</v>
      </c>
      <c r="T1013">
        <v>58.119090786999699</v>
      </c>
      <c r="U1013">
        <v>1985</v>
      </c>
      <c r="V1013" t="s">
        <v>10666</v>
      </c>
      <c r="W1013" t="s">
        <v>10666</v>
      </c>
      <c r="X1013" t="s">
        <v>10666</v>
      </c>
      <c r="Y1013" t="s">
        <v>10666</v>
      </c>
      <c r="Z1013" t="s">
        <v>5353</v>
      </c>
      <c r="AA1013" s="48" t="s">
        <v>5354</v>
      </c>
      <c r="AB1013" s="41" t="s">
        <v>10853</v>
      </c>
      <c r="AC1013" t="s">
        <v>232</v>
      </c>
      <c r="AD1013" t="s">
        <v>314</v>
      </c>
      <c r="AE1013" t="s">
        <v>220</v>
      </c>
      <c r="AF1013" t="s">
        <v>465</v>
      </c>
    </row>
    <row r="1014" spans="1:32">
      <c r="A1014" t="s">
        <v>5454</v>
      </c>
      <c r="B1014" t="s">
        <v>5455</v>
      </c>
      <c r="C1014" t="s">
        <v>785</v>
      </c>
      <c r="D1014" t="s">
        <v>286</v>
      </c>
      <c r="E1014">
        <v>42.777700000000003</v>
      </c>
      <c r="F1014">
        <v>-73.6952</v>
      </c>
      <c r="G1014" t="s">
        <v>5135</v>
      </c>
      <c r="H1014" t="s">
        <v>459</v>
      </c>
      <c r="I1014" t="s">
        <v>5135</v>
      </c>
      <c r="J1014" t="s">
        <v>108</v>
      </c>
      <c r="K1014">
        <v>10221</v>
      </c>
      <c r="L1014" t="s">
        <v>5456</v>
      </c>
      <c r="M1014" s="43">
        <v>32063</v>
      </c>
      <c r="N1014" s="43">
        <v>50313</v>
      </c>
      <c r="O1014" t="s">
        <v>161</v>
      </c>
      <c r="P1014" t="s">
        <v>162</v>
      </c>
      <c r="Q1014">
        <v>2</v>
      </c>
      <c r="R1014">
        <v>11.4</v>
      </c>
      <c r="S1014">
        <v>51969.48</v>
      </c>
      <c r="T1014">
        <v>52.040254746455197</v>
      </c>
      <c r="U1014">
        <v>1990</v>
      </c>
      <c r="V1014" t="s">
        <v>10666</v>
      </c>
      <c r="W1014" t="s">
        <v>10666</v>
      </c>
      <c r="X1014" t="s">
        <v>10666</v>
      </c>
      <c r="Y1014" t="s">
        <v>10666</v>
      </c>
      <c r="Z1014" t="s">
        <v>5457</v>
      </c>
      <c r="AA1014" s="48" t="s">
        <v>5458</v>
      </c>
      <c r="AB1014" s="41" t="s">
        <v>10684</v>
      </c>
      <c r="AC1014" t="s">
        <v>232</v>
      </c>
      <c r="AD1014" t="s">
        <v>291</v>
      </c>
      <c r="AE1014" t="s">
        <v>220</v>
      </c>
      <c r="AF1014" t="s">
        <v>788</v>
      </c>
    </row>
    <row r="1015" spans="1:32">
      <c r="A1015" t="s">
        <v>6711</v>
      </c>
      <c r="B1015" t="s">
        <v>6712</v>
      </c>
      <c r="C1015" t="s">
        <v>1167</v>
      </c>
      <c r="D1015" t="s">
        <v>195</v>
      </c>
      <c r="E1015">
        <v>45.481631479999997</v>
      </c>
      <c r="F1015">
        <v>-122.08328921</v>
      </c>
      <c r="G1015" t="s">
        <v>6708</v>
      </c>
      <c r="H1015" t="s">
        <v>247</v>
      </c>
      <c r="I1015" t="s">
        <v>438</v>
      </c>
      <c r="J1015" t="s">
        <v>108</v>
      </c>
      <c r="K1015">
        <v>4213</v>
      </c>
      <c r="L1015" t="s">
        <v>6709</v>
      </c>
      <c r="M1015" s="43">
        <v>28936</v>
      </c>
      <c r="N1015" s="43">
        <v>47177</v>
      </c>
      <c r="O1015" t="s">
        <v>10666</v>
      </c>
      <c r="P1015" t="s">
        <v>162</v>
      </c>
      <c r="Q1015">
        <v>1</v>
      </c>
      <c r="R1015">
        <v>23.7</v>
      </c>
      <c r="S1015">
        <v>52068.22</v>
      </c>
      <c r="T1015">
        <v>25.079581141745201</v>
      </c>
      <c r="U1015">
        <v>1982</v>
      </c>
      <c r="V1015" t="s">
        <v>10666</v>
      </c>
      <c r="W1015" t="s">
        <v>10666</v>
      </c>
      <c r="X1015" t="s">
        <v>10666</v>
      </c>
      <c r="Y1015" t="s">
        <v>10666</v>
      </c>
      <c r="Z1015" t="s">
        <v>6710</v>
      </c>
      <c r="AA1015" s="48" t="s">
        <v>11514</v>
      </c>
      <c r="AB1015" s="41" t="s">
        <v>10946</v>
      </c>
      <c r="AC1015" t="s">
        <v>153</v>
      </c>
      <c r="AD1015" t="s">
        <v>442</v>
      </c>
      <c r="AE1015" t="s">
        <v>166</v>
      </c>
      <c r="AF1015" t="s">
        <v>438</v>
      </c>
    </row>
    <row r="1016" spans="1:32">
      <c r="A1016" t="s">
        <v>7941</v>
      </c>
      <c r="B1016" t="s">
        <v>7942</v>
      </c>
      <c r="C1016" t="s">
        <v>306</v>
      </c>
      <c r="D1016" t="s">
        <v>307</v>
      </c>
      <c r="E1016">
        <v>42.722099999999998</v>
      </c>
      <c r="F1016">
        <v>-72.939400000000006</v>
      </c>
      <c r="G1016" t="s">
        <v>470</v>
      </c>
      <c r="H1016" t="s">
        <v>309</v>
      </c>
      <c r="I1016" t="s">
        <v>471</v>
      </c>
      <c r="J1016" t="s">
        <v>108</v>
      </c>
      <c r="K1016">
        <v>1620</v>
      </c>
      <c r="L1016" t="s">
        <v>7927</v>
      </c>
      <c r="M1016" s="43">
        <v>35524</v>
      </c>
      <c r="N1016" s="43">
        <v>50130</v>
      </c>
      <c r="O1016" t="s">
        <v>250</v>
      </c>
      <c r="P1016" t="s">
        <v>162</v>
      </c>
      <c r="Q1016">
        <v>1</v>
      </c>
      <c r="R1016">
        <v>17.5</v>
      </c>
      <c r="S1016">
        <v>52144.87</v>
      </c>
      <c r="T1016">
        <v>34.014918460534901</v>
      </c>
      <c r="U1016">
        <v>1974</v>
      </c>
      <c r="V1016" t="s">
        <v>10666</v>
      </c>
      <c r="W1016" t="s">
        <v>10666</v>
      </c>
      <c r="X1016" t="s">
        <v>10666</v>
      </c>
      <c r="Y1016" t="s">
        <v>10666</v>
      </c>
      <c r="Z1016" t="s">
        <v>312</v>
      </c>
      <c r="AA1016" s="48" t="s">
        <v>313</v>
      </c>
      <c r="AB1016" s="41" t="s">
        <v>10963</v>
      </c>
      <c r="AC1016" t="s">
        <v>232</v>
      </c>
      <c r="AD1016" t="s">
        <v>314</v>
      </c>
      <c r="AE1016" t="s">
        <v>220</v>
      </c>
      <c r="AF1016" t="s">
        <v>346</v>
      </c>
    </row>
    <row r="1017" spans="1:32">
      <c r="A1017" t="s">
        <v>7652</v>
      </c>
      <c r="B1017" t="s">
        <v>7653</v>
      </c>
      <c r="C1017" t="s">
        <v>765</v>
      </c>
      <c r="D1017" t="s">
        <v>146</v>
      </c>
      <c r="E1017">
        <v>34.644300000000001</v>
      </c>
      <c r="F1017">
        <v>-118.76430000000001</v>
      </c>
      <c r="G1017" t="s">
        <v>4014</v>
      </c>
      <c r="H1017" t="s">
        <v>148</v>
      </c>
      <c r="I1017" t="s">
        <v>4014</v>
      </c>
      <c r="J1017" t="s">
        <v>137</v>
      </c>
      <c r="K1017">
        <v>392</v>
      </c>
      <c r="L1017" t="s">
        <v>7641</v>
      </c>
      <c r="M1017" s="43">
        <v>28571</v>
      </c>
      <c r="N1017" s="43">
        <v>44592</v>
      </c>
      <c r="O1017" t="s">
        <v>10666</v>
      </c>
      <c r="P1017" t="s">
        <v>162</v>
      </c>
      <c r="Q1017">
        <v>7</v>
      </c>
      <c r="R1017">
        <v>56</v>
      </c>
      <c r="S1017">
        <v>52348.04</v>
      </c>
      <c r="T1017">
        <v>10.6710779517286</v>
      </c>
      <c r="U1017">
        <v>1972</v>
      </c>
      <c r="V1017">
        <v>1626</v>
      </c>
      <c r="W1017">
        <v>660191.5</v>
      </c>
      <c r="X1017">
        <v>4.6349524280000001</v>
      </c>
      <c r="Y1017">
        <v>1972</v>
      </c>
      <c r="Z1017" t="s">
        <v>7654</v>
      </c>
      <c r="AA1017" s="48" t="s">
        <v>7655</v>
      </c>
      <c r="AB1017" s="41" t="s">
        <v>10721</v>
      </c>
      <c r="AC1017" t="s">
        <v>153</v>
      </c>
      <c r="AD1017" t="s">
        <v>4015</v>
      </c>
      <c r="AE1017" t="s">
        <v>166</v>
      </c>
      <c r="AF1017" t="s">
        <v>4014</v>
      </c>
    </row>
    <row r="1018" spans="1:32">
      <c r="A1018" t="s">
        <v>6540</v>
      </c>
      <c r="B1018" t="s">
        <v>6541</v>
      </c>
      <c r="C1018" t="s">
        <v>4168</v>
      </c>
      <c r="D1018" t="s">
        <v>157</v>
      </c>
      <c r="E1018">
        <v>47.706899999999997</v>
      </c>
      <c r="F1018">
        <v>-121.80670000000001</v>
      </c>
      <c r="G1018" t="s">
        <v>4169</v>
      </c>
      <c r="H1018" t="s">
        <v>148</v>
      </c>
      <c r="I1018" t="s">
        <v>4170</v>
      </c>
      <c r="J1018" t="s">
        <v>108</v>
      </c>
      <c r="K1018">
        <v>622</v>
      </c>
      <c r="L1018" t="s">
        <v>6542</v>
      </c>
      <c r="M1018" s="43">
        <v>30770</v>
      </c>
      <c r="N1018" s="43">
        <v>47318</v>
      </c>
      <c r="O1018" t="s">
        <v>10666</v>
      </c>
      <c r="P1018" t="s">
        <v>162</v>
      </c>
      <c r="Q1018">
        <v>1</v>
      </c>
      <c r="R1018">
        <v>16.8</v>
      </c>
      <c r="S1018">
        <v>52454.78</v>
      </c>
      <c r="T1018">
        <v>35.642789193302903</v>
      </c>
      <c r="U1018">
        <v>1995</v>
      </c>
      <c r="V1018" t="s">
        <v>10666</v>
      </c>
      <c r="W1018" t="s">
        <v>10666</v>
      </c>
      <c r="X1018" t="s">
        <v>10666</v>
      </c>
      <c r="Y1018" t="s">
        <v>10666</v>
      </c>
      <c r="Z1018" t="s">
        <v>6543</v>
      </c>
      <c r="AA1018" s="48" t="s">
        <v>11515</v>
      </c>
      <c r="AB1018" s="41" t="s">
        <v>10727</v>
      </c>
      <c r="AC1018" t="s">
        <v>153</v>
      </c>
      <c r="AD1018" t="s">
        <v>4173</v>
      </c>
      <c r="AE1018" t="s">
        <v>166</v>
      </c>
      <c r="AF1018" t="s">
        <v>4169</v>
      </c>
    </row>
    <row r="1019" spans="1:32">
      <c r="A1019" t="s">
        <v>5335</v>
      </c>
      <c r="B1019" t="s">
        <v>5336</v>
      </c>
      <c r="C1019" t="s">
        <v>5337</v>
      </c>
      <c r="D1019" t="s">
        <v>146</v>
      </c>
      <c r="E1019">
        <v>40.972372999999997</v>
      </c>
      <c r="F1019">
        <v>-121.25177100000001</v>
      </c>
      <c r="G1019" t="s">
        <v>5338</v>
      </c>
      <c r="H1019" t="s">
        <v>459</v>
      </c>
      <c r="I1019" t="s">
        <v>5339</v>
      </c>
      <c r="J1019" t="s">
        <v>108</v>
      </c>
      <c r="K1019">
        <v>10458</v>
      </c>
      <c r="L1019" t="s">
        <v>5340</v>
      </c>
      <c r="M1019" s="43">
        <v>31748</v>
      </c>
      <c r="N1019" s="43">
        <v>50009</v>
      </c>
      <c r="O1019" t="s">
        <v>161</v>
      </c>
      <c r="P1019" t="s">
        <v>162</v>
      </c>
      <c r="Q1019">
        <v>1</v>
      </c>
      <c r="R1019">
        <v>29.9</v>
      </c>
      <c r="S1019">
        <v>52490.91</v>
      </c>
      <c r="T1019">
        <v>20.0405117515004</v>
      </c>
      <c r="U1019">
        <v>1988</v>
      </c>
      <c r="V1019" t="s">
        <v>10666</v>
      </c>
      <c r="W1019" t="s">
        <v>10666</v>
      </c>
      <c r="X1019" t="s">
        <v>10666</v>
      </c>
      <c r="Y1019" t="s">
        <v>10666</v>
      </c>
      <c r="Z1019" t="s">
        <v>5341</v>
      </c>
      <c r="AA1019" s="48" t="s">
        <v>5342</v>
      </c>
      <c r="AB1019" s="41" t="s">
        <v>10852</v>
      </c>
      <c r="AC1019" t="s">
        <v>153</v>
      </c>
      <c r="AD1019" t="s">
        <v>263</v>
      </c>
      <c r="AE1019" t="s">
        <v>220</v>
      </c>
      <c r="AF1019" t="s">
        <v>259</v>
      </c>
    </row>
    <row r="1020" spans="1:32">
      <c r="A1020" t="s">
        <v>8175</v>
      </c>
      <c r="B1020" t="s">
        <v>8176</v>
      </c>
      <c r="C1020" t="s">
        <v>8177</v>
      </c>
      <c r="D1020" t="s">
        <v>374</v>
      </c>
      <c r="E1020">
        <v>36.659121200000001</v>
      </c>
      <c r="F1020">
        <v>-93.124384030000002</v>
      </c>
      <c r="G1020" t="s">
        <v>8178</v>
      </c>
      <c r="H1020" t="s">
        <v>247</v>
      </c>
      <c r="I1020" t="s">
        <v>8178</v>
      </c>
      <c r="J1020" t="s">
        <v>108</v>
      </c>
      <c r="K1020">
        <v>6280</v>
      </c>
      <c r="L1020" t="s">
        <v>8179</v>
      </c>
      <c r="M1020" s="43">
        <v>33694</v>
      </c>
      <c r="N1020" s="43">
        <v>44620</v>
      </c>
      <c r="O1020" t="s">
        <v>450</v>
      </c>
      <c r="P1020" t="s">
        <v>162</v>
      </c>
      <c r="Q1020">
        <v>4</v>
      </c>
      <c r="R1020">
        <v>16</v>
      </c>
      <c r="S1020">
        <v>52500.57</v>
      </c>
      <c r="T1020">
        <v>37.457598458904101</v>
      </c>
      <c r="U1020">
        <v>1931</v>
      </c>
      <c r="V1020" t="s">
        <v>10666</v>
      </c>
      <c r="W1020" t="s">
        <v>10666</v>
      </c>
      <c r="X1020" t="s">
        <v>10666</v>
      </c>
      <c r="Y1020" t="s">
        <v>10666</v>
      </c>
      <c r="Z1020" t="s">
        <v>5230</v>
      </c>
      <c r="AA1020" s="48" t="s">
        <v>8180</v>
      </c>
      <c r="AB1020" s="41" t="s">
        <v>11057</v>
      </c>
      <c r="AC1020" t="s">
        <v>601</v>
      </c>
      <c r="AD1020" t="s">
        <v>333</v>
      </c>
      <c r="AE1020" t="s">
        <v>166</v>
      </c>
      <c r="AF1020" t="s">
        <v>8178</v>
      </c>
    </row>
    <row r="1021" spans="1:32">
      <c r="A1021" t="s">
        <v>6305</v>
      </c>
      <c r="B1021" t="s">
        <v>6306</v>
      </c>
      <c r="C1021" t="s">
        <v>1906</v>
      </c>
      <c r="D1021" t="s">
        <v>286</v>
      </c>
      <c r="E1021">
        <v>43.037199999999999</v>
      </c>
      <c r="F1021">
        <v>-74.864699999999999</v>
      </c>
      <c r="G1021" t="s">
        <v>1582</v>
      </c>
      <c r="H1021" t="s">
        <v>459</v>
      </c>
      <c r="I1021" t="s">
        <v>6307</v>
      </c>
      <c r="J1021" t="s">
        <v>108</v>
      </c>
      <c r="K1021">
        <v>51034</v>
      </c>
      <c r="L1021" t="s">
        <v>6308</v>
      </c>
      <c r="M1021" s="43">
        <v>45404</v>
      </c>
      <c r="N1021" s="43">
        <v>59992</v>
      </c>
      <c r="O1021" t="s">
        <v>10666</v>
      </c>
      <c r="P1021" t="s">
        <v>162</v>
      </c>
      <c r="Q1021">
        <v>2</v>
      </c>
      <c r="R1021">
        <v>13</v>
      </c>
      <c r="S1021">
        <v>52596.480000000003</v>
      </c>
      <c r="T1021">
        <v>46.185879873551102</v>
      </c>
      <c r="U1021">
        <v>1987</v>
      </c>
      <c r="V1021" t="s">
        <v>10666</v>
      </c>
      <c r="W1021" t="s">
        <v>10666</v>
      </c>
      <c r="X1021" t="s">
        <v>10666</v>
      </c>
      <c r="Y1021" t="s">
        <v>10666</v>
      </c>
      <c r="Z1021" t="s">
        <v>5457</v>
      </c>
      <c r="AA1021" s="48" t="s">
        <v>6309</v>
      </c>
      <c r="AB1021" s="41" t="s">
        <v>10760</v>
      </c>
      <c r="AC1021" t="s">
        <v>232</v>
      </c>
      <c r="AD1021" t="s">
        <v>291</v>
      </c>
      <c r="AE1021" t="s">
        <v>220</v>
      </c>
      <c r="AF1021" t="s">
        <v>788</v>
      </c>
    </row>
    <row r="1022" spans="1:32">
      <c r="A1022" t="s">
        <v>10408</v>
      </c>
      <c r="B1022" t="s">
        <v>10409</v>
      </c>
      <c r="C1022" t="s">
        <v>10410</v>
      </c>
      <c r="D1022" t="s">
        <v>146</v>
      </c>
      <c r="E1022">
        <v>38.6373502</v>
      </c>
      <c r="F1022">
        <v>-121.22019779999999</v>
      </c>
      <c r="G1022" t="s">
        <v>416</v>
      </c>
      <c r="H1022" t="s">
        <v>37</v>
      </c>
      <c r="I1022" t="s">
        <v>10372</v>
      </c>
      <c r="J1022" t="s">
        <v>108</v>
      </c>
      <c r="K1022">
        <v>444</v>
      </c>
      <c r="L1022" t="s">
        <v>10666</v>
      </c>
      <c r="M1022" t="s">
        <v>10666</v>
      </c>
      <c r="N1022" s="43" t="s">
        <v>10666</v>
      </c>
      <c r="O1022" t="s">
        <v>161</v>
      </c>
      <c r="P1022" t="s">
        <v>37</v>
      </c>
      <c r="Q1022">
        <v>2</v>
      </c>
      <c r="R1022">
        <v>13.4</v>
      </c>
      <c r="S1022">
        <v>52662.96</v>
      </c>
      <c r="T1022">
        <v>44.863831527294998</v>
      </c>
      <c r="U1022">
        <v>1955</v>
      </c>
      <c r="V1022" t="s">
        <v>10666</v>
      </c>
      <c r="W1022" t="s">
        <v>10666</v>
      </c>
      <c r="X1022" t="s">
        <v>10666</v>
      </c>
      <c r="Y1022" t="s">
        <v>10666</v>
      </c>
      <c r="Z1022" t="s">
        <v>10411</v>
      </c>
      <c r="AA1022" s="48" t="s">
        <v>10412</v>
      </c>
      <c r="AB1022" s="41" t="s">
        <v>11301</v>
      </c>
      <c r="AC1022" t="s">
        <v>153</v>
      </c>
      <c r="AD1022" t="s">
        <v>8470</v>
      </c>
      <c r="AE1022" t="s">
        <v>166</v>
      </c>
      <c r="AF1022" t="s">
        <v>579</v>
      </c>
    </row>
    <row r="1023" spans="1:32">
      <c r="A1023" t="s">
        <v>4174</v>
      </c>
      <c r="B1023" t="s">
        <v>4175</v>
      </c>
      <c r="C1023" t="s">
        <v>4176</v>
      </c>
      <c r="D1023" t="s">
        <v>807</v>
      </c>
      <c r="E1023">
        <v>26.558503890000001</v>
      </c>
      <c r="F1023">
        <v>-99.161860419999996</v>
      </c>
      <c r="G1023" t="s">
        <v>4177</v>
      </c>
      <c r="H1023" t="s">
        <v>148</v>
      </c>
      <c r="I1023" t="s">
        <v>4177</v>
      </c>
      <c r="J1023" t="s">
        <v>108</v>
      </c>
      <c r="K1023">
        <v>6410</v>
      </c>
      <c r="L1023" t="s">
        <v>10666</v>
      </c>
      <c r="M1023" t="s">
        <v>10666</v>
      </c>
      <c r="N1023" s="43" t="s">
        <v>10666</v>
      </c>
      <c r="O1023" t="s">
        <v>10666</v>
      </c>
      <c r="P1023" t="s">
        <v>489</v>
      </c>
      <c r="Q1023">
        <v>3</v>
      </c>
      <c r="R1023">
        <v>31.5</v>
      </c>
      <c r="S1023">
        <v>52887.13</v>
      </c>
      <c r="T1023">
        <v>19.166170181923601</v>
      </c>
      <c r="U1023">
        <v>1954</v>
      </c>
      <c r="V1023" t="s">
        <v>10666</v>
      </c>
      <c r="W1023" t="s">
        <v>10666</v>
      </c>
      <c r="X1023" t="s">
        <v>10666</v>
      </c>
      <c r="Y1023" t="s">
        <v>10666</v>
      </c>
      <c r="Z1023" t="s">
        <v>4178</v>
      </c>
      <c r="AA1023" s="48" t="s">
        <v>11528</v>
      </c>
      <c r="AB1023" s="41" t="s">
        <v>10728</v>
      </c>
      <c r="AC1023" t="s">
        <v>1352</v>
      </c>
      <c r="AD1023" t="s">
        <v>1353</v>
      </c>
      <c r="AE1023" t="s">
        <v>166</v>
      </c>
      <c r="AF1023" t="s">
        <v>4179</v>
      </c>
    </row>
    <row r="1024" spans="1:32">
      <c r="A1024" t="s">
        <v>6869</v>
      </c>
      <c r="B1024" t="s">
        <v>6870</v>
      </c>
      <c r="C1024" t="s">
        <v>746</v>
      </c>
      <c r="D1024" t="s">
        <v>286</v>
      </c>
      <c r="E1024">
        <v>44.211414750000003</v>
      </c>
      <c r="F1024">
        <v>-75.059480190000002</v>
      </c>
      <c r="G1024" t="s">
        <v>4355</v>
      </c>
      <c r="H1024" t="s">
        <v>309</v>
      </c>
      <c r="I1024" t="s">
        <v>4355</v>
      </c>
      <c r="J1024" t="s">
        <v>108</v>
      </c>
      <c r="K1024">
        <v>2548</v>
      </c>
      <c r="L1024" t="s">
        <v>6858</v>
      </c>
      <c r="M1024" s="43">
        <v>41239</v>
      </c>
      <c r="N1024" s="43">
        <v>55884</v>
      </c>
      <c r="O1024" t="s">
        <v>250</v>
      </c>
      <c r="P1024" t="s">
        <v>162</v>
      </c>
      <c r="Q1024">
        <v>2</v>
      </c>
      <c r="R1024">
        <v>16</v>
      </c>
      <c r="S1024">
        <v>52949.87</v>
      </c>
      <c r="T1024">
        <v>37.778160673515998</v>
      </c>
      <c r="U1024">
        <v>1923</v>
      </c>
      <c r="V1024" t="s">
        <v>10666</v>
      </c>
      <c r="W1024" t="s">
        <v>10666</v>
      </c>
      <c r="X1024" t="s">
        <v>10666</v>
      </c>
      <c r="Y1024" t="s">
        <v>10666</v>
      </c>
      <c r="Z1024" t="s">
        <v>6146</v>
      </c>
      <c r="AA1024" s="48" t="s">
        <v>2103</v>
      </c>
      <c r="AB1024" s="41" t="s">
        <v>10789</v>
      </c>
      <c r="AC1024" t="s">
        <v>232</v>
      </c>
      <c r="AD1024" t="s">
        <v>291</v>
      </c>
      <c r="AE1024" t="s">
        <v>220</v>
      </c>
      <c r="AF1024" t="s">
        <v>788</v>
      </c>
    </row>
    <row r="1025" spans="1:32">
      <c r="A1025" t="s">
        <v>7684</v>
      </c>
      <c r="B1025" t="s">
        <v>7685</v>
      </c>
      <c r="C1025" t="s">
        <v>7686</v>
      </c>
      <c r="D1025" t="s">
        <v>267</v>
      </c>
      <c r="E1025">
        <v>33.350200000000001</v>
      </c>
      <c r="F1025">
        <v>-83.157399999999996</v>
      </c>
      <c r="G1025" t="s">
        <v>269</v>
      </c>
      <c r="H1025" t="s">
        <v>247</v>
      </c>
      <c r="I1025" t="s">
        <v>269</v>
      </c>
      <c r="J1025" t="s">
        <v>137</v>
      </c>
      <c r="K1025">
        <v>6087</v>
      </c>
      <c r="L1025" t="s">
        <v>7687</v>
      </c>
      <c r="M1025" s="43">
        <v>44000</v>
      </c>
      <c r="N1025" s="43">
        <v>58592</v>
      </c>
      <c r="O1025" t="s">
        <v>10666</v>
      </c>
      <c r="P1025" t="s">
        <v>162</v>
      </c>
      <c r="Q1025">
        <v>6</v>
      </c>
      <c r="R1025">
        <v>112.4</v>
      </c>
      <c r="S1025">
        <v>52972.71</v>
      </c>
      <c r="T1025">
        <v>5.3799937844293897</v>
      </c>
      <c r="U1025">
        <v>1979</v>
      </c>
      <c r="V1025">
        <v>208.8</v>
      </c>
      <c r="W1025">
        <v>271129.74</v>
      </c>
      <c r="X1025">
        <v>14.8232201</v>
      </c>
      <c r="Y1025">
        <v>1979</v>
      </c>
      <c r="Z1025" t="s">
        <v>7688</v>
      </c>
      <c r="AA1025" s="48" t="s">
        <v>7689</v>
      </c>
      <c r="AB1025" s="41" t="s">
        <v>10666</v>
      </c>
      <c r="AC1025" t="s">
        <v>253</v>
      </c>
      <c r="AD1025" t="s">
        <v>272</v>
      </c>
      <c r="AE1025" t="s">
        <v>166</v>
      </c>
      <c r="AF1025" t="s">
        <v>269</v>
      </c>
    </row>
    <row r="1026" spans="1:32">
      <c r="A1026" t="s">
        <v>10463</v>
      </c>
      <c r="B1026" t="s">
        <v>10464</v>
      </c>
      <c r="C1026" t="s">
        <v>2335</v>
      </c>
      <c r="D1026" t="s">
        <v>195</v>
      </c>
      <c r="E1026">
        <v>42.121168140000002</v>
      </c>
      <c r="F1026">
        <v>-122.5478957</v>
      </c>
      <c r="G1026" t="s">
        <v>416</v>
      </c>
      <c r="H1026" t="s">
        <v>37</v>
      </c>
      <c r="I1026" t="s">
        <v>10391</v>
      </c>
      <c r="J1026" t="s">
        <v>108</v>
      </c>
      <c r="K1026">
        <v>6403</v>
      </c>
      <c r="L1026" t="s">
        <v>10666</v>
      </c>
      <c r="M1026" t="s">
        <v>10666</v>
      </c>
      <c r="N1026" s="43" t="s">
        <v>10666</v>
      </c>
      <c r="O1026" t="s">
        <v>812</v>
      </c>
      <c r="P1026" t="s">
        <v>37</v>
      </c>
      <c r="Q1026">
        <v>1</v>
      </c>
      <c r="R1026">
        <v>17.2</v>
      </c>
      <c r="S1026">
        <v>53052.83</v>
      </c>
      <c r="T1026">
        <v>35.2108089094191</v>
      </c>
      <c r="U1026">
        <v>1960</v>
      </c>
      <c r="V1026" t="s">
        <v>10666</v>
      </c>
      <c r="W1026" t="s">
        <v>10666</v>
      </c>
      <c r="X1026" t="s">
        <v>10666</v>
      </c>
      <c r="Y1026" t="s">
        <v>10666</v>
      </c>
      <c r="Z1026" t="s">
        <v>10465</v>
      </c>
      <c r="AA1026" s="48" t="s">
        <v>11454</v>
      </c>
      <c r="AB1026" s="41" t="s">
        <v>10751</v>
      </c>
      <c r="AC1026" t="s">
        <v>153</v>
      </c>
      <c r="AD1026" t="s">
        <v>4142</v>
      </c>
      <c r="AE1026" t="s">
        <v>166</v>
      </c>
      <c r="AF1026" t="s">
        <v>4143</v>
      </c>
    </row>
    <row r="1027" spans="1:32">
      <c r="A1027" t="s">
        <v>6837</v>
      </c>
      <c r="B1027" t="s">
        <v>6838</v>
      </c>
      <c r="C1027" t="s">
        <v>2276</v>
      </c>
      <c r="D1027" t="s">
        <v>483</v>
      </c>
      <c r="E1027">
        <v>42.865699999999997</v>
      </c>
      <c r="F1027">
        <v>-114.86790000000001</v>
      </c>
      <c r="G1027" t="s">
        <v>430</v>
      </c>
      <c r="H1027" t="s">
        <v>247</v>
      </c>
      <c r="I1027" t="s">
        <v>430</v>
      </c>
      <c r="J1027" t="s">
        <v>108</v>
      </c>
      <c r="K1027">
        <v>823</v>
      </c>
      <c r="L1027" t="s">
        <v>6836</v>
      </c>
      <c r="M1027" s="43">
        <v>38436</v>
      </c>
      <c r="N1027" s="43">
        <v>49368</v>
      </c>
      <c r="O1027" t="s">
        <v>161</v>
      </c>
      <c r="P1027" t="s">
        <v>162</v>
      </c>
      <c r="Q1027">
        <v>1</v>
      </c>
      <c r="R1027">
        <v>8.3000000000000007</v>
      </c>
      <c r="S1027">
        <v>53108.26</v>
      </c>
      <c r="T1027">
        <v>73.043213951697197</v>
      </c>
      <c r="U1027">
        <v>1948</v>
      </c>
      <c r="V1027" t="s">
        <v>10666</v>
      </c>
      <c r="W1027" t="s">
        <v>10666</v>
      </c>
      <c r="X1027" t="s">
        <v>10666</v>
      </c>
      <c r="Y1027" t="s">
        <v>10666</v>
      </c>
      <c r="Z1027" t="s">
        <v>3732</v>
      </c>
      <c r="AA1027" s="48" t="s">
        <v>3733</v>
      </c>
      <c r="AB1027" s="41" t="s">
        <v>10775</v>
      </c>
      <c r="AC1027" t="s">
        <v>153</v>
      </c>
      <c r="AD1027" t="s">
        <v>434</v>
      </c>
      <c r="AE1027" t="s">
        <v>166</v>
      </c>
      <c r="AF1027" t="s">
        <v>430</v>
      </c>
    </row>
    <row r="1028" spans="1:32">
      <c r="A1028" t="s">
        <v>5956</v>
      </c>
      <c r="B1028" t="s">
        <v>5957</v>
      </c>
      <c r="C1028" t="s">
        <v>437</v>
      </c>
      <c r="D1028" t="s">
        <v>195</v>
      </c>
      <c r="E1028">
        <v>45.080536000000002</v>
      </c>
      <c r="F1028">
        <v>-121.89333499999999</v>
      </c>
      <c r="G1028" t="s">
        <v>5958</v>
      </c>
      <c r="H1028" t="s">
        <v>148</v>
      </c>
      <c r="I1028" t="s">
        <v>5958</v>
      </c>
      <c r="J1028" t="s">
        <v>108</v>
      </c>
      <c r="K1028">
        <v>7508</v>
      </c>
      <c r="L1028" t="s">
        <v>5959</v>
      </c>
      <c r="M1028" s="43">
        <v>32766</v>
      </c>
      <c r="N1028" s="43">
        <v>51013</v>
      </c>
      <c r="O1028" t="s">
        <v>161</v>
      </c>
      <c r="P1028" t="s">
        <v>162</v>
      </c>
      <c r="Q1028">
        <v>1</v>
      </c>
      <c r="R1028">
        <v>12</v>
      </c>
      <c r="S1028">
        <v>53336.1</v>
      </c>
      <c r="T1028">
        <v>50.738299086757998</v>
      </c>
      <c r="U1028">
        <v>1994</v>
      </c>
      <c r="V1028" t="s">
        <v>10666</v>
      </c>
      <c r="W1028" t="s">
        <v>10666</v>
      </c>
      <c r="X1028" t="s">
        <v>10666</v>
      </c>
      <c r="Y1028" t="s">
        <v>10666</v>
      </c>
      <c r="Z1028" t="s">
        <v>5960</v>
      </c>
      <c r="AA1028" s="48" t="s">
        <v>5961</v>
      </c>
      <c r="AB1028" s="41" t="s">
        <v>10688</v>
      </c>
      <c r="AC1028" t="s">
        <v>153</v>
      </c>
      <c r="AD1028" t="s">
        <v>442</v>
      </c>
      <c r="AE1028" t="s">
        <v>166</v>
      </c>
      <c r="AF1028" t="s">
        <v>5300</v>
      </c>
    </row>
    <row r="1029" spans="1:32">
      <c r="A1029" t="s">
        <v>8842</v>
      </c>
      <c r="B1029" t="s">
        <v>8843</v>
      </c>
      <c r="C1029" t="s">
        <v>8844</v>
      </c>
      <c r="D1029" t="s">
        <v>245</v>
      </c>
      <c r="E1029">
        <v>34.261000000000003</v>
      </c>
      <c r="F1029">
        <v>-81.332099999999997</v>
      </c>
      <c r="G1029" t="s">
        <v>388</v>
      </c>
      <c r="H1029" t="s">
        <v>247</v>
      </c>
      <c r="I1029" t="s">
        <v>389</v>
      </c>
      <c r="J1029" t="s">
        <v>108</v>
      </c>
      <c r="K1029">
        <v>3290</v>
      </c>
      <c r="L1029" t="s">
        <v>390</v>
      </c>
      <c r="M1029" s="43">
        <v>44160</v>
      </c>
      <c r="N1029" s="43">
        <v>62397</v>
      </c>
      <c r="O1029" t="s">
        <v>10666</v>
      </c>
      <c r="P1029" t="s">
        <v>162</v>
      </c>
      <c r="Q1029">
        <v>6</v>
      </c>
      <c r="R1029">
        <v>15</v>
      </c>
      <c r="S1029">
        <v>53471.61</v>
      </c>
      <c r="T1029">
        <v>40.693767123287699</v>
      </c>
      <c r="U1029">
        <v>1914</v>
      </c>
      <c r="V1029" t="s">
        <v>10666</v>
      </c>
      <c r="W1029" t="s">
        <v>10666</v>
      </c>
      <c r="X1029" t="s">
        <v>10666</v>
      </c>
      <c r="Y1029" t="s">
        <v>10666</v>
      </c>
      <c r="Z1029" t="s">
        <v>6641</v>
      </c>
      <c r="AA1029" s="48" t="s">
        <v>8845</v>
      </c>
      <c r="AB1029" s="41" t="s">
        <v>10666</v>
      </c>
      <c r="AC1029" t="s">
        <v>253</v>
      </c>
      <c r="AD1029" t="s">
        <v>393</v>
      </c>
      <c r="AE1029" t="s">
        <v>166</v>
      </c>
      <c r="AF1029" t="s">
        <v>394</v>
      </c>
    </row>
    <row r="1030" spans="1:32">
      <c r="A1030" t="s">
        <v>4203</v>
      </c>
      <c r="B1030" t="s">
        <v>4204</v>
      </c>
      <c r="C1030" t="s">
        <v>2050</v>
      </c>
      <c r="D1030" t="s">
        <v>551</v>
      </c>
      <c r="E1030">
        <v>43.626812600000001</v>
      </c>
      <c r="F1030">
        <v>-89.78122544</v>
      </c>
      <c r="G1030" t="s">
        <v>4205</v>
      </c>
      <c r="H1030" t="s">
        <v>247</v>
      </c>
      <c r="I1030" t="s">
        <v>4205</v>
      </c>
      <c r="J1030" t="s">
        <v>108</v>
      </c>
      <c r="K1030">
        <v>4053</v>
      </c>
      <c r="L1030" t="s">
        <v>10666</v>
      </c>
      <c r="M1030" t="s">
        <v>10666</v>
      </c>
      <c r="N1030" s="43" t="s">
        <v>10666</v>
      </c>
      <c r="O1030" t="s">
        <v>10666</v>
      </c>
      <c r="P1030" t="s">
        <v>543</v>
      </c>
      <c r="Q1030">
        <v>4</v>
      </c>
      <c r="R1030">
        <v>9.6999999999999993</v>
      </c>
      <c r="S1030">
        <v>53954.43</v>
      </c>
      <c r="T1030">
        <v>63.4967165654569</v>
      </c>
      <c r="U1030">
        <v>1926</v>
      </c>
      <c r="V1030" t="s">
        <v>10666</v>
      </c>
      <c r="W1030" t="s">
        <v>10666</v>
      </c>
      <c r="X1030" t="s">
        <v>10666</v>
      </c>
      <c r="Y1030" t="s">
        <v>10666</v>
      </c>
      <c r="Z1030" t="s">
        <v>599</v>
      </c>
      <c r="AA1030" s="48" t="s">
        <v>4206</v>
      </c>
      <c r="AB1030" s="41" t="s">
        <v>10719</v>
      </c>
      <c r="AC1030" t="s">
        <v>601</v>
      </c>
      <c r="AD1030" t="s">
        <v>302</v>
      </c>
      <c r="AE1030" t="s">
        <v>166</v>
      </c>
      <c r="AF1030" t="s">
        <v>556</v>
      </c>
    </row>
    <row r="1031" spans="1:32">
      <c r="A1031" t="s">
        <v>7648</v>
      </c>
      <c r="B1031" t="s">
        <v>7649</v>
      </c>
      <c r="C1031" t="s">
        <v>817</v>
      </c>
      <c r="D1031" t="s">
        <v>146</v>
      </c>
      <c r="E1031">
        <v>34.307676000000001</v>
      </c>
      <c r="F1031">
        <v>-117.323289</v>
      </c>
      <c r="G1031" t="s">
        <v>7639</v>
      </c>
      <c r="H1031" t="s">
        <v>5</v>
      </c>
      <c r="I1031" t="s">
        <v>7640</v>
      </c>
      <c r="J1031" t="s">
        <v>108</v>
      </c>
      <c r="K1031">
        <v>7072</v>
      </c>
      <c r="L1031" t="s">
        <v>7650</v>
      </c>
      <c r="M1031" s="43">
        <v>41912</v>
      </c>
      <c r="N1031" s="43" t="s">
        <v>10666</v>
      </c>
      <c r="O1031" t="s">
        <v>10666</v>
      </c>
      <c r="P1031" t="s">
        <v>150</v>
      </c>
      <c r="Q1031">
        <v>3</v>
      </c>
      <c r="R1031">
        <v>32.700000000000003</v>
      </c>
      <c r="S1031">
        <v>54003.39</v>
      </c>
      <c r="T1031">
        <v>18.8525093209334</v>
      </c>
      <c r="U1031">
        <v>1996</v>
      </c>
      <c r="V1031" t="s">
        <v>10666</v>
      </c>
      <c r="W1031" t="s">
        <v>10666</v>
      </c>
      <c r="X1031" t="s">
        <v>10666</v>
      </c>
      <c r="Y1031" t="s">
        <v>10666</v>
      </c>
      <c r="Z1031" t="s">
        <v>7651</v>
      </c>
      <c r="AA1031" s="48" t="s">
        <v>11513</v>
      </c>
      <c r="AB1031" s="41" t="s">
        <v>10678</v>
      </c>
      <c r="AC1031" t="s">
        <v>153</v>
      </c>
      <c r="AD1031" t="s">
        <v>263</v>
      </c>
      <c r="AE1031" t="s">
        <v>166</v>
      </c>
      <c r="AF1031" t="s">
        <v>397</v>
      </c>
    </row>
    <row r="1032" spans="1:32">
      <c r="A1032" t="s">
        <v>7764</v>
      </c>
      <c r="B1032" t="s">
        <v>7765</v>
      </c>
      <c r="C1032" t="s">
        <v>7766</v>
      </c>
      <c r="D1032" t="s">
        <v>286</v>
      </c>
      <c r="E1032">
        <v>43.304900000000004</v>
      </c>
      <c r="F1032">
        <v>-73.643000000000001</v>
      </c>
      <c r="G1032" t="s">
        <v>4355</v>
      </c>
      <c r="H1032" t="s">
        <v>309</v>
      </c>
      <c r="I1032" t="s">
        <v>7767</v>
      </c>
      <c r="J1032" t="s">
        <v>108</v>
      </c>
      <c r="K1032">
        <v>56936</v>
      </c>
      <c r="L1032" t="s">
        <v>7768</v>
      </c>
      <c r="M1032" s="43">
        <v>37216</v>
      </c>
      <c r="N1032" s="43">
        <v>51805</v>
      </c>
      <c r="O1032" t="s">
        <v>161</v>
      </c>
      <c r="P1032" t="s">
        <v>162</v>
      </c>
      <c r="Q1032">
        <v>5</v>
      </c>
      <c r="R1032">
        <v>11.8</v>
      </c>
      <c r="S1032">
        <v>54076.69</v>
      </c>
      <c r="T1032">
        <v>52.314729897066798</v>
      </c>
      <c r="U1032">
        <v>1944</v>
      </c>
      <c r="V1032" t="s">
        <v>10666</v>
      </c>
      <c r="W1032" t="s">
        <v>10666</v>
      </c>
      <c r="X1032" t="s">
        <v>10666</v>
      </c>
      <c r="Y1032" t="s">
        <v>10666</v>
      </c>
      <c r="Z1032" t="s">
        <v>786</v>
      </c>
      <c r="AA1032" s="48" t="s">
        <v>5951</v>
      </c>
      <c r="AB1032" s="41" t="s">
        <v>10666</v>
      </c>
      <c r="AC1032" t="s">
        <v>232</v>
      </c>
      <c r="AD1032" t="s">
        <v>291</v>
      </c>
      <c r="AE1032" t="s">
        <v>1999</v>
      </c>
      <c r="AF1032" t="s">
        <v>788</v>
      </c>
    </row>
    <row r="1033" spans="1:32">
      <c r="A1033" t="s">
        <v>7907</v>
      </c>
      <c r="B1033" t="s">
        <v>7908</v>
      </c>
      <c r="C1033" t="s">
        <v>6638</v>
      </c>
      <c r="D1033" t="s">
        <v>245</v>
      </c>
      <c r="E1033">
        <v>35.032699999999998</v>
      </c>
      <c r="F1033">
        <v>-81.494900000000001</v>
      </c>
      <c r="G1033" t="s">
        <v>246</v>
      </c>
      <c r="H1033" t="s">
        <v>247</v>
      </c>
      <c r="I1033" t="s">
        <v>246</v>
      </c>
      <c r="J1033" t="s">
        <v>108</v>
      </c>
      <c r="K1033">
        <v>3272</v>
      </c>
      <c r="L1033" t="s">
        <v>7909</v>
      </c>
      <c r="M1033" s="43">
        <v>35233</v>
      </c>
      <c r="N1033" s="43">
        <v>49826</v>
      </c>
      <c r="O1033" t="s">
        <v>250</v>
      </c>
      <c r="P1033" t="s">
        <v>162</v>
      </c>
      <c r="Q1033">
        <v>4</v>
      </c>
      <c r="R1033">
        <v>12</v>
      </c>
      <c r="S1033">
        <v>54702.17</v>
      </c>
      <c r="T1033">
        <v>52.037832952815798</v>
      </c>
      <c r="U1033">
        <v>1910</v>
      </c>
      <c r="V1033" t="s">
        <v>10666</v>
      </c>
      <c r="W1033" t="s">
        <v>10666</v>
      </c>
      <c r="X1033" t="s">
        <v>10666</v>
      </c>
      <c r="Y1033" t="s">
        <v>10666</v>
      </c>
      <c r="Z1033" t="s">
        <v>6641</v>
      </c>
      <c r="AA1033" s="48" t="s">
        <v>6642</v>
      </c>
      <c r="AB1033" s="41" t="s">
        <v>10944</v>
      </c>
      <c r="AC1033" t="s">
        <v>253</v>
      </c>
      <c r="AD1033" t="s">
        <v>254</v>
      </c>
      <c r="AE1033" t="s">
        <v>166</v>
      </c>
      <c r="AF1033" t="s">
        <v>246</v>
      </c>
    </row>
    <row r="1034" spans="1:32">
      <c r="A1034" t="s">
        <v>7217</v>
      </c>
      <c r="B1034" t="s">
        <v>7218</v>
      </c>
      <c r="C1034" t="s">
        <v>1969</v>
      </c>
      <c r="D1034" t="s">
        <v>286</v>
      </c>
      <c r="E1034">
        <v>44.026899999999998</v>
      </c>
      <c r="F1034">
        <v>-75.678899999999999</v>
      </c>
      <c r="G1034" t="s">
        <v>4355</v>
      </c>
      <c r="H1034" t="s">
        <v>309</v>
      </c>
      <c r="I1034" t="s">
        <v>4355</v>
      </c>
      <c r="J1034" t="s">
        <v>108</v>
      </c>
      <c r="K1034">
        <v>2552</v>
      </c>
      <c r="L1034" t="s">
        <v>7213</v>
      </c>
      <c r="M1034" s="43">
        <v>35423</v>
      </c>
      <c r="N1034" s="43">
        <v>46356</v>
      </c>
      <c r="O1034" t="s">
        <v>450</v>
      </c>
      <c r="P1034" t="s">
        <v>162</v>
      </c>
      <c r="Q1034">
        <v>3</v>
      </c>
      <c r="R1034">
        <v>12</v>
      </c>
      <c r="S1034">
        <v>55000.57</v>
      </c>
      <c r="T1034">
        <v>52.321699010654498</v>
      </c>
      <c r="U1034">
        <v>1925</v>
      </c>
      <c r="V1034" t="s">
        <v>10666</v>
      </c>
      <c r="W1034" t="s">
        <v>10666</v>
      </c>
      <c r="X1034" t="s">
        <v>10666</v>
      </c>
      <c r="Y1034" t="s">
        <v>10666</v>
      </c>
      <c r="Z1034" t="s">
        <v>1649</v>
      </c>
      <c r="AA1034" s="48" t="s">
        <v>1813</v>
      </c>
      <c r="AB1034" s="41" t="s">
        <v>10895</v>
      </c>
      <c r="AC1034" t="s">
        <v>232</v>
      </c>
      <c r="AD1034" t="s">
        <v>291</v>
      </c>
      <c r="AE1034" t="s">
        <v>220</v>
      </c>
      <c r="AF1034" t="s">
        <v>788</v>
      </c>
    </row>
    <row r="1035" spans="1:32">
      <c r="A1035" t="s">
        <v>6066</v>
      </c>
      <c r="B1035" t="s">
        <v>6067</v>
      </c>
      <c r="C1035" t="s">
        <v>6068</v>
      </c>
      <c r="D1035" t="s">
        <v>286</v>
      </c>
      <c r="E1035">
        <v>42.8048</v>
      </c>
      <c r="F1035">
        <v>-73.845500000000001</v>
      </c>
      <c r="G1035" t="s">
        <v>287</v>
      </c>
      <c r="H1035" t="s">
        <v>5</v>
      </c>
      <c r="I1035" t="s">
        <v>287</v>
      </c>
      <c r="J1035" t="s">
        <v>108</v>
      </c>
      <c r="K1035">
        <v>2686</v>
      </c>
      <c r="L1035" t="s">
        <v>6069</v>
      </c>
      <c r="M1035" s="43">
        <v>30859</v>
      </c>
      <c r="N1035" s="43">
        <v>45443</v>
      </c>
      <c r="O1035" t="s">
        <v>161</v>
      </c>
      <c r="P1035" t="s">
        <v>162</v>
      </c>
      <c r="Q1035">
        <v>4</v>
      </c>
      <c r="R1035">
        <v>11.6</v>
      </c>
      <c r="S1035">
        <v>55178.7</v>
      </c>
      <c r="T1035">
        <v>54.301192725554998</v>
      </c>
      <c r="U1035">
        <v>1924</v>
      </c>
      <c r="V1035" t="s">
        <v>10666</v>
      </c>
      <c r="W1035" t="s">
        <v>10666</v>
      </c>
      <c r="X1035" t="s">
        <v>10666</v>
      </c>
      <c r="Y1035" t="s">
        <v>10666</v>
      </c>
      <c r="Z1035" t="s">
        <v>5457</v>
      </c>
      <c r="AA1035" s="48" t="s">
        <v>6070</v>
      </c>
      <c r="AB1035" s="41" t="s">
        <v>10666</v>
      </c>
      <c r="AC1035" t="s">
        <v>232</v>
      </c>
      <c r="AD1035" t="s">
        <v>291</v>
      </c>
      <c r="AE1035" t="s">
        <v>166</v>
      </c>
      <c r="AF1035" t="s">
        <v>287</v>
      </c>
    </row>
    <row r="1036" spans="1:32">
      <c r="A1036" t="s">
        <v>8173</v>
      </c>
      <c r="B1036" t="s">
        <v>8174</v>
      </c>
      <c r="C1036" t="s">
        <v>2287</v>
      </c>
      <c r="D1036" t="s">
        <v>186</v>
      </c>
      <c r="E1036">
        <v>57.063299999999998</v>
      </c>
      <c r="F1036">
        <v>-135.1917</v>
      </c>
      <c r="G1036" t="s">
        <v>6714</v>
      </c>
      <c r="H1036" t="s">
        <v>148</v>
      </c>
      <c r="I1036" t="s">
        <v>6715</v>
      </c>
      <c r="J1036" t="s">
        <v>108</v>
      </c>
      <c r="K1036">
        <v>93</v>
      </c>
      <c r="L1036" t="s">
        <v>8168</v>
      </c>
      <c r="M1036" s="43">
        <v>39273</v>
      </c>
      <c r="N1036" s="43">
        <v>50495</v>
      </c>
      <c r="O1036" t="s">
        <v>250</v>
      </c>
      <c r="P1036" t="s">
        <v>162</v>
      </c>
      <c r="Q1036">
        <v>3</v>
      </c>
      <c r="R1036">
        <v>15.9</v>
      </c>
      <c r="S1036">
        <v>55389.09</v>
      </c>
      <c r="T1036">
        <v>39.767015594038099</v>
      </c>
      <c r="U1036">
        <v>2014</v>
      </c>
      <c r="V1036" t="s">
        <v>10666</v>
      </c>
      <c r="W1036" t="s">
        <v>10666</v>
      </c>
      <c r="X1036" t="s">
        <v>10666</v>
      </c>
      <c r="Y1036" t="s">
        <v>10666</v>
      </c>
      <c r="Z1036" t="s">
        <v>8169</v>
      </c>
      <c r="AA1036" s="48" t="s">
        <v>8170</v>
      </c>
      <c r="AB1036" s="41" t="s">
        <v>10666</v>
      </c>
      <c r="AC1036" t="s">
        <v>10666</v>
      </c>
      <c r="AD1036" t="s">
        <v>10666</v>
      </c>
      <c r="AE1036" t="s">
        <v>166</v>
      </c>
      <c r="AF1036" t="s">
        <v>6714</v>
      </c>
    </row>
    <row r="1037" spans="1:32">
      <c r="A1037" t="s">
        <v>9388</v>
      </c>
      <c r="B1037" t="s">
        <v>9389</v>
      </c>
      <c r="C1037" t="s">
        <v>306</v>
      </c>
      <c r="D1037" t="s">
        <v>404</v>
      </c>
      <c r="E1037">
        <v>35.201999999999998</v>
      </c>
      <c r="F1037">
        <v>-86.278000000000006</v>
      </c>
      <c r="G1037" t="s">
        <v>40</v>
      </c>
      <c r="H1037" t="s">
        <v>39</v>
      </c>
      <c r="I1037" t="s">
        <v>40</v>
      </c>
      <c r="J1037" t="s">
        <v>108</v>
      </c>
      <c r="K1037">
        <v>3417</v>
      </c>
      <c r="L1037" t="s">
        <v>10666</v>
      </c>
      <c r="M1037" t="s">
        <v>10666</v>
      </c>
      <c r="N1037" s="43" t="s">
        <v>10666</v>
      </c>
      <c r="O1037" t="s">
        <v>250</v>
      </c>
      <c r="P1037" t="s">
        <v>39</v>
      </c>
      <c r="Q1037">
        <v>2</v>
      </c>
      <c r="R1037">
        <v>45.7</v>
      </c>
      <c r="S1037">
        <v>55625.17</v>
      </c>
      <c r="T1037">
        <v>13.8947598493251</v>
      </c>
      <c r="U1037">
        <v>1972</v>
      </c>
      <c r="V1037" t="s">
        <v>10666</v>
      </c>
      <c r="W1037" t="s">
        <v>10666</v>
      </c>
      <c r="X1037" t="s">
        <v>10666</v>
      </c>
      <c r="Y1037" t="s">
        <v>10666</v>
      </c>
      <c r="Z1037" t="s">
        <v>9390</v>
      </c>
      <c r="AA1037" s="48" t="s">
        <v>9391</v>
      </c>
      <c r="AB1037" s="41" t="s">
        <v>11148</v>
      </c>
      <c r="AC1037" t="s">
        <v>253</v>
      </c>
      <c r="AD1037" t="s">
        <v>39</v>
      </c>
      <c r="AE1037" t="s">
        <v>166</v>
      </c>
      <c r="AF1037" t="s">
        <v>40</v>
      </c>
    </row>
    <row r="1038" spans="1:32">
      <c r="A1038" t="s">
        <v>10045</v>
      </c>
      <c r="B1038" t="s">
        <v>10046</v>
      </c>
      <c r="C1038" t="s">
        <v>1421</v>
      </c>
      <c r="D1038" t="s">
        <v>5965</v>
      </c>
      <c r="E1038">
        <v>34.22</v>
      </c>
      <c r="F1038">
        <v>-93.11</v>
      </c>
      <c r="G1038" t="s">
        <v>9928</v>
      </c>
      <c r="H1038" t="s">
        <v>41</v>
      </c>
      <c r="I1038" t="s">
        <v>9928</v>
      </c>
      <c r="J1038" t="s">
        <v>137</v>
      </c>
      <c r="K1038">
        <v>187</v>
      </c>
      <c r="L1038" t="s">
        <v>10666</v>
      </c>
      <c r="M1038" t="s">
        <v>10666</v>
      </c>
      <c r="N1038" s="43" t="s">
        <v>10666</v>
      </c>
      <c r="O1038" t="s">
        <v>10666</v>
      </c>
      <c r="P1038" t="s">
        <v>41</v>
      </c>
      <c r="Q1038">
        <v>2</v>
      </c>
      <c r="R1038">
        <v>40</v>
      </c>
      <c r="S1038">
        <v>56049.7</v>
      </c>
      <c r="T1038">
        <v>15.995918949771699</v>
      </c>
      <c r="U1038">
        <v>1972</v>
      </c>
      <c r="V1038">
        <v>30</v>
      </c>
      <c r="W1038">
        <v>45130.95</v>
      </c>
      <c r="X1038">
        <v>17.173116440000001</v>
      </c>
      <c r="Y1038">
        <v>1972</v>
      </c>
      <c r="Z1038" t="s">
        <v>10047</v>
      </c>
      <c r="AA1038" s="48" t="s">
        <v>10048</v>
      </c>
      <c r="AB1038" s="41" t="s">
        <v>11266</v>
      </c>
      <c r="AC1038" t="s">
        <v>253</v>
      </c>
      <c r="AD1038" t="s">
        <v>302</v>
      </c>
      <c r="AE1038" t="s">
        <v>166</v>
      </c>
      <c r="AF1038" t="s">
        <v>9266</v>
      </c>
    </row>
    <row r="1039" spans="1:32">
      <c r="A1039" t="s">
        <v>8266</v>
      </c>
      <c r="B1039" t="s">
        <v>2147</v>
      </c>
      <c r="C1039" t="s">
        <v>2147</v>
      </c>
      <c r="D1039" t="s">
        <v>446</v>
      </c>
      <c r="E1039">
        <v>45.47</v>
      </c>
      <c r="F1039">
        <v>-111.6374</v>
      </c>
      <c r="G1039" t="s">
        <v>447</v>
      </c>
      <c r="H1039" t="s">
        <v>309</v>
      </c>
      <c r="I1039" t="s">
        <v>448</v>
      </c>
      <c r="J1039" t="s">
        <v>108</v>
      </c>
      <c r="K1039">
        <v>6422</v>
      </c>
      <c r="L1039" t="s">
        <v>449</v>
      </c>
      <c r="M1039" s="43">
        <v>36796</v>
      </c>
      <c r="N1039" s="43">
        <v>51379</v>
      </c>
      <c r="O1039" t="s">
        <v>450</v>
      </c>
      <c r="P1039" t="s">
        <v>162</v>
      </c>
      <c r="Q1039" t="s">
        <v>10666</v>
      </c>
      <c r="R1039">
        <v>16.399999999999999</v>
      </c>
      <c r="S1039">
        <v>56065.65</v>
      </c>
      <c r="T1039">
        <v>39.025538757099902</v>
      </c>
      <c r="U1039">
        <v>1906</v>
      </c>
      <c r="V1039" t="s">
        <v>10666</v>
      </c>
      <c r="W1039" t="s">
        <v>10666</v>
      </c>
      <c r="X1039" t="s">
        <v>10666</v>
      </c>
      <c r="Y1039" t="s">
        <v>10666</v>
      </c>
      <c r="Z1039" t="s">
        <v>8267</v>
      </c>
      <c r="AA1039" s="48" t="s">
        <v>8268</v>
      </c>
      <c r="AB1039" s="41" t="s">
        <v>11061</v>
      </c>
      <c r="AC1039" t="s">
        <v>153</v>
      </c>
      <c r="AD1039" t="s">
        <v>453</v>
      </c>
      <c r="AE1039" t="s">
        <v>166</v>
      </c>
      <c r="AF1039" t="s">
        <v>454</v>
      </c>
    </row>
    <row r="1040" spans="1:32">
      <c r="A1040" t="s">
        <v>10522</v>
      </c>
      <c r="B1040" t="s">
        <v>10523</v>
      </c>
      <c r="C1040" t="s">
        <v>4591</v>
      </c>
      <c r="D1040" t="s">
        <v>574</v>
      </c>
      <c r="E1040">
        <v>43.417871679999998</v>
      </c>
      <c r="F1040">
        <v>-108.1775449</v>
      </c>
      <c r="G1040" t="s">
        <v>416</v>
      </c>
      <c r="H1040" t="s">
        <v>37</v>
      </c>
      <c r="I1040" t="s">
        <v>10362</v>
      </c>
      <c r="J1040" t="s">
        <v>108</v>
      </c>
      <c r="K1040">
        <v>505</v>
      </c>
      <c r="L1040" t="s">
        <v>10666</v>
      </c>
      <c r="M1040" t="s">
        <v>10666</v>
      </c>
      <c r="N1040" s="43" t="s">
        <v>10666</v>
      </c>
      <c r="O1040" t="s">
        <v>812</v>
      </c>
      <c r="P1040" t="s">
        <v>37</v>
      </c>
      <c r="Q1040">
        <v>2</v>
      </c>
      <c r="R1040">
        <v>15</v>
      </c>
      <c r="S1040">
        <v>56563</v>
      </c>
      <c r="T1040">
        <v>43.046423135464202</v>
      </c>
      <c r="U1040">
        <v>1952</v>
      </c>
      <c r="V1040" t="s">
        <v>10666</v>
      </c>
      <c r="W1040" t="s">
        <v>10666</v>
      </c>
      <c r="X1040" t="s">
        <v>10666</v>
      </c>
      <c r="Y1040" t="s">
        <v>10666</v>
      </c>
      <c r="Z1040" t="s">
        <v>10524</v>
      </c>
      <c r="AA1040" s="48" t="s">
        <v>10525</v>
      </c>
      <c r="AB1040" s="41" t="s">
        <v>11300</v>
      </c>
      <c r="AC1040" t="s">
        <v>153</v>
      </c>
      <c r="AD1040" t="s">
        <v>10019</v>
      </c>
      <c r="AE1040" t="s">
        <v>166</v>
      </c>
      <c r="AF1040" t="s">
        <v>579</v>
      </c>
    </row>
    <row r="1041" spans="1:32">
      <c r="A1041" t="s">
        <v>7317</v>
      </c>
      <c r="B1041" t="s">
        <v>7318</v>
      </c>
      <c r="C1041" t="s">
        <v>6795</v>
      </c>
      <c r="D1041" t="s">
        <v>551</v>
      </c>
      <c r="E1041">
        <v>45.774000000000001</v>
      </c>
      <c r="F1041">
        <v>-87.989000000000004</v>
      </c>
      <c r="G1041" t="s">
        <v>1582</v>
      </c>
      <c r="H1041" t="s">
        <v>459</v>
      </c>
      <c r="I1041" t="s">
        <v>7319</v>
      </c>
      <c r="J1041" t="s">
        <v>108</v>
      </c>
      <c r="K1041">
        <v>57190</v>
      </c>
      <c r="L1041" t="s">
        <v>7320</v>
      </c>
      <c r="M1041" s="43">
        <v>35557</v>
      </c>
      <c r="N1041" s="43">
        <v>51348</v>
      </c>
      <c r="O1041" t="s">
        <v>250</v>
      </c>
      <c r="P1041" t="s">
        <v>162</v>
      </c>
      <c r="Q1041">
        <v>6</v>
      </c>
      <c r="R1041">
        <v>9</v>
      </c>
      <c r="S1041">
        <v>57719.19</v>
      </c>
      <c r="T1041">
        <v>73.210540334855395</v>
      </c>
      <c r="U1041">
        <v>1900</v>
      </c>
      <c r="V1041" t="s">
        <v>10666</v>
      </c>
      <c r="W1041" t="s">
        <v>10666</v>
      </c>
      <c r="X1041" t="s">
        <v>10666</v>
      </c>
      <c r="Y1041" t="s">
        <v>10666</v>
      </c>
      <c r="Z1041" t="s">
        <v>6791</v>
      </c>
      <c r="AA1041" s="48" t="s">
        <v>10987</v>
      </c>
      <c r="AB1041" s="41" t="s">
        <v>10952</v>
      </c>
      <c r="AC1041" t="s">
        <v>601</v>
      </c>
      <c r="AD1041" t="s">
        <v>302</v>
      </c>
      <c r="AE1041" t="s">
        <v>220</v>
      </c>
      <c r="AF1041" t="s">
        <v>556</v>
      </c>
    </row>
    <row r="1042" spans="1:32">
      <c r="A1042" t="s">
        <v>7435</v>
      </c>
      <c r="B1042" t="s">
        <v>7436</v>
      </c>
      <c r="C1042" t="s">
        <v>4168</v>
      </c>
      <c r="D1042" t="s">
        <v>157</v>
      </c>
      <c r="E1042">
        <v>47.541699999999999</v>
      </c>
      <c r="F1042">
        <v>-121.83669999999999</v>
      </c>
      <c r="G1042" t="s">
        <v>1143</v>
      </c>
      <c r="H1042" t="s">
        <v>247</v>
      </c>
      <c r="I1042" t="s">
        <v>1143</v>
      </c>
      <c r="J1042" t="s">
        <v>108</v>
      </c>
      <c r="K1042">
        <v>3860</v>
      </c>
      <c r="L1042" t="s">
        <v>7432</v>
      </c>
      <c r="M1042" s="43">
        <v>38167</v>
      </c>
      <c r="N1042" s="43">
        <v>52748</v>
      </c>
      <c r="O1042" t="s">
        <v>161</v>
      </c>
      <c r="P1042" t="s">
        <v>162</v>
      </c>
      <c r="Q1042">
        <v>5</v>
      </c>
      <c r="R1042">
        <v>12.8</v>
      </c>
      <c r="S1042">
        <v>57865.29</v>
      </c>
      <c r="T1042">
        <v>51.6064586900685</v>
      </c>
      <c r="U1042">
        <v>1898</v>
      </c>
      <c r="V1042" t="s">
        <v>10666</v>
      </c>
      <c r="W1042" t="s">
        <v>10666</v>
      </c>
      <c r="X1042" t="s">
        <v>10666</v>
      </c>
      <c r="Y1042" t="s">
        <v>10666</v>
      </c>
      <c r="Z1042" t="s">
        <v>7433</v>
      </c>
      <c r="AA1042" s="48" t="s">
        <v>7434</v>
      </c>
      <c r="AB1042" s="41" t="s">
        <v>10727</v>
      </c>
      <c r="AC1042" t="s">
        <v>153</v>
      </c>
      <c r="AD1042" t="s">
        <v>1142</v>
      </c>
      <c r="AE1042" t="s">
        <v>166</v>
      </c>
      <c r="AF1042" t="s">
        <v>1143</v>
      </c>
    </row>
    <row r="1043" spans="1:32">
      <c r="A1043" t="s">
        <v>6658</v>
      </c>
      <c r="B1043" t="s">
        <v>6659</v>
      </c>
      <c r="C1043" t="s">
        <v>1154</v>
      </c>
      <c r="D1043" t="s">
        <v>469</v>
      </c>
      <c r="E1043">
        <v>44.633099999999999</v>
      </c>
      <c r="F1043">
        <v>-71.248400000000004</v>
      </c>
      <c r="G1043" t="s">
        <v>6660</v>
      </c>
      <c r="H1043" t="s">
        <v>459</v>
      </c>
      <c r="I1043" t="s">
        <v>6660</v>
      </c>
      <c r="J1043" t="s">
        <v>108</v>
      </c>
      <c r="K1043">
        <v>50741</v>
      </c>
      <c r="L1043" t="s">
        <v>6661</v>
      </c>
      <c r="M1043" s="43">
        <v>29861</v>
      </c>
      <c r="N1043" s="43">
        <v>48121</v>
      </c>
      <c r="O1043" t="s">
        <v>10666</v>
      </c>
      <c r="P1043" t="s">
        <v>162</v>
      </c>
      <c r="Q1043">
        <v>3</v>
      </c>
      <c r="R1043">
        <v>10.5</v>
      </c>
      <c r="S1043">
        <v>58758.87</v>
      </c>
      <c r="T1043">
        <v>63.882224396608002</v>
      </c>
      <c r="U1043">
        <v>1986</v>
      </c>
      <c r="V1043" t="s">
        <v>10666</v>
      </c>
      <c r="W1043" t="s">
        <v>10666</v>
      </c>
      <c r="X1043" t="s">
        <v>10666</v>
      </c>
      <c r="Y1043" t="s">
        <v>10666</v>
      </c>
      <c r="Z1043" t="s">
        <v>5353</v>
      </c>
      <c r="AA1043" s="48" t="s">
        <v>6662</v>
      </c>
      <c r="AB1043" s="41" t="s">
        <v>10858</v>
      </c>
      <c r="AC1043" t="s">
        <v>232</v>
      </c>
      <c r="AD1043" t="s">
        <v>314</v>
      </c>
      <c r="AE1043" t="s">
        <v>220</v>
      </c>
      <c r="AF1043" t="s">
        <v>315</v>
      </c>
    </row>
    <row r="1044" spans="1:32">
      <c r="A1044" t="s">
        <v>8130</v>
      </c>
      <c r="B1044" t="s">
        <v>8131</v>
      </c>
      <c r="C1044" t="s">
        <v>8132</v>
      </c>
      <c r="D1044" t="s">
        <v>527</v>
      </c>
      <c r="E1044">
        <v>35.743299999999998</v>
      </c>
      <c r="F1044">
        <v>-81.838700000000003</v>
      </c>
      <c r="G1044" t="s">
        <v>246</v>
      </c>
      <c r="H1044" t="s">
        <v>247</v>
      </c>
      <c r="I1044" t="s">
        <v>246</v>
      </c>
      <c r="J1044" t="s">
        <v>108</v>
      </c>
      <c r="K1044">
        <v>2719</v>
      </c>
      <c r="L1044" t="s">
        <v>8133</v>
      </c>
      <c r="M1044" s="43">
        <v>42333</v>
      </c>
      <c r="N1044" s="43">
        <v>56918</v>
      </c>
      <c r="O1044" t="s">
        <v>161</v>
      </c>
      <c r="P1044" t="s">
        <v>162</v>
      </c>
      <c r="Q1044">
        <v>3</v>
      </c>
      <c r="R1044">
        <v>27.7</v>
      </c>
      <c r="S1044">
        <v>58855.57</v>
      </c>
      <c r="T1044">
        <v>24.255134925737298</v>
      </c>
      <c r="U1044">
        <v>1919</v>
      </c>
      <c r="V1044" t="s">
        <v>10666</v>
      </c>
      <c r="W1044" t="s">
        <v>10666</v>
      </c>
      <c r="X1044" t="s">
        <v>10666</v>
      </c>
      <c r="Y1044" t="s">
        <v>10666</v>
      </c>
      <c r="Z1044" t="s">
        <v>8134</v>
      </c>
      <c r="AA1044" s="48" t="s">
        <v>8135</v>
      </c>
      <c r="AB1044" s="41" t="s">
        <v>11045</v>
      </c>
      <c r="AC1044" t="s">
        <v>253</v>
      </c>
      <c r="AD1044" t="s">
        <v>254</v>
      </c>
      <c r="AE1044" t="s">
        <v>166</v>
      </c>
      <c r="AF1044" t="s">
        <v>246</v>
      </c>
    </row>
    <row r="1045" spans="1:32">
      <c r="A1045" t="s">
        <v>7185</v>
      </c>
      <c r="B1045" t="s">
        <v>7186</v>
      </c>
      <c r="C1045" t="s">
        <v>7187</v>
      </c>
      <c r="D1045" t="s">
        <v>295</v>
      </c>
      <c r="E1045">
        <v>44.258299999999998</v>
      </c>
      <c r="F1045">
        <v>-85.938299999999998</v>
      </c>
      <c r="G1045" t="s">
        <v>296</v>
      </c>
      <c r="H1045" t="s">
        <v>247</v>
      </c>
      <c r="I1045" t="s">
        <v>297</v>
      </c>
      <c r="J1045" t="s">
        <v>108</v>
      </c>
      <c r="K1045">
        <v>1698</v>
      </c>
      <c r="L1045" t="s">
        <v>7188</v>
      </c>
      <c r="M1045" s="43">
        <v>34530</v>
      </c>
      <c r="N1045" s="43">
        <v>49125</v>
      </c>
      <c r="O1045" t="s">
        <v>161</v>
      </c>
      <c r="P1045" t="s">
        <v>162</v>
      </c>
      <c r="Q1045">
        <v>3</v>
      </c>
      <c r="R1045">
        <v>20.100000000000001</v>
      </c>
      <c r="S1045">
        <v>60249.83</v>
      </c>
      <c r="T1045">
        <v>34.218081964606199</v>
      </c>
      <c r="U1045">
        <v>1918</v>
      </c>
      <c r="V1045" t="s">
        <v>10666</v>
      </c>
      <c r="W1045" t="s">
        <v>10666</v>
      </c>
      <c r="X1045" t="s">
        <v>10666</v>
      </c>
      <c r="Y1045" t="s">
        <v>10666</v>
      </c>
      <c r="Z1045" t="s">
        <v>7131</v>
      </c>
      <c r="AA1045" s="48" t="s">
        <v>7189</v>
      </c>
      <c r="AB1045" s="41" t="s">
        <v>10817</v>
      </c>
      <c r="AC1045" t="s">
        <v>301</v>
      </c>
      <c r="AD1045" t="s">
        <v>302</v>
      </c>
      <c r="AE1045" t="s">
        <v>166</v>
      </c>
      <c r="AF1045" t="s">
        <v>303</v>
      </c>
    </row>
    <row r="1046" spans="1:32">
      <c r="A1046" t="s">
        <v>4911</v>
      </c>
      <c r="B1046" t="s">
        <v>4912</v>
      </c>
      <c r="C1046" t="s">
        <v>4913</v>
      </c>
      <c r="D1046" t="s">
        <v>157</v>
      </c>
      <c r="E1046">
        <v>46.974955999999999</v>
      </c>
      <c r="F1046">
        <v>-122.63572499999999</v>
      </c>
      <c r="G1046" t="s">
        <v>4914</v>
      </c>
      <c r="H1046" t="s">
        <v>148</v>
      </c>
      <c r="I1046" t="s">
        <v>4915</v>
      </c>
      <c r="J1046" t="s">
        <v>108</v>
      </c>
      <c r="K1046">
        <v>3878</v>
      </c>
      <c r="L1046" t="s">
        <v>4916</v>
      </c>
      <c r="M1046" s="43">
        <v>35496</v>
      </c>
      <c r="N1046" s="43">
        <v>50099</v>
      </c>
      <c r="O1046" t="s">
        <v>161</v>
      </c>
      <c r="P1046" t="s">
        <v>162</v>
      </c>
      <c r="Q1046">
        <v>3</v>
      </c>
      <c r="R1046">
        <v>12</v>
      </c>
      <c r="S1046">
        <v>60297.52</v>
      </c>
      <c r="T1046">
        <v>57.360654490106498</v>
      </c>
      <c r="U1046">
        <v>1930</v>
      </c>
      <c r="V1046" t="s">
        <v>10666</v>
      </c>
      <c r="W1046" t="s">
        <v>10666</v>
      </c>
      <c r="X1046" t="s">
        <v>10666</v>
      </c>
      <c r="Y1046" t="s">
        <v>10666</v>
      </c>
      <c r="Z1046" t="s">
        <v>163</v>
      </c>
      <c r="AA1046" s="48" t="s">
        <v>4917</v>
      </c>
      <c r="AB1046" s="41" t="s">
        <v>10821</v>
      </c>
      <c r="AC1046" t="s">
        <v>153</v>
      </c>
      <c r="AD1046" t="s">
        <v>4142</v>
      </c>
      <c r="AE1046" t="s">
        <v>166</v>
      </c>
      <c r="AF1046" t="s">
        <v>4914</v>
      </c>
    </row>
    <row r="1047" spans="1:32">
      <c r="A1047" t="s">
        <v>8519</v>
      </c>
      <c r="B1047" t="s">
        <v>8520</v>
      </c>
      <c r="C1047" t="s">
        <v>2342</v>
      </c>
      <c r="D1047" t="s">
        <v>146</v>
      </c>
      <c r="E1047">
        <v>39.504800000000003</v>
      </c>
      <c r="F1047">
        <v>-121.4575</v>
      </c>
      <c r="G1047" t="s">
        <v>8510</v>
      </c>
      <c r="H1047" t="s">
        <v>148</v>
      </c>
      <c r="I1047" t="s">
        <v>8510</v>
      </c>
      <c r="J1047" t="s">
        <v>108</v>
      </c>
      <c r="K1047">
        <v>418</v>
      </c>
      <c r="L1047" t="s">
        <v>8511</v>
      </c>
      <c r="M1047" s="43">
        <v>19196</v>
      </c>
      <c r="N1047" s="43">
        <v>39903</v>
      </c>
      <c r="O1047" t="s">
        <v>10666</v>
      </c>
      <c r="P1047" t="s">
        <v>162</v>
      </c>
      <c r="Q1047">
        <v>1</v>
      </c>
      <c r="R1047">
        <v>10</v>
      </c>
      <c r="S1047">
        <v>60569.43</v>
      </c>
      <c r="T1047">
        <v>69.143184931506894</v>
      </c>
      <c r="U1047">
        <v>1963</v>
      </c>
      <c r="V1047" t="s">
        <v>10666</v>
      </c>
      <c r="W1047" t="s">
        <v>10666</v>
      </c>
      <c r="X1047" t="s">
        <v>10666</v>
      </c>
      <c r="Y1047" t="s">
        <v>10666</v>
      </c>
      <c r="Z1047" t="s">
        <v>8521</v>
      </c>
      <c r="AA1047" s="48" t="s">
        <v>8522</v>
      </c>
      <c r="AB1047" s="41" t="s">
        <v>10872</v>
      </c>
      <c r="AC1047" t="s">
        <v>153</v>
      </c>
      <c r="AD1047" t="s">
        <v>263</v>
      </c>
      <c r="AE1047" t="s">
        <v>166</v>
      </c>
      <c r="AF1047" t="s">
        <v>259</v>
      </c>
    </row>
    <row r="1048" spans="1:32">
      <c r="A1048" t="s">
        <v>8527</v>
      </c>
      <c r="B1048" t="s">
        <v>8528</v>
      </c>
      <c r="C1048" t="s">
        <v>746</v>
      </c>
      <c r="D1048" t="s">
        <v>286</v>
      </c>
      <c r="E1048">
        <v>44.502299999999998</v>
      </c>
      <c r="F1048">
        <v>-74.745999999999995</v>
      </c>
      <c r="G1048" t="s">
        <v>4355</v>
      </c>
      <c r="H1048" t="s">
        <v>309</v>
      </c>
      <c r="I1048" t="s">
        <v>4355</v>
      </c>
      <c r="J1048" t="s">
        <v>108</v>
      </c>
      <c r="K1048">
        <v>2547</v>
      </c>
      <c r="L1048" t="s">
        <v>8525</v>
      </c>
      <c r="M1048" s="43">
        <v>37300</v>
      </c>
      <c r="N1048" s="43">
        <v>48944</v>
      </c>
      <c r="O1048" t="s">
        <v>450</v>
      </c>
      <c r="P1048" t="s">
        <v>162</v>
      </c>
      <c r="Q1048">
        <v>1</v>
      </c>
      <c r="R1048">
        <v>15</v>
      </c>
      <c r="S1048">
        <v>60678.64</v>
      </c>
      <c r="T1048">
        <v>46.178569254185703</v>
      </c>
      <c r="U1048">
        <v>1957</v>
      </c>
      <c r="V1048" t="s">
        <v>10666</v>
      </c>
      <c r="W1048" t="s">
        <v>10666</v>
      </c>
      <c r="X1048" t="s">
        <v>10666</v>
      </c>
      <c r="Y1048" t="s">
        <v>10666</v>
      </c>
      <c r="Z1048" t="s">
        <v>4623</v>
      </c>
      <c r="AA1048" s="48" t="s">
        <v>8526</v>
      </c>
      <c r="AB1048" s="41" t="s">
        <v>10789</v>
      </c>
      <c r="AC1048" t="s">
        <v>232</v>
      </c>
      <c r="AD1048" t="s">
        <v>291</v>
      </c>
      <c r="AE1048" t="s">
        <v>220</v>
      </c>
      <c r="AF1048" t="s">
        <v>788</v>
      </c>
    </row>
    <row r="1049" spans="1:32">
      <c r="A1049" t="s">
        <v>8086</v>
      </c>
      <c r="B1049" t="s">
        <v>8087</v>
      </c>
      <c r="C1049" t="s">
        <v>7980</v>
      </c>
      <c r="D1049" t="s">
        <v>146</v>
      </c>
      <c r="E1049">
        <v>39.135599999999997</v>
      </c>
      <c r="F1049">
        <v>-120.953</v>
      </c>
      <c r="G1049" t="s">
        <v>5827</v>
      </c>
      <c r="H1049" t="s">
        <v>148</v>
      </c>
      <c r="I1049" t="s">
        <v>5827</v>
      </c>
      <c r="J1049" t="s">
        <v>108</v>
      </c>
      <c r="K1049">
        <v>34</v>
      </c>
      <c r="L1049" t="s">
        <v>8088</v>
      </c>
      <c r="M1049" s="43">
        <v>23186</v>
      </c>
      <c r="N1049" s="43">
        <v>41394</v>
      </c>
      <c r="O1049" t="s">
        <v>10666</v>
      </c>
      <c r="P1049" t="s">
        <v>162</v>
      </c>
      <c r="Q1049">
        <v>1</v>
      </c>
      <c r="R1049">
        <v>12.1</v>
      </c>
      <c r="S1049">
        <v>61031.7</v>
      </c>
      <c r="T1049">
        <v>57.579248273519802</v>
      </c>
      <c r="U1049">
        <v>1980</v>
      </c>
      <c r="V1049" t="s">
        <v>10666</v>
      </c>
      <c r="W1049" t="s">
        <v>10666</v>
      </c>
      <c r="X1049" t="s">
        <v>10666</v>
      </c>
      <c r="Y1049" t="s">
        <v>10666</v>
      </c>
      <c r="Z1049" t="s">
        <v>6108</v>
      </c>
      <c r="AA1049" s="48" t="s">
        <v>2941</v>
      </c>
      <c r="AB1049" s="41" t="s">
        <v>10666</v>
      </c>
      <c r="AC1049" t="s">
        <v>153</v>
      </c>
      <c r="AD1049" t="s">
        <v>263</v>
      </c>
      <c r="AE1049" t="s">
        <v>220</v>
      </c>
      <c r="AF1049" t="s">
        <v>259</v>
      </c>
    </row>
    <row r="1050" spans="1:32">
      <c r="A1050" t="s">
        <v>10531</v>
      </c>
      <c r="B1050" t="s">
        <v>10532</v>
      </c>
      <c r="C1050" t="s">
        <v>10533</v>
      </c>
      <c r="D1050" t="s">
        <v>483</v>
      </c>
      <c r="E1050">
        <v>43.930462050000003</v>
      </c>
      <c r="F1050">
        <v>-116.4371721</v>
      </c>
      <c r="G1050" t="s">
        <v>416</v>
      </c>
      <c r="H1050" t="s">
        <v>37</v>
      </c>
      <c r="I1050" t="s">
        <v>10391</v>
      </c>
      <c r="J1050" t="s">
        <v>108</v>
      </c>
      <c r="K1050">
        <v>6396</v>
      </c>
      <c r="L1050" t="s">
        <v>10666</v>
      </c>
      <c r="M1050" t="s">
        <v>10666</v>
      </c>
      <c r="N1050" s="43" t="s">
        <v>10666</v>
      </c>
      <c r="O1050" t="s">
        <v>812</v>
      </c>
      <c r="P1050" t="s">
        <v>37</v>
      </c>
      <c r="Q1050">
        <v>2</v>
      </c>
      <c r="R1050">
        <v>10.199999999999999</v>
      </c>
      <c r="S1050">
        <v>61070.74</v>
      </c>
      <c r="T1050">
        <v>68.348486883337799</v>
      </c>
      <c r="U1050">
        <v>1925</v>
      </c>
      <c r="V1050" t="s">
        <v>10666</v>
      </c>
      <c r="W1050" t="s">
        <v>10666</v>
      </c>
      <c r="X1050" t="s">
        <v>10666</v>
      </c>
      <c r="Y1050" t="s">
        <v>10666</v>
      </c>
      <c r="Z1050" t="s">
        <v>5931</v>
      </c>
      <c r="AA1050" s="48" t="s">
        <v>11447</v>
      </c>
      <c r="AB1050" s="41" t="s">
        <v>11312</v>
      </c>
      <c r="AC1050" t="s">
        <v>153</v>
      </c>
      <c r="AD1050" t="s">
        <v>4142</v>
      </c>
      <c r="AE1050" t="s">
        <v>166</v>
      </c>
      <c r="AF1050" t="s">
        <v>4143</v>
      </c>
    </row>
    <row r="1051" spans="1:32">
      <c r="A1051" t="s">
        <v>6071</v>
      </c>
      <c r="B1051" t="s">
        <v>6072</v>
      </c>
      <c r="C1051" t="s">
        <v>785</v>
      </c>
      <c r="D1051" t="s">
        <v>286</v>
      </c>
      <c r="E1051">
        <v>42.8065</v>
      </c>
      <c r="F1051">
        <v>-73.722200000000001</v>
      </c>
      <c r="G1051" t="s">
        <v>287</v>
      </c>
      <c r="H1051" t="s">
        <v>5</v>
      </c>
      <c r="I1051" t="s">
        <v>287</v>
      </c>
      <c r="J1051" t="s">
        <v>108</v>
      </c>
      <c r="K1051">
        <v>2685</v>
      </c>
      <c r="L1051" t="s">
        <v>6073</v>
      </c>
      <c r="M1051" s="43">
        <v>30859</v>
      </c>
      <c r="N1051" s="43">
        <v>45443</v>
      </c>
      <c r="O1051" t="s">
        <v>161</v>
      </c>
      <c r="P1051" t="s">
        <v>162</v>
      </c>
      <c r="Q1051">
        <v>4</v>
      </c>
      <c r="R1051">
        <v>11.6</v>
      </c>
      <c r="S1051">
        <v>61167.26</v>
      </c>
      <c r="T1051">
        <v>60.194516611557198</v>
      </c>
      <c r="U1051">
        <v>1924</v>
      </c>
      <c r="V1051" t="s">
        <v>10666</v>
      </c>
      <c r="W1051" t="s">
        <v>10666</v>
      </c>
      <c r="X1051" t="s">
        <v>10666</v>
      </c>
      <c r="Y1051" t="s">
        <v>10666</v>
      </c>
      <c r="Z1051" t="s">
        <v>5457</v>
      </c>
      <c r="AA1051" s="48" t="s">
        <v>5458</v>
      </c>
      <c r="AB1051" s="41" t="s">
        <v>10684</v>
      </c>
      <c r="AC1051" t="s">
        <v>232</v>
      </c>
      <c r="AD1051" t="s">
        <v>291</v>
      </c>
      <c r="AE1051" t="s">
        <v>166</v>
      </c>
      <c r="AF1051" t="s">
        <v>287</v>
      </c>
    </row>
    <row r="1052" spans="1:32">
      <c r="A1052" t="s">
        <v>4522</v>
      </c>
      <c r="B1052" t="s">
        <v>4523</v>
      </c>
      <c r="C1052" t="s">
        <v>1510</v>
      </c>
      <c r="D1052" t="s">
        <v>146</v>
      </c>
      <c r="E1052">
        <v>37.437609999999999</v>
      </c>
      <c r="F1052">
        <v>-118.557023</v>
      </c>
      <c r="G1052" t="s">
        <v>4014</v>
      </c>
      <c r="H1052" t="s">
        <v>148</v>
      </c>
      <c r="I1052" t="s">
        <v>4014</v>
      </c>
      <c r="J1052" t="s">
        <v>108</v>
      </c>
      <c r="K1052">
        <v>393</v>
      </c>
      <c r="L1052" t="s">
        <v>10666</v>
      </c>
      <c r="M1052" t="s">
        <v>10666</v>
      </c>
      <c r="N1052" s="43" t="s">
        <v>10666</v>
      </c>
      <c r="O1052" t="s">
        <v>10666</v>
      </c>
      <c r="P1052" t="s">
        <v>543</v>
      </c>
      <c r="Q1052">
        <v>1</v>
      </c>
      <c r="R1052">
        <v>37.5</v>
      </c>
      <c r="S1052">
        <v>61209.78</v>
      </c>
      <c r="T1052">
        <v>18.6331141552511</v>
      </c>
      <c r="U1052">
        <v>1952</v>
      </c>
      <c r="V1052" t="s">
        <v>10666</v>
      </c>
      <c r="W1052" t="s">
        <v>10666</v>
      </c>
      <c r="X1052" t="s">
        <v>10666</v>
      </c>
      <c r="Y1052" t="s">
        <v>10666</v>
      </c>
      <c r="Z1052" t="s">
        <v>4524</v>
      </c>
      <c r="AA1052" s="48" t="s">
        <v>4506</v>
      </c>
      <c r="AB1052" s="41" t="s">
        <v>10782</v>
      </c>
      <c r="AC1052" t="s">
        <v>153</v>
      </c>
      <c r="AD1052" t="s">
        <v>4015</v>
      </c>
      <c r="AE1052" t="s">
        <v>166</v>
      </c>
      <c r="AF1052" t="s">
        <v>4014</v>
      </c>
    </row>
    <row r="1053" spans="1:32">
      <c r="A1053" t="s">
        <v>7656</v>
      </c>
      <c r="B1053" t="s">
        <v>7657</v>
      </c>
      <c r="C1053" t="s">
        <v>765</v>
      </c>
      <c r="D1053" t="s">
        <v>146</v>
      </c>
      <c r="E1053">
        <v>34.815449999999998</v>
      </c>
      <c r="F1053">
        <v>-118.685953</v>
      </c>
      <c r="G1053" t="s">
        <v>7639</v>
      </c>
      <c r="H1053" t="s">
        <v>5</v>
      </c>
      <c r="I1053" t="s">
        <v>7640</v>
      </c>
      <c r="J1053" t="s">
        <v>108</v>
      </c>
      <c r="K1053">
        <v>905</v>
      </c>
      <c r="L1053" t="s">
        <v>7658</v>
      </c>
      <c r="M1053" s="43">
        <v>41912</v>
      </c>
      <c r="N1053" s="43" t="s">
        <v>10666</v>
      </c>
      <c r="O1053" t="s">
        <v>10666</v>
      </c>
      <c r="P1053" t="s">
        <v>150</v>
      </c>
      <c r="Q1053">
        <v>1</v>
      </c>
      <c r="R1053">
        <v>19.600000000000001</v>
      </c>
      <c r="S1053">
        <v>61307.74</v>
      </c>
      <c r="T1053">
        <v>35.707145186841899</v>
      </c>
      <c r="U1053">
        <v>1986</v>
      </c>
      <c r="V1053" t="s">
        <v>10666</v>
      </c>
      <c r="W1053" t="s">
        <v>10666</v>
      </c>
      <c r="X1053" t="s">
        <v>10666</v>
      </c>
      <c r="Y1053" t="s">
        <v>10666</v>
      </c>
      <c r="Z1053" t="s">
        <v>7654</v>
      </c>
      <c r="AA1053" s="48" t="s">
        <v>7655</v>
      </c>
      <c r="AB1053" s="41" t="s">
        <v>10721</v>
      </c>
      <c r="AC1053" t="s">
        <v>153</v>
      </c>
      <c r="AD1053" t="s">
        <v>263</v>
      </c>
      <c r="AE1053" t="s">
        <v>166</v>
      </c>
      <c r="AF1053" t="s">
        <v>397</v>
      </c>
    </row>
    <row r="1054" spans="1:32">
      <c r="A1054" t="s">
        <v>10389</v>
      </c>
      <c r="B1054" t="s">
        <v>10390</v>
      </c>
      <c r="C1054" t="s">
        <v>582</v>
      </c>
      <c r="D1054" t="s">
        <v>157</v>
      </c>
      <c r="E1054">
        <v>46.74906077</v>
      </c>
      <c r="F1054">
        <v>-120.4668247</v>
      </c>
      <c r="G1054" t="s">
        <v>416</v>
      </c>
      <c r="H1054" t="s">
        <v>37</v>
      </c>
      <c r="I1054" t="s">
        <v>10391</v>
      </c>
      <c r="J1054" t="s">
        <v>108</v>
      </c>
      <c r="K1054">
        <v>6407</v>
      </c>
      <c r="L1054" t="s">
        <v>10666</v>
      </c>
      <c r="M1054" t="s">
        <v>10666</v>
      </c>
      <c r="N1054" s="43" t="s">
        <v>10666</v>
      </c>
      <c r="O1054" t="s">
        <v>812</v>
      </c>
      <c r="P1054" t="s">
        <v>37</v>
      </c>
      <c r="Q1054">
        <v>1</v>
      </c>
      <c r="R1054">
        <v>12.9</v>
      </c>
      <c r="S1054">
        <v>61566.87</v>
      </c>
      <c r="T1054">
        <v>54.482027184878397</v>
      </c>
      <c r="U1054">
        <v>1958</v>
      </c>
      <c r="V1054" t="s">
        <v>10666</v>
      </c>
      <c r="W1054" t="s">
        <v>10666</v>
      </c>
      <c r="X1054" t="s">
        <v>10666</v>
      </c>
      <c r="Y1054" t="s">
        <v>10666</v>
      </c>
      <c r="Z1054" t="s">
        <v>10392</v>
      </c>
      <c r="AA1054" s="48" t="s">
        <v>10393</v>
      </c>
      <c r="AB1054" s="41" t="s">
        <v>10723</v>
      </c>
      <c r="AC1054" t="s">
        <v>153</v>
      </c>
      <c r="AD1054" t="s">
        <v>4142</v>
      </c>
      <c r="AE1054" t="s">
        <v>166</v>
      </c>
      <c r="AF1054" t="s">
        <v>4143</v>
      </c>
    </row>
    <row r="1055" spans="1:32">
      <c r="A1055" t="s">
        <v>7415</v>
      </c>
      <c r="B1055" t="s">
        <v>7416</v>
      </c>
      <c r="C1055" t="s">
        <v>244</v>
      </c>
      <c r="D1055" t="s">
        <v>245</v>
      </c>
      <c r="E1055">
        <v>34.798099999999998</v>
      </c>
      <c r="F1055">
        <v>-82.887200000000007</v>
      </c>
      <c r="G1055" t="s">
        <v>246</v>
      </c>
      <c r="H1055" t="s">
        <v>247</v>
      </c>
      <c r="I1055" t="s">
        <v>246</v>
      </c>
      <c r="J1055" t="s">
        <v>108</v>
      </c>
      <c r="K1055">
        <v>6517</v>
      </c>
      <c r="L1055" t="s">
        <v>337</v>
      </c>
      <c r="M1055" s="43">
        <v>42598</v>
      </c>
      <c r="N1055" s="43">
        <v>53570</v>
      </c>
      <c r="O1055" t="s">
        <v>10666</v>
      </c>
      <c r="P1055" t="s">
        <v>162</v>
      </c>
      <c r="Q1055">
        <v>2</v>
      </c>
      <c r="R1055">
        <v>157.6</v>
      </c>
      <c r="S1055">
        <v>61613.04</v>
      </c>
      <c r="T1055">
        <v>4.4628502885751997</v>
      </c>
      <c r="U1055">
        <v>1971</v>
      </c>
      <c r="V1055" t="s">
        <v>10666</v>
      </c>
      <c r="W1055" t="s">
        <v>10666</v>
      </c>
      <c r="X1055" t="s">
        <v>10666</v>
      </c>
      <c r="Y1055" t="s">
        <v>10666</v>
      </c>
      <c r="Z1055" t="s">
        <v>338</v>
      </c>
      <c r="AA1055" s="48" t="s">
        <v>7417</v>
      </c>
      <c r="AB1055" s="41" t="s">
        <v>10995</v>
      </c>
      <c r="AC1055" t="s">
        <v>253</v>
      </c>
      <c r="AD1055" t="s">
        <v>254</v>
      </c>
      <c r="AE1055" t="s">
        <v>166</v>
      </c>
      <c r="AF1055" t="s">
        <v>246</v>
      </c>
    </row>
    <row r="1056" spans="1:32">
      <c r="A1056" t="s">
        <v>8205</v>
      </c>
      <c r="B1056" t="s">
        <v>8206</v>
      </c>
      <c r="C1056" t="s">
        <v>8207</v>
      </c>
      <c r="D1056" t="s">
        <v>277</v>
      </c>
      <c r="E1056">
        <v>37.092799999999997</v>
      </c>
      <c r="F1056">
        <v>-79.402500000000003</v>
      </c>
      <c r="G1056" t="s">
        <v>6608</v>
      </c>
      <c r="H1056" t="s">
        <v>247</v>
      </c>
      <c r="I1056" t="s">
        <v>6608</v>
      </c>
      <c r="J1056" t="s">
        <v>108</v>
      </c>
      <c r="K1056">
        <v>3777</v>
      </c>
      <c r="L1056" t="s">
        <v>8203</v>
      </c>
      <c r="M1056" s="43">
        <v>40162</v>
      </c>
      <c r="N1056" s="43">
        <v>50860</v>
      </c>
      <c r="O1056" t="s">
        <v>250</v>
      </c>
      <c r="P1056" t="s">
        <v>162</v>
      </c>
      <c r="Q1056">
        <v>2</v>
      </c>
      <c r="R1056">
        <v>40</v>
      </c>
      <c r="S1056">
        <v>62285.48</v>
      </c>
      <c r="T1056">
        <v>17.775536529680402</v>
      </c>
      <c r="U1056">
        <v>1964</v>
      </c>
      <c r="V1056" t="s">
        <v>10666</v>
      </c>
      <c r="W1056" t="s">
        <v>10666</v>
      </c>
      <c r="X1056" t="s">
        <v>10666</v>
      </c>
      <c r="Y1056" t="s">
        <v>10666</v>
      </c>
      <c r="Z1056" t="s">
        <v>7507</v>
      </c>
      <c r="AA1056" s="48" t="s">
        <v>8208</v>
      </c>
      <c r="AB1056" s="41" t="s">
        <v>10666</v>
      </c>
      <c r="AC1056" t="s">
        <v>301</v>
      </c>
      <c r="AD1056" t="s">
        <v>282</v>
      </c>
      <c r="AE1056" t="s">
        <v>166</v>
      </c>
      <c r="AF1056" t="s">
        <v>6608</v>
      </c>
    </row>
    <row r="1057" spans="1:32">
      <c r="A1057" t="s">
        <v>7080</v>
      </c>
      <c r="B1057" t="s">
        <v>7081</v>
      </c>
      <c r="C1057" t="s">
        <v>3443</v>
      </c>
      <c r="D1057" t="s">
        <v>286</v>
      </c>
      <c r="E1057">
        <v>42.893599999999999</v>
      </c>
      <c r="F1057">
        <v>-73.588700000000003</v>
      </c>
      <c r="G1057" t="s">
        <v>4355</v>
      </c>
      <c r="H1057" t="s">
        <v>309</v>
      </c>
      <c r="I1057" t="s">
        <v>4355</v>
      </c>
      <c r="J1057" t="s">
        <v>108</v>
      </c>
      <c r="K1057">
        <v>2606</v>
      </c>
      <c r="L1057" t="s">
        <v>7078</v>
      </c>
      <c r="M1057" s="43">
        <v>37566</v>
      </c>
      <c r="N1057" s="43">
        <v>52169</v>
      </c>
      <c r="O1057" t="s">
        <v>250</v>
      </c>
      <c r="P1057" t="s">
        <v>162</v>
      </c>
      <c r="Q1057">
        <v>4</v>
      </c>
      <c r="R1057">
        <v>16</v>
      </c>
      <c r="S1057">
        <v>62377.32</v>
      </c>
      <c r="T1057">
        <v>44.5043664383562</v>
      </c>
      <c r="U1057">
        <v>1908</v>
      </c>
      <c r="V1057" t="s">
        <v>10666</v>
      </c>
      <c r="W1057" t="s">
        <v>10666</v>
      </c>
      <c r="X1057" t="s">
        <v>10666</v>
      </c>
      <c r="Y1057" t="s">
        <v>10666</v>
      </c>
      <c r="Z1057" t="s">
        <v>3005</v>
      </c>
      <c r="AA1057" s="48" t="s">
        <v>5687</v>
      </c>
      <c r="AB1057" s="41" t="s">
        <v>10883</v>
      </c>
      <c r="AC1057" t="s">
        <v>232</v>
      </c>
      <c r="AD1057" t="s">
        <v>291</v>
      </c>
      <c r="AE1057" t="s">
        <v>220</v>
      </c>
      <c r="AF1057" t="s">
        <v>788</v>
      </c>
    </row>
    <row r="1058" spans="1:32">
      <c r="A1058" t="s">
        <v>10037</v>
      </c>
      <c r="B1058" t="s">
        <v>10038</v>
      </c>
      <c r="C1058" t="s">
        <v>7426</v>
      </c>
      <c r="D1058" t="s">
        <v>195</v>
      </c>
      <c r="E1058">
        <v>43.923605469999998</v>
      </c>
      <c r="F1058">
        <v>-122.8055726</v>
      </c>
      <c r="G1058" t="s">
        <v>9855</v>
      </c>
      <c r="H1058" t="s">
        <v>41</v>
      </c>
      <c r="I1058" t="s">
        <v>9856</v>
      </c>
      <c r="J1058" t="s">
        <v>108</v>
      </c>
      <c r="K1058">
        <v>3078</v>
      </c>
      <c r="L1058" t="s">
        <v>10666</v>
      </c>
      <c r="M1058" t="s">
        <v>10666</v>
      </c>
      <c r="N1058" s="43" t="s">
        <v>10666</v>
      </c>
      <c r="O1058" t="s">
        <v>485</v>
      </c>
      <c r="P1058" t="s">
        <v>41</v>
      </c>
      <c r="Q1058">
        <v>1</v>
      </c>
      <c r="R1058">
        <v>15</v>
      </c>
      <c r="S1058">
        <v>62556.52</v>
      </c>
      <c r="T1058">
        <v>47.607701674277003</v>
      </c>
      <c r="U1058">
        <v>1955</v>
      </c>
      <c r="V1058" t="s">
        <v>10666</v>
      </c>
      <c r="W1058" t="s">
        <v>10666</v>
      </c>
      <c r="X1058" t="s">
        <v>10666</v>
      </c>
      <c r="Y1058" t="s">
        <v>10666</v>
      </c>
      <c r="Z1058" t="s">
        <v>9953</v>
      </c>
      <c r="AA1058" s="48" t="s">
        <v>9954</v>
      </c>
      <c r="AB1058" s="41" t="s">
        <v>10996</v>
      </c>
      <c r="AC1058" t="s">
        <v>153</v>
      </c>
      <c r="AD1058" t="s">
        <v>4142</v>
      </c>
      <c r="AE1058" t="s">
        <v>166</v>
      </c>
      <c r="AF1058" t="s">
        <v>4143</v>
      </c>
    </row>
    <row r="1059" spans="1:32">
      <c r="A1059" t="s">
        <v>8939</v>
      </c>
      <c r="B1059" t="s">
        <v>8940</v>
      </c>
      <c r="C1059" t="s">
        <v>8941</v>
      </c>
      <c r="D1059" t="s">
        <v>4386</v>
      </c>
      <c r="E1059">
        <v>40.6937</v>
      </c>
      <c r="F1059">
        <v>-99.817499999999995</v>
      </c>
      <c r="G1059" t="s">
        <v>8931</v>
      </c>
      <c r="H1059" t="s">
        <v>148</v>
      </c>
      <c r="I1059" t="s">
        <v>8931</v>
      </c>
      <c r="J1059" t="s">
        <v>108</v>
      </c>
      <c r="K1059">
        <v>2228</v>
      </c>
      <c r="L1059" t="s">
        <v>8932</v>
      </c>
      <c r="M1059" s="43">
        <v>36005</v>
      </c>
      <c r="N1059" s="43">
        <v>50586</v>
      </c>
      <c r="O1059" t="s">
        <v>149</v>
      </c>
      <c r="P1059" t="s">
        <v>162</v>
      </c>
      <c r="Q1059">
        <v>2</v>
      </c>
      <c r="R1059">
        <v>21.6</v>
      </c>
      <c r="S1059">
        <v>63228.78</v>
      </c>
      <c r="T1059">
        <v>33.416191019786901</v>
      </c>
      <c r="U1059">
        <v>1941</v>
      </c>
      <c r="V1059" t="s">
        <v>10666</v>
      </c>
      <c r="W1059" t="s">
        <v>10666</v>
      </c>
      <c r="X1059" t="s">
        <v>10666</v>
      </c>
      <c r="Y1059" t="s">
        <v>10666</v>
      </c>
      <c r="Z1059" t="s">
        <v>8942</v>
      </c>
      <c r="AA1059" s="48" t="s">
        <v>8943</v>
      </c>
      <c r="AB1059" s="41" t="s">
        <v>11102</v>
      </c>
      <c r="AC1059" t="s">
        <v>601</v>
      </c>
      <c r="AD1059" t="s">
        <v>333</v>
      </c>
      <c r="AE1059" t="s">
        <v>166</v>
      </c>
      <c r="AF1059" t="s">
        <v>4392</v>
      </c>
    </row>
    <row r="1060" spans="1:32">
      <c r="A1060" t="s">
        <v>5140</v>
      </c>
      <c r="B1060" t="s">
        <v>5141</v>
      </c>
      <c r="C1060" t="s">
        <v>1549</v>
      </c>
      <c r="D1060" t="s">
        <v>178</v>
      </c>
      <c r="E1060">
        <v>38.979199999999999</v>
      </c>
      <c r="F1060">
        <v>-104.9586</v>
      </c>
      <c r="G1060" t="s">
        <v>236</v>
      </c>
      <c r="H1060" t="s">
        <v>148</v>
      </c>
      <c r="I1060" t="s">
        <v>237</v>
      </c>
      <c r="J1060" t="s">
        <v>108</v>
      </c>
      <c r="K1060">
        <v>7233</v>
      </c>
      <c r="L1060" t="s">
        <v>5142</v>
      </c>
      <c r="M1060" s="43">
        <v>31672</v>
      </c>
      <c r="N1060" s="43">
        <v>49918</v>
      </c>
      <c r="O1060" t="s">
        <v>10666</v>
      </c>
      <c r="P1060" t="s">
        <v>162</v>
      </c>
      <c r="Q1060">
        <v>1</v>
      </c>
      <c r="R1060">
        <v>26.6</v>
      </c>
      <c r="S1060">
        <v>63869.3</v>
      </c>
      <c r="T1060">
        <v>27.4098345178014</v>
      </c>
      <c r="U1060">
        <v>1997</v>
      </c>
      <c r="V1060" t="s">
        <v>10666</v>
      </c>
      <c r="W1060" t="s">
        <v>10666</v>
      </c>
      <c r="X1060" t="s">
        <v>10666</v>
      </c>
      <c r="Y1060" t="s">
        <v>10666</v>
      </c>
      <c r="Z1060" t="s">
        <v>5143</v>
      </c>
      <c r="AA1060" s="48" t="s">
        <v>5144</v>
      </c>
      <c r="AB1060" s="41" t="s">
        <v>10833</v>
      </c>
      <c r="AC1060" t="s">
        <v>153</v>
      </c>
      <c r="AD1060" t="s">
        <v>241</v>
      </c>
      <c r="AE1060" t="s">
        <v>166</v>
      </c>
      <c r="AF1060" t="s">
        <v>236</v>
      </c>
    </row>
    <row r="1061" spans="1:32">
      <c r="A1061" t="s">
        <v>9983</v>
      </c>
      <c r="B1061" t="s">
        <v>9984</v>
      </c>
      <c r="C1061" t="s">
        <v>9985</v>
      </c>
      <c r="D1061" t="s">
        <v>404</v>
      </c>
      <c r="E1061">
        <v>36.156070679999999</v>
      </c>
      <c r="F1061">
        <v>-86.618660640000002</v>
      </c>
      <c r="G1061" t="s">
        <v>9828</v>
      </c>
      <c r="H1061" t="s">
        <v>41</v>
      </c>
      <c r="I1061" t="s">
        <v>9828</v>
      </c>
      <c r="J1061" t="s">
        <v>108</v>
      </c>
      <c r="K1061">
        <v>3428</v>
      </c>
      <c r="L1061" t="s">
        <v>10666</v>
      </c>
      <c r="M1061" t="s">
        <v>10666</v>
      </c>
      <c r="N1061" s="43" t="s">
        <v>10666</v>
      </c>
      <c r="O1061" t="s">
        <v>10666</v>
      </c>
      <c r="P1061" t="s">
        <v>41</v>
      </c>
      <c r="Q1061">
        <v>1</v>
      </c>
      <c r="R1061">
        <v>28</v>
      </c>
      <c r="S1061">
        <v>63979.57</v>
      </c>
      <c r="T1061">
        <v>26.084299575994802</v>
      </c>
      <c r="U1061">
        <v>1970</v>
      </c>
      <c r="V1061" t="s">
        <v>10666</v>
      </c>
      <c r="W1061" t="s">
        <v>10666</v>
      </c>
      <c r="X1061" t="s">
        <v>10666</v>
      </c>
      <c r="Y1061" t="s">
        <v>10666</v>
      </c>
      <c r="Z1061" t="s">
        <v>9986</v>
      </c>
      <c r="AA1061" s="48" t="s">
        <v>11254</v>
      </c>
      <c r="AB1061" s="41" t="s">
        <v>11253</v>
      </c>
      <c r="AC1061" t="s">
        <v>253</v>
      </c>
      <c r="AD1061" t="s">
        <v>39</v>
      </c>
      <c r="AE1061" t="s">
        <v>166</v>
      </c>
      <c r="AF1061" t="s">
        <v>40</v>
      </c>
    </row>
    <row r="1062" spans="1:32">
      <c r="A1062" t="s">
        <v>9296</v>
      </c>
      <c r="B1062" t="s">
        <v>2551</v>
      </c>
      <c r="C1062" t="s">
        <v>2551</v>
      </c>
      <c r="D1062" t="s">
        <v>146</v>
      </c>
      <c r="E1062">
        <v>38.793444219999998</v>
      </c>
      <c r="F1062">
        <v>-120.6192396</v>
      </c>
      <c r="G1062" t="s">
        <v>147</v>
      </c>
      <c r="H1062" t="s">
        <v>148</v>
      </c>
      <c r="I1062" t="s">
        <v>147</v>
      </c>
      <c r="J1062" t="s">
        <v>108</v>
      </c>
      <c r="K1062">
        <v>238</v>
      </c>
      <c r="L1062" t="s">
        <v>9297</v>
      </c>
      <c r="M1062" s="43">
        <v>39008</v>
      </c>
      <c r="N1062" s="43">
        <v>53600</v>
      </c>
      <c r="O1062" t="s">
        <v>250</v>
      </c>
      <c r="P1062" t="s">
        <v>162</v>
      </c>
      <c r="Q1062">
        <v>2</v>
      </c>
      <c r="R1062">
        <v>20</v>
      </c>
      <c r="S1062">
        <v>64011.43</v>
      </c>
      <c r="T1062">
        <v>36.536204337899498</v>
      </c>
      <c r="U1062">
        <v>1924</v>
      </c>
      <c r="V1062" t="s">
        <v>10666</v>
      </c>
      <c r="W1062" t="s">
        <v>10666</v>
      </c>
      <c r="X1062" t="s">
        <v>10666</v>
      </c>
      <c r="Y1062" t="s">
        <v>10666</v>
      </c>
      <c r="Z1062" t="s">
        <v>9298</v>
      </c>
      <c r="AA1062" s="48" t="s">
        <v>8469</v>
      </c>
      <c r="AB1062" s="41" t="s">
        <v>10929</v>
      </c>
      <c r="AC1062" t="s">
        <v>153</v>
      </c>
      <c r="AD1062" t="s">
        <v>263</v>
      </c>
      <c r="AE1062" t="s">
        <v>166</v>
      </c>
      <c r="AF1062" t="s">
        <v>259</v>
      </c>
    </row>
    <row r="1063" spans="1:32">
      <c r="A1063" t="s">
        <v>7301</v>
      </c>
      <c r="B1063" t="s">
        <v>7302</v>
      </c>
      <c r="C1063" t="s">
        <v>6460</v>
      </c>
      <c r="D1063" t="s">
        <v>157</v>
      </c>
      <c r="E1063">
        <v>47.661099999999998</v>
      </c>
      <c r="F1063">
        <v>-117.4208</v>
      </c>
      <c r="G1063" t="s">
        <v>4223</v>
      </c>
      <c r="H1063" t="s">
        <v>247</v>
      </c>
      <c r="I1063" t="s">
        <v>4223</v>
      </c>
      <c r="J1063" t="s">
        <v>108</v>
      </c>
      <c r="K1063">
        <v>9096</v>
      </c>
      <c r="L1063" t="s">
        <v>7292</v>
      </c>
      <c r="M1063" s="43">
        <v>39982</v>
      </c>
      <c r="N1063" s="43">
        <v>58226</v>
      </c>
      <c r="O1063" t="s">
        <v>161</v>
      </c>
      <c r="P1063" t="s">
        <v>162</v>
      </c>
      <c r="Q1063">
        <v>1</v>
      </c>
      <c r="R1063">
        <v>10</v>
      </c>
      <c r="S1063">
        <v>64314.57</v>
      </c>
      <c r="T1063">
        <v>73.418458904109599</v>
      </c>
      <c r="U1063">
        <v>1922</v>
      </c>
      <c r="V1063" t="s">
        <v>10666</v>
      </c>
      <c r="W1063" t="s">
        <v>10666</v>
      </c>
      <c r="X1063" t="s">
        <v>10666</v>
      </c>
      <c r="Y1063" t="s">
        <v>10666</v>
      </c>
      <c r="Z1063" t="s">
        <v>4224</v>
      </c>
      <c r="AA1063" s="48" t="s">
        <v>6464</v>
      </c>
      <c r="AB1063" s="41" t="s">
        <v>10933</v>
      </c>
      <c r="AC1063" t="s">
        <v>153</v>
      </c>
      <c r="AD1063" t="s">
        <v>4226</v>
      </c>
      <c r="AE1063" t="s">
        <v>166</v>
      </c>
      <c r="AF1063" t="s">
        <v>4223</v>
      </c>
    </row>
    <row r="1064" spans="1:32">
      <c r="A1064" t="s">
        <v>4484</v>
      </c>
      <c r="B1064" t="s">
        <v>2030</v>
      </c>
      <c r="C1064" t="s">
        <v>2771</v>
      </c>
      <c r="D1064" t="s">
        <v>178</v>
      </c>
      <c r="E1064">
        <v>39.759216000000002</v>
      </c>
      <c r="F1064">
        <v>-105.660549</v>
      </c>
      <c r="G1064" t="s">
        <v>221</v>
      </c>
      <c r="H1064" t="s">
        <v>247</v>
      </c>
      <c r="I1064" t="s">
        <v>221</v>
      </c>
      <c r="J1064" t="s">
        <v>108</v>
      </c>
      <c r="K1064">
        <v>476</v>
      </c>
      <c r="L1064" t="s">
        <v>10666</v>
      </c>
      <c r="M1064" t="s">
        <v>10666</v>
      </c>
      <c r="N1064" s="43" t="s">
        <v>10666</v>
      </c>
      <c r="O1064" t="s">
        <v>10666</v>
      </c>
      <c r="P1064" t="s">
        <v>543</v>
      </c>
      <c r="Q1064">
        <v>2</v>
      </c>
      <c r="R1064">
        <v>14.4</v>
      </c>
      <c r="S1064">
        <v>64344.17</v>
      </c>
      <c r="T1064">
        <v>51.008506151699599</v>
      </c>
      <c r="U1064">
        <v>1909</v>
      </c>
      <c r="V1064" t="s">
        <v>10666</v>
      </c>
      <c r="W1064" t="s">
        <v>10666</v>
      </c>
      <c r="X1064" t="s">
        <v>10666</v>
      </c>
      <c r="Y1064" t="s">
        <v>10666</v>
      </c>
      <c r="Z1064" t="s">
        <v>4123</v>
      </c>
      <c r="AA1064" s="48" t="s">
        <v>4485</v>
      </c>
      <c r="AB1064" s="41" t="s">
        <v>10779</v>
      </c>
      <c r="AC1064" t="s">
        <v>153</v>
      </c>
      <c r="AD1064" t="s">
        <v>219</v>
      </c>
      <c r="AE1064" t="s">
        <v>166</v>
      </c>
      <c r="AF1064" t="s">
        <v>221</v>
      </c>
    </row>
    <row r="1065" spans="1:32">
      <c r="A1065" t="s">
        <v>8755</v>
      </c>
      <c r="B1065" t="s">
        <v>7478</v>
      </c>
      <c r="C1065" t="s">
        <v>7476</v>
      </c>
      <c r="D1065" t="s">
        <v>551</v>
      </c>
      <c r="E1065">
        <v>45.491900000000001</v>
      </c>
      <c r="F1065">
        <v>-91.047300000000007</v>
      </c>
      <c r="G1065" t="s">
        <v>8756</v>
      </c>
      <c r="H1065" t="s">
        <v>809</v>
      </c>
      <c r="I1065" t="s">
        <v>8756</v>
      </c>
      <c r="J1065" t="s">
        <v>108</v>
      </c>
      <c r="K1065">
        <v>4142</v>
      </c>
      <c r="L1065" t="s">
        <v>8757</v>
      </c>
      <c r="M1065" s="43">
        <v>38092</v>
      </c>
      <c r="N1065" s="43">
        <v>50071</v>
      </c>
      <c r="O1065" t="s">
        <v>1648</v>
      </c>
      <c r="P1065" t="s">
        <v>162</v>
      </c>
      <c r="Q1065">
        <v>3</v>
      </c>
      <c r="R1065">
        <v>19.100000000000001</v>
      </c>
      <c r="S1065">
        <v>64610.3</v>
      </c>
      <c r="T1065">
        <v>33.525477376504803</v>
      </c>
      <c r="U1065">
        <v>1951</v>
      </c>
      <c r="V1065" t="s">
        <v>10666</v>
      </c>
      <c r="W1065" t="s">
        <v>10666</v>
      </c>
      <c r="X1065" t="s">
        <v>10666</v>
      </c>
      <c r="Y1065" t="s">
        <v>10666</v>
      </c>
      <c r="Z1065" t="s">
        <v>7478</v>
      </c>
      <c r="AA1065" s="48" t="s">
        <v>7479</v>
      </c>
      <c r="AB1065" s="41" t="s">
        <v>10999</v>
      </c>
      <c r="AC1065" t="s">
        <v>601</v>
      </c>
      <c r="AD1065" t="s">
        <v>302</v>
      </c>
      <c r="AE1065" t="s">
        <v>166</v>
      </c>
      <c r="AF1065" t="s">
        <v>8756</v>
      </c>
    </row>
    <row r="1066" spans="1:32">
      <c r="A1066" t="s">
        <v>9935</v>
      </c>
      <c r="B1066" t="s">
        <v>9936</v>
      </c>
      <c r="C1066" t="s">
        <v>409</v>
      </c>
      <c r="D1066" t="s">
        <v>157</v>
      </c>
      <c r="E1066">
        <v>45.940899999999999</v>
      </c>
      <c r="F1066">
        <v>-119.2989</v>
      </c>
      <c r="G1066" t="s">
        <v>9850</v>
      </c>
      <c r="H1066" t="s">
        <v>148</v>
      </c>
      <c r="I1066" t="s">
        <v>9850</v>
      </c>
      <c r="J1066" t="s">
        <v>108</v>
      </c>
      <c r="K1066">
        <v>7511</v>
      </c>
      <c r="L1066" t="s">
        <v>9937</v>
      </c>
      <c r="M1066" s="43">
        <v>33511</v>
      </c>
      <c r="N1066" s="43">
        <v>51744</v>
      </c>
      <c r="O1066" t="s">
        <v>161</v>
      </c>
      <c r="P1066" t="s">
        <v>162</v>
      </c>
      <c r="Q1066">
        <v>1</v>
      </c>
      <c r="R1066">
        <v>10</v>
      </c>
      <c r="S1066">
        <v>64850.32</v>
      </c>
      <c r="T1066">
        <v>74.030045662100406</v>
      </c>
      <c r="U1066">
        <v>1997</v>
      </c>
      <c r="V1066" t="s">
        <v>10666</v>
      </c>
      <c r="W1066" t="s">
        <v>10666</v>
      </c>
      <c r="X1066" t="s">
        <v>10666</v>
      </c>
      <c r="Y1066" t="s">
        <v>10666</v>
      </c>
      <c r="Z1066" t="s">
        <v>8378</v>
      </c>
      <c r="AA1066" s="48" t="s">
        <v>9938</v>
      </c>
      <c r="AB1066" s="41" t="s">
        <v>11241</v>
      </c>
      <c r="AC1066" t="s">
        <v>153</v>
      </c>
      <c r="AD1066" t="s">
        <v>4142</v>
      </c>
      <c r="AE1066" t="s">
        <v>166</v>
      </c>
      <c r="AF1066" t="s">
        <v>4143</v>
      </c>
    </row>
    <row r="1067" spans="1:32">
      <c r="A1067" t="s">
        <v>9099</v>
      </c>
      <c r="B1067" t="s">
        <v>9100</v>
      </c>
      <c r="C1067" t="s">
        <v>2342</v>
      </c>
      <c r="D1067" t="s">
        <v>146</v>
      </c>
      <c r="E1067">
        <v>39.870837999999999</v>
      </c>
      <c r="F1067">
        <v>-121.632294</v>
      </c>
      <c r="G1067" t="s">
        <v>258</v>
      </c>
      <c r="H1067" t="s">
        <v>247</v>
      </c>
      <c r="I1067" t="s">
        <v>259</v>
      </c>
      <c r="J1067" t="s">
        <v>108</v>
      </c>
      <c r="K1067">
        <v>232</v>
      </c>
      <c r="L1067" t="s">
        <v>9097</v>
      </c>
      <c r="M1067" s="43">
        <v>29384</v>
      </c>
      <c r="N1067" s="43">
        <v>40097</v>
      </c>
      <c r="O1067" t="s">
        <v>161</v>
      </c>
      <c r="P1067" t="s">
        <v>162</v>
      </c>
      <c r="Q1067">
        <v>1</v>
      </c>
      <c r="R1067">
        <v>18.399999999999999</v>
      </c>
      <c r="S1067">
        <v>65243.17</v>
      </c>
      <c r="T1067">
        <v>40.477448133809801</v>
      </c>
      <c r="U1067">
        <v>1963</v>
      </c>
      <c r="V1067" t="s">
        <v>10666</v>
      </c>
      <c r="W1067" t="s">
        <v>10666</v>
      </c>
      <c r="X1067" t="s">
        <v>10666</v>
      </c>
      <c r="Y1067" t="s">
        <v>10666</v>
      </c>
      <c r="Z1067" t="s">
        <v>5576</v>
      </c>
      <c r="AA1067" s="48" t="s">
        <v>5577</v>
      </c>
      <c r="AB1067" s="41" t="s">
        <v>10872</v>
      </c>
      <c r="AC1067" t="s">
        <v>153</v>
      </c>
      <c r="AD1067" t="s">
        <v>263</v>
      </c>
      <c r="AE1067" t="s">
        <v>166</v>
      </c>
      <c r="AF1067" t="s">
        <v>259</v>
      </c>
    </row>
    <row r="1068" spans="1:32">
      <c r="A1068" t="s">
        <v>7676</v>
      </c>
      <c r="B1068" t="s">
        <v>7677</v>
      </c>
      <c r="C1068" t="s">
        <v>1001</v>
      </c>
      <c r="D1068" t="s">
        <v>208</v>
      </c>
      <c r="E1068">
        <v>41.816699999999997</v>
      </c>
      <c r="F1068">
        <v>-111.95</v>
      </c>
      <c r="G1068" t="s">
        <v>568</v>
      </c>
      <c r="H1068" t="s">
        <v>247</v>
      </c>
      <c r="I1068" t="s">
        <v>568</v>
      </c>
      <c r="J1068" t="s">
        <v>108</v>
      </c>
      <c r="K1068">
        <v>3646</v>
      </c>
      <c r="L1068" t="s">
        <v>7678</v>
      </c>
      <c r="M1068" s="43">
        <v>34453</v>
      </c>
      <c r="N1068" s="43">
        <v>45382</v>
      </c>
      <c r="O1068" t="s">
        <v>250</v>
      </c>
      <c r="P1068" t="s">
        <v>162</v>
      </c>
      <c r="Q1068">
        <v>2</v>
      </c>
      <c r="R1068">
        <v>30</v>
      </c>
      <c r="S1068">
        <v>65974.09</v>
      </c>
      <c r="T1068">
        <v>25.104296042618</v>
      </c>
      <c r="U1068">
        <v>1927</v>
      </c>
      <c r="V1068" t="s">
        <v>10666</v>
      </c>
      <c r="W1068" t="s">
        <v>10666</v>
      </c>
      <c r="X1068" t="s">
        <v>10666</v>
      </c>
      <c r="Y1068" t="s">
        <v>10666</v>
      </c>
      <c r="Z1068" t="s">
        <v>6108</v>
      </c>
      <c r="AA1068" s="48" t="s">
        <v>11512</v>
      </c>
      <c r="AB1068" s="41" t="s">
        <v>10743</v>
      </c>
      <c r="AC1068" t="s">
        <v>153</v>
      </c>
      <c r="AD1068" t="s">
        <v>491</v>
      </c>
      <c r="AE1068" t="s">
        <v>166</v>
      </c>
      <c r="AF1068" t="s">
        <v>568</v>
      </c>
    </row>
    <row r="1069" spans="1:32">
      <c r="A1069" t="s">
        <v>7956</v>
      </c>
      <c r="B1069" t="s">
        <v>7957</v>
      </c>
      <c r="C1069" t="s">
        <v>785</v>
      </c>
      <c r="D1069" t="s">
        <v>286</v>
      </c>
      <c r="E1069">
        <v>43.318600000000004</v>
      </c>
      <c r="F1069">
        <v>-73.921300000000002</v>
      </c>
      <c r="G1069" t="s">
        <v>4355</v>
      </c>
      <c r="H1069" t="s">
        <v>309</v>
      </c>
      <c r="I1069" t="s">
        <v>4355</v>
      </c>
      <c r="J1069" t="s">
        <v>108</v>
      </c>
      <c r="K1069">
        <v>6527</v>
      </c>
      <c r="L1069" t="s">
        <v>7958</v>
      </c>
      <c r="M1069" s="43">
        <v>37524</v>
      </c>
      <c r="N1069" s="43">
        <v>52109</v>
      </c>
      <c r="O1069" t="s">
        <v>812</v>
      </c>
      <c r="P1069" t="s">
        <v>162</v>
      </c>
      <c r="Q1069">
        <v>2</v>
      </c>
      <c r="R1069">
        <v>22</v>
      </c>
      <c r="S1069">
        <v>66344.92</v>
      </c>
      <c r="T1069">
        <v>34.425550020755502</v>
      </c>
      <c r="U1069">
        <v>1930</v>
      </c>
      <c r="V1069" t="s">
        <v>10666</v>
      </c>
      <c r="W1069" t="s">
        <v>10666</v>
      </c>
      <c r="X1069" t="s">
        <v>10666</v>
      </c>
      <c r="Y1069" t="s">
        <v>10666</v>
      </c>
      <c r="Z1069" t="s">
        <v>2785</v>
      </c>
      <c r="AA1069" s="48" t="s">
        <v>11038</v>
      </c>
      <c r="AB1069" s="41" t="s">
        <v>10684</v>
      </c>
      <c r="AC1069" t="s">
        <v>232</v>
      </c>
      <c r="AD1069" t="s">
        <v>291</v>
      </c>
      <c r="AE1069" t="s">
        <v>220</v>
      </c>
      <c r="AF1069" t="s">
        <v>788</v>
      </c>
    </row>
    <row r="1070" spans="1:32">
      <c r="A1070" t="s">
        <v>10236</v>
      </c>
      <c r="B1070" t="s">
        <v>10237</v>
      </c>
      <c r="C1070" t="s">
        <v>4707</v>
      </c>
      <c r="D1070" t="s">
        <v>483</v>
      </c>
      <c r="E1070">
        <v>43.595419999999997</v>
      </c>
      <c r="F1070">
        <v>-115.9225</v>
      </c>
      <c r="G1070" t="s">
        <v>9730</v>
      </c>
      <c r="H1070" t="s">
        <v>148</v>
      </c>
      <c r="I1070" t="s">
        <v>416</v>
      </c>
      <c r="J1070" t="s">
        <v>108</v>
      </c>
      <c r="K1070">
        <v>56997</v>
      </c>
      <c r="L1070" t="s">
        <v>10238</v>
      </c>
      <c r="M1070" s="43">
        <v>32594</v>
      </c>
      <c r="N1070" s="43">
        <v>50829</v>
      </c>
      <c r="O1070" t="s">
        <v>10666</v>
      </c>
      <c r="P1070" t="s">
        <v>162</v>
      </c>
      <c r="Q1070">
        <v>2</v>
      </c>
      <c r="R1070">
        <v>15</v>
      </c>
      <c r="S1070">
        <v>66532</v>
      </c>
      <c r="T1070">
        <v>50.633181126331799</v>
      </c>
      <c r="U1070">
        <v>2010</v>
      </c>
      <c r="V1070" t="s">
        <v>10666</v>
      </c>
      <c r="W1070" t="s">
        <v>10666</v>
      </c>
      <c r="X1070" t="s">
        <v>10666</v>
      </c>
      <c r="Y1070" t="s">
        <v>10666</v>
      </c>
      <c r="Z1070" t="s">
        <v>6042</v>
      </c>
      <c r="AA1070" s="48" t="s">
        <v>9733</v>
      </c>
      <c r="AB1070" s="41" t="s">
        <v>10801</v>
      </c>
      <c r="AC1070" t="s">
        <v>153</v>
      </c>
      <c r="AD1070" t="s">
        <v>434</v>
      </c>
      <c r="AE1070" t="s">
        <v>220</v>
      </c>
      <c r="AF1070" t="s">
        <v>430</v>
      </c>
    </row>
    <row r="1071" spans="1:32">
      <c r="A1071" t="s">
        <v>5294</v>
      </c>
      <c r="B1071" t="s">
        <v>1462</v>
      </c>
      <c r="C1071" t="s">
        <v>5295</v>
      </c>
      <c r="D1071" t="s">
        <v>483</v>
      </c>
      <c r="E1071">
        <v>48.959474999999998</v>
      </c>
      <c r="F1071">
        <v>-116.557464</v>
      </c>
      <c r="G1071" t="s">
        <v>5296</v>
      </c>
      <c r="H1071" t="s">
        <v>148</v>
      </c>
      <c r="I1071" t="s">
        <v>5296</v>
      </c>
      <c r="J1071" t="s">
        <v>108</v>
      </c>
      <c r="K1071">
        <v>54249</v>
      </c>
      <c r="L1071" t="s">
        <v>5297</v>
      </c>
      <c r="M1071" s="43">
        <v>31877</v>
      </c>
      <c r="N1071" s="43">
        <v>50130</v>
      </c>
      <c r="O1071" t="s">
        <v>161</v>
      </c>
      <c r="P1071" t="s">
        <v>162</v>
      </c>
      <c r="Q1071">
        <v>3</v>
      </c>
      <c r="R1071">
        <v>38.1</v>
      </c>
      <c r="S1071">
        <v>66707.91</v>
      </c>
      <c r="T1071">
        <v>19.987029446661602</v>
      </c>
      <c r="U1071">
        <v>1989</v>
      </c>
      <c r="V1071" t="s">
        <v>10666</v>
      </c>
      <c r="W1071" t="s">
        <v>10666</v>
      </c>
      <c r="X1071" t="s">
        <v>10666</v>
      </c>
      <c r="Y1071" t="s">
        <v>10666</v>
      </c>
      <c r="Z1071" t="s">
        <v>5298</v>
      </c>
      <c r="AA1071" s="48" t="s">
        <v>5299</v>
      </c>
      <c r="AB1071" s="41" t="s">
        <v>10847</v>
      </c>
      <c r="AC1071" t="s">
        <v>153</v>
      </c>
      <c r="AD1071" t="s">
        <v>4142</v>
      </c>
      <c r="AE1071" t="s">
        <v>220</v>
      </c>
      <c r="AF1071" t="s">
        <v>5300</v>
      </c>
    </row>
    <row r="1072" spans="1:32">
      <c r="A1072" t="s">
        <v>6052</v>
      </c>
      <c r="B1072" t="s">
        <v>6053</v>
      </c>
      <c r="C1072" t="s">
        <v>457</v>
      </c>
      <c r="D1072" t="s">
        <v>458</v>
      </c>
      <c r="E1072">
        <v>43.956800000000001</v>
      </c>
      <c r="F1072">
        <v>-70.025599999999997</v>
      </c>
      <c r="G1072" t="s">
        <v>6054</v>
      </c>
      <c r="H1072" t="s">
        <v>459</v>
      </c>
      <c r="I1072" t="s">
        <v>6054</v>
      </c>
      <c r="J1072" t="s">
        <v>108</v>
      </c>
      <c r="K1072">
        <v>50758</v>
      </c>
      <c r="L1072" t="s">
        <v>6055</v>
      </c>
      <c r="M1072" s="43">
        <v>45190</v>
      </c>
      <c r="N1072" s="43">
        <v>59779</v>
      </c>
      <c r="O1072" t="s">
        <v>161</v>
      </c>
      <c r="P1072" t="s">
        <v>162</v>
      </c>
      <c r="Q1072">
        <v>4</v>
      </c>
      <c r="R1072">
        <v>13.5</v>
      </c>
      <c r="S1072">
        <v>67222.960000000006</v>
      </c>
      <c r="T1072">
        <v>56.843362083544697</v>
      </c>
      <c r="U1072">
        <v>1987</v>
      </c>
      <c r="V1072" t="s">
        <v>10666</v>
      </c>
      <c r="W1072" t="s">
        <v>10666</v>
      </c>
      <c r="X1072" t="s">
        <v>10666</v>
      </c>
      <c r="Y1072" t="s">
        <v>10666</v>
      </c>
      <c r="Z1072" t="s">
        <v>5353</v>
      </c>
      <c r="AA1072" s="48" t="s">
        <v>6056</v>
      </c>
      <c r="AB1072" s="41" t="s">
        <v>10907</v>
      </c>
      <c r="AC1072" t="s">
        <v>232</v>
      </c>
      <c r="AD1072" t="s">
        <v>314</v>
      </c>
      <c r="AE1072" t="s">
        <v>220</v>
      </c>
      <c r="AF1072" t="s">
        <v>465</v>
      </c>
    </row>
    <row r="1073" spans="1:32">
      <c r="A1073" t="s">
        <v>8928</v>
      </c>
      <c r="B1073" t="s">
        <v>8929</v>
      </c>
      <c r="C1073" t="s">
        <v>8930</v>
      </c>
      <c r="D1073" t="s">
        <v>4386</v>
      </c>
      <c r="E1073">
        <v>41.236699999999999</v>
      </c>
      <c r="F1073">
        <v>-101.66670000000001</v>
      </c>
      <c r="G1073" t="s">
        <v>8931</v>
      </c>
      <c r="H1073" t="s">
        <v>148</v>
      </c>
      <c r="I1073" t="s">
        <v>8931</v>
      </c>
      <c r="J1073" t="s">
        <v>108</v>
      </c>
      <c r="K1073">
        <v>785</v>
      </c>
      <c r="L1073" t="s">
        <v>8932</v>
      </c>
      <c r="M1073" s="43">
        <v>36005</v>
      </c>
      <c r="N1073" s="43">
        <v>50586</v>
      </c>
      <c r="O1073" t="s">
        <v>10666</v>
      </c>
      <c r="P1073" t="s">
        <v>162</v>
      </c>
      <c r="Q1073">
        <v>1</v>
      </c>
      <c r="R1073">
        <v>50</v>
      </c>
      <c r="S1073">
        <v>67250.429999999993</v>
      </c>
      <c r="T1073">
        <v>15.3539794520548</v>
      </c>
      <c r="U1073">
        <v>1984</v>
      </c>
      <c r="V1073" t="s">
        <v>10666</v>
      </c>
      <c r="W1073" t="s">
        <v>10666</v>
      </c>
      <c r="X1073" t="s">
        <v>10666</v>
      </c>
      <c r="Y1073" t="s">
        <v>10666</v>
      </c>
      <c r="Z1073" t="s">
        <v>8933</v>
      </c>
      <c r="AA1073" s="48" t="s">
        <v>8934</v>
      </c>
      <c r="AB1073" s="41" t="s">
        <v>11101</v>
      </c>
      <c r="AC1073" t="s">
        <v>601</v>
      </c>
      <c r="AD1073" t="s">
        <v>333</v>
      </c>
      <c r="AE1073" t="s">
        <v>166</v>
      </c>
      <c r="AF1073" t="s">
        <v>4392</v>
      </c>
    </row>
    <row r="1074" spans="1:32">
      <c r="A1074" t="s">
        <v>7066</v>
      </c>
      <c r="B1074" t="s">
        <v>7067</v>
      </c>
      <c r="C1074" t="s">
        <v>3473</v>
      </c>
      <c r="D1074" t="s">
        <v>245</v>
      </c>
      <c r="E1074">
        <v>34.778599999999997</v>
      </c>
      <c r="F1074">
        <v>-81.456100000000006</v>
      </c>
      <c r="G1074" t="s">
        <v>4599</v>
      </c>
      <c r="H1074" t="s">
        <v>247</v>
      </c>
      <c r="I1074" t="s">
        <v>4599</v>
      </c>
      <c r="J1074" t="s">
        <v>108</v>
      </c>
      <c r="K1074">
        <v>3275</v>
      </c>
      <c r="L1074" t="s">
        <v>7068</v>
      </c>
      <c r="M1074" s="43">
        <v>36433</v>
      </c>
      <c r="N1074" s="43">
        <v>51226</v>
      </c>
      <c r="O1074" t="s">
        <v>250</v>
      </c>
      <c r="P1074" t="s">
        <v>162</v>
      </c>
      <c r="Q1074">
        <v>5</v>
      </c>
      <c r="R1074">
        <v>18</v>
      </c>
      <c r="S1074">
        <v>67364.740000000005</v>
      </c>
      <c r="T1074">
        <v>42.722437848807701</v>
      </c>
      <c r="U1074">
        <v>1921</v>
      </c>
      <c r="V1074" t="s">
        <v>10666</v>
      </c>
      <c r="W1074" t="s">
        <v>10666</v>
      </c>
      <c r="X1074" t="s">
        <v>10666</v>
      </c>
      <c r="Y1074" t="s">
        <v>10666</v>
      </c>
      <c r="Z1074" t="s">
        <v>6641</v>
      </c>
      <c r="AA1074" s="48" t="s">
        <v>7069</v>
      </c>
      <c r="AB1074" s="41" t="s">
        <v>10972</v>
      </c>
      <c r="AC1074" t="s">
        <v>253</v>
      </c>
      <c r="AD1074" t="s">
        <v>254</v>
      </c>
      <c r="AE1074" t="s">
        <v>166</v>
      </c>
      <c r="AF1074" t="s">
        <v>4599</v>
      </c>
    </row>
    <row r="1075" spans="1:32">
      <c r="A1075" t="s">
        <v>7885</v>
      </c>
      <c r="B1075" t="s">
        <v>7886</v>
      </c>
      <c r="C1075" t="s">
        <v>7887</v>
      </c>
      <c r="D1075" t="s">
        <v>267</v>
      </c>
      <c r="E1075">
        <v>33.320599999999999</v>
      </c>
      <c r="F1075">
        <v>-83.841499999999996</v>
      </c>
      <c r="G1075" t="s">
        <v>269</v>
      </c>
      <c r="H1075" t="s">
        <v>247</v>
      </c>
      <c r="I1075" t="s">
        <v>269</v>
      </c>
      <c r="J1075" t="s">
        <v>108</v>
      </c>
      <c r="K1075">
        <v>712</v>
      </c>
      <c r="L1075" t="s">
        <v>7888</v>
      </c>
      <c r="M1075" s="43">
        <v>45545</v>
      </c>
      <c r="N1075" s="43">
        <v>60145</v>
      </c>
      <c r="O1075" t="s">
        <v>250</v>
      </c>
      <c r="P1075" t="s">
        <v>162</v>
      </c>
      <c r="Q1075">
        <v>6</v>
      </c>
      <c r="R1075">
        <v>14.4</v>
      </c>
      <c r="S1075">
        <v>67604.570000000007</v>
      </c>
      <c r="T1075">
        <v>53.593171296296298</v>
      </c>
      <c r="U1075">
        <v>1911</v>
      </c>
      <c r="V1075" t="s">
        <v>10666</v>
      </c>
      <c r="W1075" t="s">
        <v>10666</v>
      </c>
      <c r="X1075" t="s">
        <v>10666</v>
      </c>
      <c r="Y1075" t="s">
        <v>10666</v>
      </c>
      <c r="Z1075" t="s">
        <v>7889</v>
      </c>
      <c r="AA1075" s="48" t="s">
        <v>7890</v>
      </c>
      <c r="AB1075" s="41" t="s">
        <v>11033</v>
      </c>
      <c r="AC1075" t="s">
        <v>253</v>
      </c>
      <c r="AD1075" t="s">
        <v>272</v>
      </c>
      <c r="AE1075" t="s">
        <v>166</v>
      </c>
      <c r="AF1075" t="s">
        <v>269</v>
      </c>
    </row>
    <row r="1076" spans="1:32">
      <c r="A1076" t="s">
        <v>8823</v>
      </c>
      <c r="B1076" t="s">
        <v>8824</v>
      </c>
      <c r="C1076" t="s">
        <v>214</v>
      </c>
      <c r="D1076" t="s">
        <v>195</v>
      </c>
      <c r="E1076">
        <v>43.275143</v>
      </c>
      <c r="F1076">
        <v>-122.448798</v>
      </c>
      <c r="G1076" t="s">
        <v>568</v>
      </c>
      <c r="H1076" t="s">
        <v>247</v>
      </c>
      <c r="I1076" t="s">
        <v>568</v>
      </c>
      <c r="J1076" t="s">
        <v>108</v>
      </c>
      <c r="K1076">
        <v>3036</v>
      </c>
      <c r="L1076" t="s">
        <v>8804</v>
      </c>
      <c r="M1076" s="43">
        <v>37943</v>
      </c>
      <c r="N1076" s="43">
        <v>50709</v>
      </c>
      <c r="O1076" t="s">
        <v>250</v>
      </c>
      <c r="P1076" t="s">
        <v>162</v>
      </c>
      <c r="Q1076">
        <v>1</v>
      </c>
      <c r="R1076">
        <v>18</v>
      </c>
      <c r="S1076">
        <v>67725.09</v>
      </c>
      <c r="T1076">
        <v>42.950970319634699</v>
      </c>
      <c r="U1076">
        <v>1951</v>
      </c>
      <c r="V1076" t="s">
        <v>10666</v>
      </c>
      <c r="W1076" t="s">
        <v>10666</v>
      </c>
      <c r="X1076" t="s">
        <v>10666</v>
      </c>
      <c r="Y1076" t="s">
        <v>10666</v>
      </c>
      <c r="Z1076" t="s">
        <v>8805</v>
      </c>
      <c r="AA1076" s="48" t="s">
        <v>8810</v>
      </c>
      <c r="AB1076" s="41" t="s">
        <v>10867</v>
      </c>
      <c r="AC1076" t="s">
        <v>153</v>
      </c>
      <c r="AD1076" t="s">
        <v>587</v>
      </c>
      <c r="AE1076" t="s">
        <v>166</v>
      </c>
      <c r="AF1076" t="s">
        <v>568</v>
      </c>
    </row>
    <row r="1077" spans="1:32">
      <c r="A1077" t="s">
        <v>7604</v>
      </c>
      <c r="B1077" t="s">
        <v>7605</v>
      </c>
      <c r="C1077" t="s">
        <v>7034</v>
      </c>
      <c r="D1077" t="s">
        <v>551</v>
      </c>
      <c r="E1077">
        <v>44.932099999999998</v>
      </c>
      <c r="F1077">
        <v>-91.388999999999996</v>
      </c>
      <c r="G1077" t="s">
        <v>3712</v>
      </c>
      <c r="H1077" t="s">
        <v>247</v>
      </c>
      <c r="I1077" t="s">
        <v>3712</v>
      </c>
      <c r="J1077" t="s">
        <v>108</v>
      </c>
      <c r="K1077">
        <v>4000</v>
      </c>
      <c r="L1077" t="s">
        <v>7606</v>
      </c>
      <c r="M1077" s="43">
        <v>34348</v>
      </c>
      <c r="N1077" s="43">
        <v>48944</v>
      </c>
      <c r="O1077" t="s">
        <v>250</v>
      </c>
      <c r="P1077" t="s">
        <v>162</v>
      </c>
      <c r="Q1077">
        <v>6</v>
      </c>
      <c r="R1077">
        <v>21.6</v>
      </c>
      <c r="S1077">
        <v>67902.83</v>
      </c>
      <c r="T1077">
        <v>35.886410240148798</v>
      </c>
      <c r="U1077">
        <v>1928</v>
      </c>
      <c r="V1077" t="s">
        <v>10666</v>
      </c>
      <c r="W1077" t="s">
        <v>10666</v>
      </c>
      <c r="X1077" t="s">
        <v>10666</v>
      </c>
      <c r="Y1077" t="s">
        <v>10666</v>
      </c>
      <c r="Z1077" t="s">
        <v>2457</v>
      </c>
      <c r="AA1077" s="48" t="s">
        <v>7607</v>
      </c>
      <c r="AB1077" s="41" t="s">
        <v>10970</v>
      </c>
      <c r="AC1077" t="s">
        <v>601</v>
      </c>
      <c r="AD1077" t="s">
        <v>302</v>
      </c>
      <c r="AE1077" t="s">
        <v>166</v>
      </c>
      <c r="AF1077" t="s">
        <v>2455</v>
      </c>
    </row>
    <row r="1078" spans="1:32">
      <c r="A1078" t="s">
        <v>7322</v>
      </c>
      <c r="B1078" t="s">
        <v>7323</v>
      </c>
      <c r="C1078" t="s">
        <v>2050</v>
      </c>
      <c r="D1078" t="s">
        <v>267</v>
      </c>
      <c r="E1078">
        <v>33.563899999999997</v>
      </c>
      <c r="F1078">
        <v>-82.049099999999996</v>
      </c>
      <c r="G1078" t="s">
        <v>388</v>
      </c>
      <c r="H1078" t="s">
        <v>247</v>
      </c>
      <c r="I1078" t="s">
        <v>389</v>
      </c>
      <c r="J1078" t="s">
        <v>108</v>
      </c>
      <c r="K1078">
        <v>736</v>
      </c>
      <c r="L1078" t="s">
        <v>7324</v>
      </c>
      <c r="M1078" s="43">
        <v>35025</v>
      </c>
      <c r="N1078" s="43">
        <v>45961</v>
      </c>
      <c r="O1078" t="s">
        <v>485</v>
      </c>
      <c r="P1078" t="s">
        <v>162</v>
      </c>
      <c r="Q1078">
        <v>8</v>
      </c>
      <c r="R1078">
        <v>17.600000000000001</v>
      </c>
      <c r="S1078">
        <v>68132.91</v>
      </c>
      <c r="T1078">
        <v>44.191644613947702</v>
      </c>
      <c r="U1078">
        <v>1914</v>
      </c>
      <c r="V1078" t="s">
        <v>10666</v>
      </c>
      <c r="W1078" t="s">
        <v>10666</v>
      </c>
      <c r="X1078" t="s">
        <v>10666</v>
      </c>
      <c r="Y1078" t="s">
        <v>10666</v>
      </c>
      <c r="Z1078" t="s">
        <v>7325</v>
      </c>
      <c r="AA1078" s="48" t="s">
        <v>10989</v>
      </c>
      <c r="AB1078" s="41" t="s">
        <v>10988</v>
      </c>
      <c r="AC1078" t="s">
        <v>253</v>
      </c>
      <c r="AD1078" t="s">
        <v>393</v>
      </c>
      <c r="AE1078" t="s">
        <v>166</v>
      </c>
      <c r="AF1078" t="s">
        <v>388</v>
      </c>
    </row>
    <row r="1079" spans="1:32">
      <c r="A1079" t="s">
        <v>7972</v>
      </c>
      <c r="B1079" t="s">
        <v>7973</v>
      </c>
      <c r="C1079" t="s">
        <v>1232</v>
      </c>
      <c r="D1079" t="s">
        <v>146</v>
      </c>
      <c r="E1079">
        <v>38.9129</v>
      </c>
      <c r="F1079">
        <v>-121.0843</v>
      </c>
      <c r="G1079" t="s">
        <v>258</v>
      </c>
      <c r="H1079" t="s">
        <v>247</v>
      </c>
      <c r="I1079" t="s">
        <v>259</v>
      </c>
      <c r="J1079" t="s">
        <v>108</v>
      </c>
      <c r="K1079">
        <v>292</v>
      </c>
      <c r="L1079" t="s">
        <v>7967</v>
      </c>
      <c r="M1079" s="43">
        <v>23186</v>
      </c>
      <c r="N1079" s="43">
        <v>41394</v>
      </c>
      <c r="O1079" t="s">
        <v>10666</v>
      </c>
      <c r="P1079" t="s">
        <v>162</v>
      </c>
      <c r="Q1079">
        <v>2</v>
      </c>
      <c r="R1079">
        <v>16.399999999999999</v>
      </c>
      <c r="S1079">
        <v>68263.83</v>
      </c>
      <c r="T1079">
        <v>47.516308887403902</v>
      </c>
      <c r="U1079">
        <v>1917</v>
      </c>
      <c r="V1079" t="s">
        <v>10666</v>
      </c>
      <c r="W1079" t="s">
        <v>10666</v>
      </c>
      <c r="X1079" t="s">
        <v>10666</v>
      </c>
      <c r="Y1079" t="s">
        <v>10666</v>
      </c>
      <c r="Z1079" t="s">
        <v>7974</v>
      </c>
      <c r="AA1079" s="48" t="s">
        <v>2238</v>
      </c>
      <c r="AB1079" s="41" t="s">
        <v>10936</v>
      </c>
      <c r="AC1079" t="s">
        <v>153</v>
      </c>
      <c r="AD1079" t="s">
        <v>263</v>
      </c>
      <c r="AE1079" t="s">
        <v>166</v>
      </c>
      <c r="AF1079" t="s">
        <v>259</v>
      </c>
    </row>
    <row r="1080" spans="1:32">
      <c r="A1080" t="s">
        <v>9237</v>
      </c>
      <c r="B1080" t="s">
        <v>9238</v>
      </c>
      <c r="C1080" t="s">
        <v>9239</v>
      </c>
      <c r="D1080" t="s">
        <v>350</v>
      </c>
      <c r="E1080">
        <v>41.191800000000001</v>
      </c>
      <c r="F1080">
        <v>-79.433999999999997</v>
      </c>
      <c r="G1080" t="s">
        <v>4430</v>
      </c>
      <c r="H1080" t="s">
        <v>459</v>
      </c>
      <c r="I1080" t="s">
        <v>4430</v>
      </c>
      <c r="J1080" t="s">
        <v>108</v>
      </c>
      <c r="K1080">
        <v>3124</v>
      </c>
      <c r="L1080" t="s">
        <v>9240</v>
      </c>
      <c r="M1080" s="43">
        <v>38233</v>
      </c>
      <c r="N1080" s="43">
        <v>49187</v>
      </c>
      <c r="O1080" t="s">
        <v>1648</v>
      </c>
      <c r="P1080" t="s">
        <v>162</v>
      </c>
      <c r="Q1080">
        <v>3</v>
      </c>
      <c r="R1080">
        <v>30</v>
      </c>
      <c r="S1080">
        <v>68356.710000000006</v>
      </c>
      <c r="T1080">
        <v>26.0109246575343</v>
      </c>
      <c r="U1080">
        <v>1924</v>
      </c>
      <c r="V1080" t="s">
        <v>10666</v>
      </c>
      <c r="W1080" t="s">
        <v>10666</v>
      </c>
      <c r="X1080" t="s">
        <v>10666</v>
      </c>
      <c r="Y1080" t="s">
        <v>10666</v>
      </c>
      <c r="Z1080" t="s">
        <v>9241</v>
      </c>
      <c r="AA1080" s="48" t="s">
        <v>9242</v>
      </c>
      <c r="AB1080" s="41" t="s">
        <v>11124</v>
      </c>
      <c r="AC1080" t="s">
        <v>301</v>
      </c>
      <c r="AD1080" t="s">
        <v>282</v>
      </c>
      <c r="AE1080" t="s">
        <v>220</v>
      </c>
      <c r="AF1080" t="s">
        <v>4433</v>
      </c>
    </row>
    <row r="1081" spans="1:32">
      <c r="A1081" t="s">
        <v>10520</v>
      </c>
      <c r="B1081" t="s">
        <v>10521</v>
      </c>
      <c r="C1081" t="s">
        <v>573</v>
      </c>
      <c r="D1081" t="s">
        <v>574</v>
      </c>
      <c r="E1081">
        <v>44.508168519999998</v>
      </c>
      <c r="F1081">
        <v>-109.17066130000001</v>
      </c>
      <c r="G1081" t="s">
        <v>416</v>
      </c>
      <c r="H1081" t="s">
        <v>37</v>
      </c>
      <c r="I1081" t="s">
        <v>10362</v>
      </c>
      <c r="J1081" t="s">
        <v>108</v>
      </c>
      <c r="K1081">
        <v>7317</v>
      </c>
      <c r="L1081" t="s">
        <v>10666</v>
      </c>
      <c r="M1081" t="s">
        <v>10666</v>
      </c>
      <c r="N1081" s="43" t="s">
        <v>10666</v>
      </c>
      <c r="O1081" t="s">
        <v>812</v>
      </c>
      <c r="P1081" t="s">
        <v>37</v>
      </c>
      <c r="Q1081">
        <v>3</v>
      </c>
      <c r="R1081">
        <v>18</v>
      </c>
      <c r="S1081">
        <v>68416.039999999994</v>
      </c>
      <c r="T1081">
        <v>43.389167935058303</v>
      </c>
      <c r="U1081">
        <v>1992</v>
      </c>
      <c r="V1081" t="s">
        <v>10666</v>
      </c>
      <c r="W1081" t="s">
        <v>10666</v>
      </c>
      <c r="X1081" t="s">
        <v>10666</v>
      </c>
      <c r="Y1081" t="s">
        <v>10666</v>
      </c>
      <c r="Z1081" t="s">
        <v>10516</v>
      </c>
      <c r="AA1081" s="48" t="s">
        <v>11449</v>
      </c>
      <c r="AB1081" s="41" t="s">
        <v>11293</v>
      </c>
      <c r="AC1081" t="s">
        <v>153</v>
      </c>
      <c r="AD1081" t="s">
        <v>10019</v>
      </c>
      <c r="AE1081" t="s">
        <v>166</v>
      </c>
      <c r="AF1081" t="s">
        <v>579</v>
      </c>
    </row>
    <row r="1082" spans="1:32">
      <c r="A1082" t="s">
        <v>6033</v>
      </c>
      <c r="B1082" t="s">
        <v>6034</v>
      </c>
      <c r="C1082" t="s">
        <v>4168</v>
      </c>
      <c r="D1082" t="s">
        <v>157</v>
      </c>
      <c r="E1082">
        <v>47.444400000000002</v>
      </c>
      <c r="F1082">
        <v>-121.6858</v>
      </c>
      <c r="G1082" t="s">
        <v>5034</v>
      </c>
      <c r="H1082" t="s">
        <v>459</v>
      </c>
      <c r="I1082" t="s">
        <v>6035</v>
      </c>
      <c r="J1082" t="s">
        <v>108</v>
      </c>
      <c r="K1082">
        <v>50827</v>
      </c>
      <c r="L1082" t="s">
        <v>6036</v>
      </c>
      <c r="M1082" s="43">
        <v>31173</v>
      </c>
      <c r="N1082" s="43">
        <v>49429</v>
      </c>
      <c r="O1082" t="s">
        <v>161</v>
      </c>
      <c r="P1082" t="s">
        <v>162</v>
      </c>
      <c r="Q1082">
        <v>2</v>
      </c>
      <c r="R1082">
        <v>24</v>
      </c>
      <c r="S1082">
        <v>68574.09</v>
      </c>
      <c r="T1082">
        <v>32.6170519406393</v>
      </c>
      <c r="U1082">
        <v>1989</v>
      </c>
      <c r="V1082" t="s">
        <v>10666</v>
      </c>
      <c r="W1082" t="s">
        <v>10666</v>
      </c>
      <c r="X1082" t="s">
        <v>10666</v>
      </c>
      <c r="Y1082" t="s">
        <v>10666</v>
      </c>
      <c r="Z1082" t="s">
        <v>5423</v>
      </c>
      <c r="AA1082" s="48" t="s">
        <v>5424</v>
      </c>
      <c r="AB1082" s="41" t="s">
        <v>10727</v>
      </c>
      <c r="AC1082" t="s">
        <v>153</v>
      </c>
      <c r="AD1082" t="s">
        <v>1142</v>
      </c>
      <c r="AE1082" t="s">
        <v>220</v>
      </c>
      <c r="AF1082" t="s">
        <v>1143</v>
      </c>
    </row>
    <row r="1083" spans="1:32">
      <c r="A1083" t="s">
        <v>9804</v>
      </c>
      <c r="B1083" t="s">
        <v>9805</v>
      </c>
      <c r="C1083" t="s">
        <v>9801</v>
      </c>
      <c r="D1083" t="s">
        <v>7372</v>
      </c>
      <c r="E1083">
        <v>38.254100000000001</v>
      </c>
      <c r="F1083">
        <v>-81.569800000000001</v>
      </c>
      <c r="G1083" t="s">
        <v>6608</v>
      </c>
      <c r="H1083" t="s">
        <v>247</v>
      </c>
      <c r="I1083" t="s">
        <v>9551</v>
      </c>
      <c r="J1083" t="s">
        <v>108</v>
      </c>
      <c r="K1083">
        <v>6561</v>
      </c>
      <c r="L1083" t="s">
        <v>9802</v>
      </c>
      <c r="M1083" s="43">
        <v>41628</v>
      </c>
      <c r="N1083" s="43">
        <v>59932</v>
      </c>
      <c r="O1083" t="s">
        <v>161</v>
      </c>
      <c r="P1083" t="s">
        <v>162</v>
      </c>
      <c r="Q1083">
        <v>3</v>
      </c>
      <c r="R1083">
        <v>14.4</v>
      </c>
      <c r="S1083">
        <v>68591.87</v>
      </c>
      <c r="T1083">
        <v>54.375848236935603</v>
      </c>
      <c r="U1083">
        <v>1935</v>
      </c>
      <c r="V1083" t="s">
        <v>10666</v>
      </c>
      <c r="W1083" t="s">
        <v>10666</v>
      </c>
      <c r="X1083" t="s">
        <v>10666</v>
      </c>
      <c r="Y1083" t="s">
        <v>10666</v>
      </c>
      <c r="Z1083" t="s">
        <v>7399</v>
      </c>
      <c r="AA1083" s="48" t="s">
        <v>9806</v>
      </c>
      <c r="AB1083" s="41" t="s">
        <v>11211</v>
      </c>
      <c r="AC1083" t="s">
        <v>301</v>
      </c>
      <c r="AD1083" t="s">
        <v>282</v>
      </c>
      <c r="AE1083" t="s">
        <v>166</v>
      </c>
      <c r="AF1083" t="s">
        <v>6608</v>
      </c>
    </row>
    <row r="1084" spans="1:32">
      <c r="A1084" t="s">
        <v>4166</v>
      </c>
      <c r="B1084" t="s">
        <v>4167</v>
      </c>
      <c r="C1084" t="s">
        <v>4168</v>
      </c>
      <c r="D1084" t="s">
        <v>157</v>
      </c>
      <c r="E1084">
        <v>47.412210000000002</v>
      </c>
      <c r="F1084">
        <v>-121.7526</v>
      </c>
      <c r="G1084" t="s">
        <v>4169</v>
      </c>
      <c r="H1084" t="s">
        <v>148</v>
      </c>
      <c r="I1084" t="s">
        <v>4170</v>
      </c>
      <c r="J1084" t="s">
        <v>108</v>
      </c>
      <c r="K1084">
        <v>6430</v>
      </c>
      <c r="L1084" t="s">
        <v>10666</v>
      </c>
      <c r="M1084" t="s">
        <v>10666</v>
      </c>
      <c r="N1084" s="43" t="s">
        <v>10666</v>
      </c>
      <c r="O1084" t="s">
        <v>10666</v>
      </c>
      <c r="P1084" t="s">
        <v>543</v>
      </c>
      <c r="Q1084">
        <v>2</v>
      </c>
      <c r="R1084">
        <v>30</v>
      </c>
      <c r="S1084">
        <v>68893.09</v>
      </c>
      <c r="T1084">
        <v>26.2150266362253</v>
      </c>
      <c r="U1084">
        <v>1921</v>
      </c>
      <c r="V1084" t="s">
        <v>10666</v>
      </c>
      <c r="W1084" t="s">
        <v>10666</v>
      </c>
      <c r="X1084" t="s">
        <v>10666</v>
      </c>
      <c r="Y1084" t="s">
        <v>10666</v>
      </c>
      <c r="Z1084" t="s">
        <v>4171</v>
      </c>
      <c r="AA1084" s="48" t="s">
        <v>4172</v>
      </c>
      <c r="AB1084" s="41" t="s">
        <v>10727</v>
      </c>
      <c r="AC1084" t="s">
        <v>153</v>
      </c>
      <c r="AD1084" t="s">
        <v>4173</v>
      </c>
      <c r="AE1084" t="s">
        <v>166</v>
      </c>
      <c r="AF1084" t="s">
        <v>4169</v>
      </c>
    </row>
    <row r="1085" spans="1:32">
      <c r="A1085" t="s">
        <v>8136</v>
      </c>
      <c r="B1085" t="s">
        <v>8137</v>
      </c>
      <c r="C1085" t="s">
        <v>8138</v>
      </c>
      <c r="D1085" t="s">
        <v>527</v>
      </c>
      <c r="E1085">
        <v>35.7742</v>
      </c>
      <c r="F1085">
        <v>-81.438100000000006</v>
      </c>
      <c r="G1085" t="s">
        <v>246</v>
      </c>
      <c r="H1085" t="s">
        <v>247</v>
      </c>
      <c r="I1085" t="s">
        <v>246</v>
      </c>
      <c r="J1085" t="s">
        <v>108</v>
      </c>
      <c r="K1085">
        <v>2730</v>
      </c>
      <c r="L1085" t="s">
        <v>8133</v>
      </c>
      <c r="M1085" s="43">
        <v>42333</v>
      </c>
      <c r="N1085" s="43">
        <v>56918</v>
      </c>
      <c r="O1085" t="s">
        <v>161</v>
      </c>
      <c r="P1085" t="s">
        <v>162</v>
      </c>
      <c r="Q1085">
        <v>3</v>
      </c>
      <c r="R1085">
        <v>25.5</v>
      </c>
      <c r="S1085">
        <v>69054.740000000005</v>
      </c>
      <c r="T1085">
        <v>30.913573283194602</v>
      </c>
      <c r="U1085">
        <v>1925</v>
      </c>
      <c r="V1085" t="s">
        <v>10666</v>
      </c>
      <c r="W1085" t="s">
        <v>10666</v>
      </c>
      <c r="X1085" t="s">
        <v>10666</v>
      </c>
      <c r="Y1085" t="s">
        <v>10666</v>
      </c>
      <c r="Z1085" t="s">
        <v>8139</v>
      </c>
      <c r="AA1085" s="48" t="s">
        <v>11047</v>
      </c>
      <c r="AB1085" s="41" t="s">
        <v>11046</v>
      </c>
      <c r="AC1085" t="s">
        <v>253</v>
      </c>
      <c r="AD1085" t="s">
        <v>254</v>
      </c>
      <c r="AE1085" t="s">
        <v>166</v>
      </c>
      <c r="AF1085" t="s">
        <v>246</v>
      </c>
    </row>
    <row r="1086" spans="1:32">
      <c r="A1086" t="s">
        <v>6731</v>
      </c>
      <c r="B1086" t="s">
        <v>6732</v>
      </c>
      <c r="C1086" t="s">
        <v>2106</v>
      </c>
      <c r="D1086" t="s">
        <v>307</v>
      </c>
      <c r="E1086">
        <v>42.700600000000001</v>
      </c>
      <c r="F1086">
        <v>-71.166499999999999</v>
      </c>
      <c r="G1086" t="s">
        <v>5034</v>
      </c>
      <c r="H1086" t="s">
        <v>459</v>
      </c>
      <c r="I1086" t="s">
        <v>6733</v>
      </c>
      <c r="J1086" t="s">
        <v>108</v>
      </c>
      <c r="K1086">
        <v>50545</v>
      </c>
      <c r="L1086" t="s">
        <v>6734</v>
      </c>
      <c r="M1086" s="43">
        <v>28828</v>
      </c>
      <c r="N1086" s="43">
        <v>47087</v>
      </c>
      <c r="O1086" t="s">
        <v>161</v>
      </c>
      <c r="P1086" t="s">
        <v>162</v>
      </c>
      <c r="Q1086">
        <v>2</v>
      </c>
      <c r="R1086">
        <v>14.8</v>
      </c>
      <c r="S1086">
        <v>69100.479999999996</v>
      </c>
      <c r="T1086">
        <v>53.298531408120397</v>
      </c>
      <c r="U1086">
        <v>1981</v>
      </c>
      <c r="V1086" t="s">
        <v>10666</v>
      </c>
      <c r="W1086" t="s">
        <v>10666</v>
      </c>
      <c r="X1086" t="s">
        <v>10666</v>
      </c>
      <c r="Y1086" t="s">
        <v>10666</v>
      </c>
      <c r="Z1086" t="s">
        <v>6735</v>
      </c>
      <c r="AA1086" s="48" t="s">
        <v>6736</v>
      </c>
      <c r="AB1086" s="41" t="s">
        <v>10947</v>
      </c>
      <c r="AC1086" t="s">
        <v>232</v>
      </c>
      <c r="AD1086" t="s">
        <v>314</v>
      </c>
      <c r="AE1086" t="s">
        <v>220</v>
      </c>
      <c r="AF1086" t="s">
        <v>4568</v>
      </c>
    </row>
    <row r="1087" spans="1:32">
      <c r="A1087" t="s">
        <v>6773</v>
      </c>
      <c r="B1087" t="s">
        <v>6774</v>
      </c>
      <c r="C1087" t="s">
        <v>640</v>
      </c>
      <c r="D1087" t="s">
        <v>483</v>
      </c>
      <c r="E1087">
        <v>42.6</v>
      </c>
      <c r="F1087">
        <v>-114.4</v>
      </c>
      <c r="G1087" t="s">
        <v>430</v>
      </c>
      <c r="H1087" t="s">
        <v>247</v>
      </c>
      <c r="I1087" t="s">
        <v>430</v>
      </c>
      <c r="J1087" t="s">
        <v>108</v>
      </c>
      <c r="K1087">
        <v>818</v>
      </c>
      <c r="L1087" t="s">
        <v>6775</v>
      </c>
      <c r="M1087" s="43">
        <v>38203</v>
      </c>
      <c r="N1087" s="43">
        <v>51501</v>
      </c>
      <c r="O1087" t="s">
        <v>161</v>
      </c>
      <c r="P1087" t="s">
        <v>162</v>
      </c>
      <c r="Q1087">
        <v>2</v>
      </c>
      <c r="R1087">
        <v>14.7</v>
      </c>
      <c r="S1087">
        <v>69451.78</v>
      </c>
      <c r="T1087">
        <v>53.9339142049514</v>
      </c>
      <c r="U1087">
        <v>1921</v>
      </c>
      <c r="V1087" t="s">
        <v>10666</v>
      </c>
      <c r="W1087" t="s">
        <v>10666</v>
      </c>
      <c r="X1087" t="s">
        <v>10666</v>
      </c>
      <c r="Y1087" t="s">
        <v>10666</v>
      </c>
      <c r="Z1087" t="s">
        <v>432</v>
      </c>
      <c r="AA1087" s="48" t="s">
        <v>1630</v>
      </c>
      <c r="AB1087" s="41" t="s">
        <v>10696</v>
      </c>
      <c r="AC1087" t="s">
        <v>153</v>
      </c>
      <c r="AD1087" t="s">
        <v>434</v>
      </c>
      <c r="AE1087" t="s">
        <v>166</v>
      </c>
      <c r="AF1087" t="s">
        <v>430</v>
      </c>
    </row>
    <row r="1088" spans="1:32">
      <c r="A1088" t="s">
        <v>9780</v>
      </c>
      <c r="B1088" t="s">
        <v>9781</v>
      </c>
      <c r="C1088" t="s">
        <v>872</v>
      </c>
      <c r="D1088" t="s">
        <v>873</v>
      </c>
      <c r="E1088">
        <v>44.9833</v>
      </c>
      <c r="F1088">
        <v>-93.25</v>
      </c>
      <c r="G1088" t="s">
        <v>3712</v>
      </c>
      <c r="H1088" t="s">
        <v>247</v>
      </c>
      <c r="I1088" t="s">
        <v>9506</v>
      </c>
      <c r="J1088" t="s">
        <v>108</v>
      </c>
      <c r="K1088">
        <v>1911</v>
      </c>
      <c r="L1088" t="s">
        <v>9782</v>
      </c>
      <c r="M1088" s="43">
        <v>38054</v>
      </c>
      <c r="N1088" s="43">
        <v>49003</v>
      </c>
      <c r="O1088" t="s">
        <v>161</v>
      </c>
      <c r="P1088" t="s">
        <v>162</v>
      </c>
      <c r="Q1088">
        <v>5</v>
      </c>
      <c r="R1088">
        <v>13.7</v>
      </c>
      <c r="S1088">
        <v>69562.83</v>
      </c>
      <c r="T1088">
        <v>57.9632286771323</v>
      </c>
      <c r="U1088">
        <v>1954</v>
      </c>
      <c r="V1088" t="s">
        <v>10666</v>
      </c>
      <c r="W1088" t="s">
        <v>10666</v>
      </c>
      <c r="X1088" t="s">
        <v>10666</v>
      </c>
      <c r="Y1088" t="s">
        <v>10666</v>
      </c>
      <c r="Z1088" t="s">
        <v>3710</v>
      </c>
      <c r="AA1088" s="48" t="s">
        <v>877</v>
      </c>
      <c r="AB1088" s="41" t="s">
        <v>11180</v>
      </c>
      <c r="AC1088" t="s">
        <v>601</v>
      </c>
      <c r="AD1088" t="s">
        <v>302</v>
      </c>
      <c r="AE1088" t="s">
        <v>166</v>
      </c>
      <c r="AF1088" t="s">
        <v>3712</v>
      </c>
    </row>
    <row r="1089" spans="1:32">
      <c r="A1089" t="s">
        <v>8092</v>
      </c>
      <c r="B1089" t="s">
        <v>8093</v>
      </c>
      <c r="C1089" t="s">
        <v>3257</v>
      </c>
      <c r="D1089" t="s">
        <v>146</v>
      </c>
      <c r="E1089">
        <v>39.224200000000003</v>
      </c>
      <c r="F1089">
        <v>-120.8355</v>
      </c>
      <c r="G1089" t="s">
        <v>5827</v>
      </c>
      <c r="H1089" t="s">
        <v>148</v>
      </c>
      <c r="I1089" t="s">
        <v>5827</v>
      </c>
      <c r="J1089" t="s">
        <v>108</v>
      </c>
      <c r="K1089">
        <v>413</v>
      </c>
      <c r="L1089" t="s">
        <v>8088</v>
      </c>
      <c r="M1089" s="43">
        <v>23186</v>
      </c>
      <c r="N1089" s="43">
        <v>41394</v>
      </c>
      <c r="O1089" t="s">
        <v>10666</v>
      </c>
      <c r="P1089" t="s">
        <v>162</v>
      </c>
      <c r="Q1089">
        <v>1</v>
      </c>
      <c r="R1089">
        <v>27.3</v>
      </c>
      <c r="S1089">
        <v>69606.649999999994</v>
      </c>
      <c r="T1089">
        <v>29.106097479385099</v>
      </c>
      <c r="U1089">
        <v>1965</v>
      </c>
      <c r="V1089" t="s">
        <v>10666</v>
      </c>
      <c r="W1089" t="s">
        <v>10666</v>
      </c>
      <c r="X1089" t="s">
        <v>10666</v>
      </c>
      <c r="Y1089" t="s">
        <v>10666</v>
      </c>
      <c r="Z1089" t="s">
        <v>8094</v>
      </c>
      <c r="AA1089" s="48" t="s">
        <v>2941</v>
      </c>
      <c r="AB1089" s="41" t="s">
        <v>10892</v>
      </c>
      <c r="AC1089" t="s">
        <v>153</v>
      </c>
      <c r="AD1089" t="s">
        <v>263</v>
      </c>
      <c r="AE1089" t="s">
        <v>220</v>
      </c>
      <c r="AF1089" t="s">
        <v>259</v>
      </c>
    </row>
    <row r="1090" spans="1:32">
      <c r="A1090" t="s">
        <v>4503</v>
      </c>
      <c r="B1090" t="s">
        <v>4504</v>
      </c>
      <c r="C1090" t="s">
        <v>2975</v>
      </c>
      <c r="D1090" t="s">
        <v>146</v>
      </c>
      <c r="E1090">
        <v>37.545000000000002</v>
      </c>
      <c r="F1090">
        <v>-118.587</v>
      </c>
      <c r="G1090" t="s">
        <v>4014</v>
      </c>
      <c r="H1090" t="s">
        <v>148</v>
      </c>
      <c r="I1090" t="s">
        <v>4014</v>
      </c>
      <c r="J1090" t="s">
        <v>108</v>
      </c>
      <c r="K1090">
        <v>401</v>
      </c>
      <c r="L1090" t="s">
        <v>10666</v>
      </c>
      <c r="M1090" t="s">
        <v>10666</v>
      </c>
      <c r="N1090" s="43" t="s">
        <v>10666</v>
      </c>
      <c r="O1090" t="s">
        <v>10666</v>
      </c>
      <c r="P1090" t="s">
        <v>543</v>
      </c>
      <c r="Q1090">
        <v>1</v>
      </c>
      <c r="R1090">
        <v>37.5</v>
      </c>
      <c r="S1090">
        <v>70097.52</v>
      </c>
      <c r="T1090">
        <v>21.3386666666667</v>
      </c>
      <c r="U1090">
        <v>1952</v>
      </c>
      <c r="V1090" t="s">
        <v>10666</v>
      </c>
      <c r="W1090" t="s">
        <v>10666</v>
      </c>
      <c r="X1090" t="s">
        <v>10666</v>
      </c>
      <c r="Y1090" t="s">
        <v>10666</v>
      </c>
      <c r="Z1090" t="s">
        <v>4505</v>
      </c>
      <c r="AA1090" s="48" t="s">
        <v>4506</v>
      </c>
      <c r="AB1090" s="41" t="s">
        <v>10783</v>
      </c>
      <c r="AC1090" t="s">
        <v>153</v>
      </c>
      <c r="AD1090" t="s">
        <v>4015</v>
      </c>
      <c r="AE1090" t="s">
        <v>166</v>
      </c>
      <c r="AF1090" t="s">
        <v>4014</v>
      </c>
    </row>
    <row r="1091" spans="1:32">
      <c r="A1091" t="s">
        <v>5499</v>
      </c>
      <c r="B1091" t="s">
        <v>5500</v>
      </c>
      <c r="C1091" t="s">
        <v>306</v>
      </c>
      <c r="D1091" t="s">
        <v>903</v>
      </c>
      <c r="E1091">
        <v>44.910899999999998</v>
      </c>
      <c r="F1091">
        <v>-72.974000000000004</v>
      </c>
      <c r="G1091" t="s">
        <v>5034</v>
      </c>
      <c r="H1091" t="s">
        <v>459</v>
      </c>
      <c r="I1091" t="s">
        <v>5501</v>
      </c>
      <c r="J1091" t="s">
        <v>108</v>
      </c>
      <c r="K1091">
        <v>10494</v>
      </c>
      <c r="L1091" t="s">
        <v>5502</v>
      </c>
      <c r="M1091" s="43">
        <v>30988</v>
      </c>
      <c r="N1091" s="43">
        <v>45565</v>
      </c>
      <c r="O1091" t="s">
        <v>161</v>
      </c>
      <c r="P1091" t="s">
        <v>162</v>
      </c>
      <c r="Q1091">
        <v>6</v>
      </c>
      <c r="R1091">
        <v>25.2</v>
      </c>
      <c r="S1091">
        <v>70446.8</v>
      </c>
      <c r="T1091">
        <v>31.9121910560267</v>
      </c>
      <c r="U1091">
        <v>1988</v>
      </c>
      <c r="V1091" t="s">
        <v>10666</v>
      </c>
      <c r="W1091" t="s">
        <v>10666</v>
      </c>
      <c r="X1091" t="s">
        <v>10666</v>
      </c>
      <c r="Y1091" t="s">
        <v>10666</v>
      </c>
      <c r="Z1091" t="s">
        <v>5071</v>
      </c>
      <c r="AA1091" s="48" t="s">
        <v>5503</v>
      </c>
      <c r="AB1091" s="41" t="s">
        <v>10866</v>
      </c>
      <c r="AC1091" t="s">
        <v>232</v>
      </c>
      <c r="AD1091" t="s">
        <v>314</v>
      </c>
      <c r="AE1091" t="s">
        <v>220</v>
      </c>
      <c r="AF1091" t="s">
        <v>5504</v>
      </c>
    </row>
    <row r="1092" spans="1:32">
      <c r="A1092" t="s">
        <v>10333</v>
      </c>
      <c r="B1092" t="s">
        <v>10334</v>
      </c>
      <c r="C1092" t="s">
        <v>420</v>
      </c>
      <c r="D1092" t="s">
        <v>421</v>
      </c>
      <c r="E1092">
        <v>33.671360610000001</v>
      </c>
      <c r="F1092">
        <v>-111.1607649</v>
      </c>
      <c r="G1092" t="s">
        <v>477</v>
      </c>
      <c r="H1092" t="s">
        <v>148</v>
      </c>
      <c r="I1092" t="s">
        <v>416</v>
      </c>
      <c r="J1092" t="s">
        <v>108</v>
      </c>
      <c r="K1092">
        <v>149</v>
      </c>
      <c r="L1092" t="s">
        <v>10666</v>
      </c>
      <c r="M1092" t="s">
        <v>10666</v>
      </c>
      <c r="N1092" s="43" t="s">
        <v>10666</v>
      </c>
      <c r="O1092" t="s">
        <v>250</v>
      </c>
      <c r="P1092" t="s">
        <v>171</v>
      </c>
      <c r="Q1092">
        <v>1</v>
      </c>
      <c r="R1092">
        <v>36</v>
      </c>
      <c r="S1092">
        <v>70467.3</v>
      </c>
      <c r="T1092">
        <v>22.345034246575299</v>
      </c>
      <c r="U1092">
        <v>1973</v>
      </c>
      <c r="V1092" t="s">
        <v>10666</v>
      </c>
      <c r="W1092" t="s">
        <v>10666</v>
      </c>
      <c r="X1092" t="s">
        <v>10666</v>
      </c>
      <c r="Y1092" t="s">
        <v>10666</v>
      </c>
      <c r="Z1092" t="s">
        <v>478</v>
      </c>
      <c r="AA1092" s="48" t="s">
        <v>11461</v>
      </c>
      <c r="AB1092" s="41" t="s">
        <v>11296</v>
      </c>
      <c r="AC1092" t="s">
        <v>153</v>
      </c>
      <c r="AD1092" t="s">
        <v>479</v>
      </c>
      <c r="AE1092" t="s">
        <v>166</v>
      </c>
      <c r="AF1092" t="s">
        <v>477</v>
      </c>
    </row>
    <row r="1093" spans="1:32">
      <c r="A1093" t="s">
        <v>4507</v>
      </c>
      <c r="B1093" t="s">
        <v>4508</v>
      </c>
      <c r="C1093" t="s">
        <v>2975</v>
      </c>
      <c r="D1093" t="s">
        <v>146</v>
      </c>
      <c r="E1093">
        <v>37.545000000000002</v>
      </c>
      <c r="F1093">
        <v>-118.587</v>
      </c>
      <c r="G1093" t="s">
        <v>4014</v>
      </c>
      <c r="H1093" t="s">
        <v>148</v>
      </c>
      <c r="I1093" t="s">
        <v>4014</v>
      </c>
      <c r="J1093" t="s">
        <v>108</v>
      </c>
      <c r="K1093">
        <v>407</v>
      </c>
      <c r="L1093" t="s">
        <v>10666</v>
      </c>
      <c r="M1093" t="s">
        <v>10666</v>
      </c>
      <c r="N1093" s="43" t="s">
        <v>10666</v>
      </c>
      <c r="O1093" t="s">
        <v>10666</v>
      </c>
      <c r="P1093" t="s">
        <v>543</v>
      </c>
      <c r="Q1093">
        <v>1</v>
      </c>
      <c r="R1093">
        <v>37.5</v>
      </c>
      <c r="S1093">
        <v>70676.479999999996</v>
      </c>
      <c r="T1093">
        <v>21.514910197869099</v>
      </c>
      <c r="U1093">
        <v>1953</v>
      </c>
      <c r="V1093" t="s">
        <v>10666</v>
      </c>
      <c r="W1093" t="s">
        <v>10666</v>
      </c>
      <c r="X1093" t="s">
        <v>10666</v>
      </c>
      <c r="Y1093" t="s">
        <v>10666</v>
      </c>
      <c r="Z1093" t="s">
        <v>4509</v>
      </c>
      <c r="AA1093" s="48" t="s">
        <v>4506</v>
      </c>
      <c r="AB1093" s="41" t="s">
        <v>10783</v>
      </c>
      <c r="AC1093" t="s">
        <v>153</v>
      </c>
      <c r="AD1093" t="s">
        <v>4015</v>
      </c>
      <c r="AE1093" t="s">
        <v>166</v>
      </c>
      <c r="AF1093" t="s">
        <v>4014</v>
      </c>
    </row>
    <row r="1094" spans="1:32">
      <c r="A1094" t="s">
        <v>8899</v>
      </c>
      <c r="B1094" t="s">
        <v>8900</v>
      </c>
      <c r="C1094" t="s">
        <v>633</v>
      </c>
      <c r="D1094" t="s">
        <v>4386</v>
      </c>
      <c r="E1094">
        <v>41.055</v>
      </c>
      <c r="F1094">
        <v>-100.7833</v>
      </c>
      <c r="G1094" t="s">
        <v>4392</v>
      </c>
      <c r="H1094" t="s">
        <v>148</v>
      </c>
      <c r="I1094" t="s">
        <v>4392</v>
      </c>
      <c r="J1094" t="s">
        <v>108</v>
      </c>
      <c r="K1094">
        <v>2274</v>
      </c>
      <c r="L1094" t="s">
        <v>8901</v>
      </c>
      <c r="M1094" s="43">
        <v>36005</v>
      </c>
      <c r="N1094" s="43">
        <v>50586</v>
      </c>
      <c r="O1094" t="s">
        <v>10666</v>
      </c>
      <c r="P1094" t="s">
        <v>162</v>
      </c>
      <c r="Q1094">
        <v>2</v>
      </c>
      <c r="R1094">
        <v>26.2</v>
      </c>
      <c r="S1094">
        <v>70753.7</v>
      </c>
      <c r="T1094">
        <v>30.827886995015501</v>
      </c>
      <c r="U1094">
        <v>1935</v>
      </c>
      <c r="V1094" t="s">
        <v>10666</v>
      </c>
      <c r="W1094" t="s">
        <v>10666</v>
      </c>
      <c r="X1094" t="s">
        <v>10666</v>
      </c>
      <c r="Y1094" t="s">
        <v>10666</v>
      </c>
      <c r="Z1094" t="s">
        <v>8902</v>
      </c>
      <c r="AA1094" s="48" t="s">
        <v>11499</v>
      </c>
      <c r="AB1094" s="41" t="s">
        <v>11098</v>
      </c>
      <c r="AC1094" t="s">
        <v>601</v>
      </c>
      <c r="AD1094" t="s">
        <v>333</v>
      </c>
      <c r="AE1094" t="s">
        <v>166</v>
      </c>
      <c r="AF1094" t="s">
        <v>4392</v>
      </c>
    </row>
    <row r="1095" spans="1:32">
      <c r="A1095" t="s">
        <v>4119</v>
      </c>
      <c r="B1095" t="s">
        <v>4120</v>
      </c>
      <c r="C1095" t="s">
        <v>4121</v>
      </c>
      <c r="D1095" t="s">
        <v>421</v>
      </c>
      <c r="E1095">
        <v>34.168789080000003</v>
      </c>
      <c r="F1095">
        <v>-114.2768217</v>
      </c>
      <c r="G1095" t="s">
        <v>4122</v>
      </c>
      <c r="H1095" t="s">
        <v>148</v>
      </c>
      <c r="I1095" t="s">
        <v>4122</v>
      </c>
      <c r="J1095" t="s">
        <v>108</v>
      </c>
      <c r="K1095">
        <v>7179</v>
      </c>
      <c r="L1095" t="s">
        <v>10666</v>
      </c>
      <c r="M1095" t="s">
        <v>10666</v>
      </c>
      <c r="N1095" s="43" t="s">
        <v>10666</v>
      </c>
      <c r="O1095" t="s">
        <v>10666</v>
      </c>
      <c r="P1095" t="s">
        <v>543</v>
      </c>
      <c r="Q1095">
        <v>3</v>
      </c>
      <c r="R1095">
        <v>19.5</v>
      </c>
      <c r="S1095">
        <v>71497.48</v>
      </c>
      <c r="T1095">
        <v>41.8554501814776</v>
      </c>
      <c r="U1095">
        <v>1993</v>
      </c>
      <c r="V1095" t="s">
        <v>10666</v>
      </c>
      <c r="W1095" t="s">
        <v>10666</v>
      </c>
      <c r="X1095" t="s">
        <v>10666</v>
      </c>
      <c r="Y1095" t="s">
        <v>10666</v>
      </c>
      <c r="Z1095" t="s">
        <v>4123</v>
      </c>
      <c r="AA1095" s="48" t="s">
        <v>11529</v>
      </c>
      <c r="AB1095" s="41" t="s">
        <v>10720</v>
      </c>
      <c r="AC1095" t="s">
        <v>153</v>
      </c>
      <c r="AD1095" t="s">
        <v>425</v>
      </c>
      <c r="AE1095" t="s">
        <v>166</v>
      </c>
      <c r="AF1095" t="s">
        <v>4122</v>
      </c>
    </row>
    <row r="1096" spans="1:32">
      <c r="A1096" t="s">
        <v>9961</v>
      </c>
      <c r="B1096" t="s">
        <v>9962</v>
      </c>
      <c r="C1096" t="s">
        <v>9962</v>
      </c>
      <c r="D1096" t="s">
        <v>702</v>
      </c>
      <c r="E1096">
        <v>36.961497809999997</v>
      </c>
      <c r="F1096">
        <v>-84.267689450000006</v>
      </c>
      <c r="G1096" t="s">
        <v>9828</v>
      </c>
      <c r="H1096" t="s">
        <v>41</v>
      </c>
      <c r="I1096" t="s">
        <v>9828</v>
      </c>
      <c r="J1096" t="s">
        <v>108</v>
      </c>
      <c r="K1096">
        <v>6171</v>
      </c>
      <c r="L1096" t="s">
        <v>10666</v>
      </c>
      <c r="M1096" t="s">
        <v>10666</v>
      </c>
      <c r="N1096" s="43" t="s">
        <v>10666</v>
      </c>
      <c r="O1096" t="s">
        <v>10666</v>
      </c>
      <c r="P1096" t="s">
        <v>41</v>
      </c>
      <c r="Q1096">
        <v>1</v>
      </c>
      <c r="R1096">
        <v>70</v>
      </c>
      <c r="S1096">
        <v>72194.52</v>
      </c>
      <c r="T1096">
        <v>11.773405088062599</v>
      </c>
      <c r="U1096">
        <v>1977</v>
      </c>
      <c r="V1096" t="s">
        <v>10666</v>
      </c>
      <c r="W1096" t="s">
        <v>10666</v>
      </c>
      <c r="X1096" t="s">
        <v>10666</v>
      </c>
      <c r="Y1096" t="s">
        <v>10666</v>
      </c>
      <c r="Z1096" t="s">
        <v>9963</v>
      </c>
      <c r="AA1096" s="48" t="s">
        <v>9964</v>
      </c>
      <c r="AB1096" s="41" t="s">
        <v>11245</v>
      </c>
      <c r="AC1096" t="s">
        <v>253</v>
      </c>
      <c r="AD1096" t="s">
        <v>282</v>
      </c>
      <c r="AE1096" t="s">
        <v>166</v>
      </c>
      <c r="AF1096" t="s">
        <v>9748</v>
      </c>
    </row>
    <row r="1097" spans="1:32">
      <c r="A1097" t="s">
        <v>6895</v>
      </c>
      <c r="B1097" t="s">
        <v>6896</v>
      </c>
      <c r="C1097" t="s">
        <v>1906</v>
      </c>
      <c r="D1097" t="s">
        <v>286</v>
      </c>
      <c r="E1097">
        <v>43.304699999999997</v>
      </c>
      <c r="F1097">
        <v>-75.143100000000004</v>
      </c>
      <c r="G1097" t="s">
        <v>4355</v>
      </c>
      <c r="H1097" t="s">
        <v>309</v>
      </c>
      <c r="I1097" t="s">
        <v>4355</v>
      </c>
      <c r="J1097" t="s">
        <v>108</v>
      </c>
      <c r="K1097">
        <v>2599</v>
      </c>
      <c r="L1097" t="s">
        <v>6897</v>
      </c>
      <c r="M1097" s="43">
        <v>30393</v>
      </c>
      <c r="N1097" s="43">
        <v>44985</v>
      </c>
      <c r="O1097" t="s">
        <v>10666</v>
      </c>
      <c r="P1097" t="s">
        <v>162</v>
      </c>
      <c r="Q1097">
        <v>1</v>
      </c>
      <c r="R1097">
        <v>19</v>
      </c>
      <c r="S1097">
        <v>72486.59</v>
      </c>
      <c r="T1097">
        <v>43.551183609709199</v>
      </c>
      <c r="U1097">
        <v>1959</v>
      </c>
      <c r="V1097" t="s">
        <v>10666</v>
      </c>
      <c r="W1097" t="s">
        <v>10666</v>
      </c>
      <c r="X1097" t="s">
        <v>10666</v>
      </c>
      <c r="Y1097" t="s">
        <v>10666</v>
      </c>
      <c r="Z1097" t="s">
        <v>5094</v>
      </c>
      <c r="AA1097" s="48" t="s">
        <v>6389</v>
      </c>
      <c r="AB1097" s="41" t="s">
        <v>10760</v>
      </c>
      <c r="AC1097" t="s">
        <v>232</v>
      </c>
      <c r="AD1097" t="s">
        <v>291</v>
      </c>
      <c r="AE1097" t="s">
        <v>220</v>
      </c>
      <c r="AF1097" t="s">
        <v>788</v>
      </c>
    </row>
    <row r="1098" spans="1:32">
      <c r="A1098" t="s">
        <v>4434</v>
      </c>
      <c r="B1098" t="s">
        <v>4435</v>
      </c>
      <c r="C1098" t="s">
        <v>4436</v>
      </c>
      <c r="D1098" t="s">
        <v>702</v>
      </c>
      <c r="E1098">
        <v>37.785467079999997</v>
      </c>
      <c r="F1098">
        <v>-84.703785109999998</v>
      </c>
      <c r="G1098" t="s">
        <v>4437</v>
      </c>
      <c r="H1098" t="s">
        <v>247</v>
      </c>
      <c r="I1098" t="s">
        <v>4437</v>
      </c>
      <c r="J1098" t="s">
        <v>108</v>
      </c>
      <c r="K1098">
        <v>1354</v>
      </c>
      <c r="L1098" t="s">
        <v>10666</v>
      </c>
      <c r="M1098" t="s">
        <v>10666</v>
      </c>
      <c r="N1098" s="43" t="s">
        <v>10666</v>
      </c>
      <c r="O1098" t="s">
        <v>10666</v>
      </c>
      <c r="P1098" t="s">
        <v>543</v>
      </c>
      <c r="Q1098">
        <v>3</v>
      </c>
      <c r="R1098">
        <v>28.2</v>
      </c>
      <c r="S1098">
        <v>72583.91</v>
      </c>
      <c r="T1098">
        <v>29.382391754914298</v>
      </c>
      <c r="U1098">
        <v>1925</v>
      </c>
      <c r="V1098" t="s">
        <v>10666</v>
      </c>
      <c r="W1098" t="s">
        <v>10666</v>
      </c>
      <c r="X1098" t="s">
        <v>10666</v>
      </c>
      <c r="Y1098" t="s">
        <v>10666</v>
      </c>
      <c r="Z1098" t="s">
        <v>4438</v>
      </c>
      <c r="AA1098" s="48" t="s">
        <v>4439</v>
      </c>
      <c r="AB1098" s="41" t="s">
        <v>10770</v>
      </c>
      <c r="AC1098" t="s">
        <v>253</v>
      </c>
      <c r="AD1098" t="s">
        <v>4440</v>
      </c>
      <c r="AE1098" t="s">
        <v>166</v>
      </c>
      <c r="AF1098" t="s">
        <v>4437</v>
      </c>
    </row>
    <row r="1099" spans="1:32">
      <c r="A1099" t="s">
        <v>7087</v>
      </c>
      <c r="B1099" t="s">
        <v>7088</v>
      </c>
      <c r="C1099" t="s">
        <v>6010</v>
      </c>
      <c r="D1099" t="s">
        <v>458</v>
      </c>
      <c r="E1099">
        <v>44.563899999999997</v>
      </c>
      <c r="F1099">
        <v>-69.620699999999999</v>
      </c>
      <c r="G1099" t="s">
        <v>7089</v>
      </c>
      <c r="H1099" t="s">
        <v>459</v>
      </c>
      <c r="I1099" t="s">
        <v>7089</v>
      </c>
      <c r="J1099" t="s">
        <v>108</v>
      </c>
      <c r="K1099">
        <v>54148</v>
      </c>
      <c r="L1099" t="s">
        <v>7090</v>
      </c>
      <c r="M1099" s="43">
        <v>31700</v>
      </c>
      <c r="N1099" s="43">
        <v>49948</v>
      </c>
      <c r="O1099" t="s">
        <v>161</v>
      </c>
      <c r="P1099" t="s">
        <v>162</v>
      </c>
      <c r="Q1099">
        <v>2</v>
      </c>
      <c r="R1099">
        <v>15.4</v>
      </c>
      <c r="S1099">
        <v>74062.22</v>
      </c>
      <c r="T1099">
        <v>54.899943663642297</v>
      </c>
      <c r="U1099">
        <v>1989</v>
      </c>
      <c r="V1099" t="s">
        <v>10666</v>
      </c>
      <c r="W1099" t="s">
        <v>10666</v>
      </c>
      <c r="X1099" t="s">
        <v>10666</v>
      </c>
      <c r="Y1099" t="s">
        <v>10666</v>
      </c>
      <c r="Z1099" t="s">
        <v>7091</v>
      </c>
      <c r="AA1099" s="48" t="s">
        <v>7092</v>
      </c>
      <c r="AB1099" s="41" t="s">
        <v>10900</v>
      </c>
      <c r="AC1099" t="s">
        <v>232</v>
      </c>
      <c r="AD1099" t="s">
        <v>314</v>
      </c>
      <c r="AE1099" t="s">
        <v>220</v>
      </c>
      <c r="AF1099" t="s">
        <v>465</v>
      </c>
    </row>
    <row r="1100" spans="1:32">
      <c r="A1100" t="s">
        <v>10099</v>
      </c>
      <c r="B1100" t="s">
        <v>10100</v>
      </c>
      <c r="C1100" t="s">
        <v>798</v>
      </c>
      <c r="D1100" t="s">
        <v>195</v>
      </c>
      <c r="E1100">
        <v>44.750684059999998</v>
      </c>
      <c r="F1100">
        <v>-122.2830611</v>
      </c>
      <c r="G1100" t="s">
        <v>9855</v>
      </c>
      <c r="H1100" t="s">
        <v>41</v>
      </c>
      <c r="I1100" t="s">
        <v>9856</v>
      </c>
      <c r="J1100" t="s">
        <v>108</v>
      </c>
      <c r="K1100">
        <v>3074</v>
      </c>
      <c r="L1100" t="s">
        <v>10666</v>
      </c>
      <c r="M1100" t="s">
        <v>10666</v>
      </c>
      <c r="N1100" s="43" t="s">
        <v>10666</v>
      </c>
      <c r="O1100" t="s">
        <v>485</v>
      </c>
      <c r="P1100" t="s">
        <v>41</v>
      </c>
      <c r="Q1100">
        <v>1</v>
      </c>
      <c r="R1100">
        <v>18</v>
      </c>
      <c r="S1100">
        <v>74288.13</v>
      </c>
      <c r="T1100">
        <v>47.113222983257202</v>
      </c>
      <c r="U1100">
        <v>1954</v>
      </c>
      <c r="V1100" t="s">
        <v>10666</v>
      </c>
      <c r="W1100" t="s">
        <v>10666</v>
      </c>
      <c r="X1100" t="s">
        <v>10666</v>
      </c>
      <c r="Y1100" t="s">
        <v>10666</v>
      </c>
      <c r="Z1100" t="s">
        <v>10041</v>
      </c>
      <c r="AA1100" s="48" t="s">
        <v>10042</v>
      </c>
      <c r="AB1100" s="41" t="s">
        <v>11264</v>
      </c>
      <c r="AC1100" t="s">
        <v>153</v>
      </c>
      <c r="AD1100" t="s">
        <v>4142</v>
      </c>
      <c r="AE1100" t="s">
        <v>166</v>
      </c>
      <c r="AF1100" t="s">
        <v>4143</v>
      </c>
    </row>
    <row r="1101" spans="1:32">
      <c r="A1101" t="s">
        <v>9325</v>
      </c>
      <c r="B1101" t="s">
        <v>9326</v>
      </c>
      <c r="C1101" t="s">
        <v>6590</v>
      </c>
      <c r="D1101" t="s">
        <v>146</v>
      </c>
      <c r="E1101">
        <v>38.441099999999999</v>
      </c>
      <c r="F1101">
        <v>-120.50539999999999</v>
      </c>
      <c r="G1101" t="s">
        <v>258</v>
      </c>
      <c r="H1101" t="s">
        <v>247</v>
      </c>
      <c r="I1101" t="s">
        <v>259</v>
      </c>
      <c r="J1101" t="s">
        <v>108</v>
      </c>
      <c r="K1101">
        <v>291</v>
      </c>
      <c r="L1101" t="s">
        <v>9322</v>
      </c>
      <c r="M1101" s="43">
        <v>37175</v>
      </c>
      <c r="N1101" s="43">
        <v>48121</v>
      </c>
      <c r="O1101" t="s">
        <v>250</v>
      </c>
      <c r="P1101" t="s">
        <v>162</v>
      </c>
      <c r="Q1101">
        <v>1</v>
      </c>
      <c r="R1101">
        <v>13.6</v>
      </c>
      <c r="S1101">
        <v>74609.52</v>
      </c>
      <c r="T1101">
        <v>62.625503626107999</v>
      </c>
      <c r="U1101">
        <v>1948</v>
      </c>
      <c r="V1101" t="s">
        <v>10666</v>
      </c>
      <c r="W1101" t="s">
        <v>10666</v>
      </c>
      <c r="X1101" t="s">
        <v>10666</v>
      </c>
      <c r="Y1101" t="s">
        <v>10666</v>
      </c>
      <c r="Z1101" t="s">
        <v>9327</v>
      </c>
      <c r="AA1101" s="48" t="s">
        <v>9328</v>
      </c>
      <c r="AB1101" s="41" t="s">
        <v>10666</v>
      </c>
      <c r="AC1101" t="s">
        <v>153</v>
      </c>
      <c r="AD1101" t="s">
        <v>263</v>
      </c>
      <c r="AE1101" t="s">
        <v>166</v>
      </c>
      <c r="AF1101" t="s">
        <v>259</v>
      </c>
    </row>
    <row r="1102" spans="1:32">
      <c r="A1102" t="s">
        <v>6592</v>
      </c>
      <c r="B1102" t="s">
        <v>6593</v>
      </c>
      <c r="C1102" t="s">
        <v>6594</v>
      </c>
      <c r="D1102" t="s">
        <v>186</v>
      </c>
      <c r="E1102">
        <v>55.5319</v>
      </c>
      <c r="F1102">
        <v>-131.40530000000001</v>
      </c>
      <c r="G1102" t="s">
        <v>3914</v>
      </c>
      <c r="H1102" t="s">
        <v>148</v>
      </c>
      <c r="I1102" t="s">
        <v>4572</v>
      </c>
      <c r="J1102" t="s">
        <v>108</v>
      </c>
      <c r="K1102">
        <v>70</v>
      </c>
      <c r="L1102" t="s">
        <v>6595</v>
      </c>
      <c r="M1102" s="43">
        <v>29419</v>
      </c>
      <c r="N1102" s="43">
        <v>47664</v>
      </c>
      <c r="O1102" t="s">
        <v>10666</v>
      </c>
      <c r="P1102" t="s">
        <v>162</v>
      </c>
      <c r="Q1102">
        <v>2</v>
      </c>
      <c r="R1102">
        <v>22.6</v>
      </c>
      <c r="S1102">
        <v>74957.7</v>
      </c>
      <c r="T1102">
        <v>37.862013577403303</v>
      </c>
      <c r="U1102">
        <v>1984</v>
      </c>
      <c r="V1102" t="s">
        <v>10666</v>
      </c>
      <c r="W1102" t="s">
        <v>10666</v>
      </c>
      <c r="X1102" t="s">
        <v>10666</v>
      </c>
      <c r="Y1102" t="s">
        <v>10666</v>
      </c>
      <c r="Z1102" t="s">
        <v>6596</v>
      </c>
      <c r="AA1102" s="48" t="s">
        <v>11532</v>
      </c>
      <c r="AB1102" s="41" t="s">
        <v>10666</v>
      </c>
      <c r="AC1102" t="s">
        <v>10666</v>
      </c>
      <c r="AD1102" t="s">
        <v>10666</v>
      </c>
      <c r="AE1102" t="s">
        <v>533</v>
      </c>
      <c r="AF1102" t="s">
        <v>3914</v>
      </c>
    </row>
    <row r="1103" spans="1:32">
      <c r="A1103" t="s">
        <v>9799</v>
      </c>
      <c r="B1103" t="s">
        <v>9800</v>
      </c>
      <c r="C1103" t="s">
        <v>9801</v>
      </c>
      <c r="D1103" t="s">
        <v>7372</v>
      </c>
      <c r="E1103">
        <v>38.192700000000002</v>
      </c>
      <c r="F1103">
        <v>-81.372100000000003</v>
      </c>
      <c r="G1103" t="s">
        <v>6608</v>
      </c>
      <c r="H1103" t="s">
        <v>247</v>
      </c>
      <c r="I1103" t="s">
        <v>9551</v>
      </c>
      <c r="J1103" t="s">
        <v>108</v>
      </c>
      <c r="K1103">
        <v>6560</v>
      </c>
      <c r="L1103" t="s">
        <v>9802</v>
      </c>
      <c r="M1103" s="43">
        <v>41628</v>
      </c>
      <c r="N1103" s="43">
        <v>59932</v>
      </c>
      <c r="O1103" t="s">
        <v>161</v>
      </c>
      <c r="P1103" t="s">
        <v>162</v>
      </c>
      <c r="Q1103">
        <v>3</v>
      </c>
      <c r="R1103">
        <v>14.4</v>
      </c>
      <c r="S1103">
        <v>74976</v>
      </c>
      <c r="T1103">
        <v>59.436834094368301</v>
      </c>
      <c r="U1103">
        <v>1935</v>
      </c>
      <c r="V1103" t="s">
        <v>10666</v>
      </c>
      <c r="W1103" t="s">
        <v>10666</v>
      </c>
      <c r="X1103" t="s">
        <v>10666</v>
      </c>
      <c r="Y1103" t="s">
        <v>10666</v>
      </c>
      <c r="Z1103" t="s">
        <v>7399</v>
      </c>
      <c r="AA1103" s="48" t="s">
        <v>9803</v>
      </c>
      <c r="AB1103" s="41" t="s">
        <v>11211</v>
      </c>
      <c r="AC1103" t="s">
        <v>301</v>
      </c>
      <c r="AD1103" t="s">
        <v>282</v>
      </c>
      <c r="AE1103" t="s">
        <v>166</v>
      </c>
      <c r="AF1103" t="s">
        <v>6608</v>
      </c>
    </row>
    <row r="1104" spans="1:32">
      <c r="A1104" t="s">
        <v>8628</v>
      </c>
      <c r="B1104" t="s">
        <v>485</v>
      </c>
      <c r="C1104" t="s">
        <v>1969</v>
      </c>
      <c r="D1104" t="s">
        <v>195</v>
      </c>
      <c r="E1104">
        <v>44.724699999999999</v>
      </c>
      <c r="F1104">
        <v>-121.2458</v>
      </c>
      <c r="G1104" t="s">
        <v>8629</v>
      </c>
      <c r="H1104" t="s">
        <v>247</v>
      </c>
      <c r="I1104" t="s">
        <v>8629</v>
      </c>
      <c r="J1104" t="s">
        <v>108</v>
      </c>
      <c r="K1104">
        <v>54721</v>
      </c>
      <c r="L1104" t="s">
        <v>8630</v>
      </c>
      <c r="M1104" s="43">
        <v>38524</v>
      </c>
      <c r="N1104" s="43">
        <v>56765</v>
      </c>
      <c r="O1104" t="s">
        <v>485</v>
      </c>
      <c r="P1104" t="s">
        <v>162</v>
      </c>
      <c r="Q1104">
        <v>1</v>
      </c>
      <c r="R1104">
        <v>19.600000000000001</v>
      </c>
      <c r="S1104">
        <v>75048.39</v>
      </c>
      <c r="T1104">
        <v>43.710039837852896</v>
      </c>
      <c r="U1104">
        <v>1982</v>
      </c>
      <c r="V1104" t="s">
        <v>10666</v>
      </c>
      <c r="W1104" t="s">
        <v>10666</v>
      </c>
      <c r="X1104" t="s">
        <v>10666</v>
      </c>
      <c r="Y1104" t="s">
        <v>10666</v>
      </c>
      <c r="Z1104" t="s">
        <v>4148</v>
      </c>
      <c r="AA1104" s="48" t="s">
        <v>8631</v>
      </c>
      <c r="AB1104" s="41" t="s">
        <v>10893</v>
      </c>
      <c r="AC1104" t="s">
        <v>153</v>
      </c>
      <c r="AD1104" t="s">
        <v>587</v>
      </c>
      <c r="AE1104" t="s">
        <v>220</v>
      </c>
      <c r="AF1104" t="s">
        <v>568</v>
      </c>
    </row>
    <row r="1105" spans="1:32">
      <c r="A1105" t="s">
        <v>6948</v>
      </c>
      <c r="B1105" t="s">
        <v>6949</v>
      </c>
      <c r="C1105" t="s">
        <v>2335</v>
      </c>
      <c r="D1105" t="s">
        <v>527</v>
      </c>
      <c r="E1105">
        <v>35.196199999999997</v>
      </c>
      <c r="F1105">
        <v>-83.152500000000003</v>
      </c>
      <c r="G1105" t="s">
        <v>246</v>
      </c>
      <c r="H1105" t="s">
        <v>247</v>
      </c>
      <c r="I1105" t="s">
        <v>246</v>
      </c>
      <c r="J1105" t="s">
        <v>108</v>
      </c>
      <c r="K1105">
        <v>2750</v>
      </c>
      <c r="L1105" t="s">
        <v>6950</v>
      </c>
      <c r="M1105" s="43">
        <v>40667</v>
      </c>
      <c r="N1105" s="43">
        <v>51621</v>
      </c>
      <c r="O1105" t="s">
        <v>250</v>
      </c>
      <c r="P1105" t="s">
        <v>162</v>
      </c>
      <c r="Q1105">
        <v>1</v>
      </c>
      <c r="R1105">
        <v>21.6</v>
      </c>
      <c r="S1105">
        <v>75540.13</v>
      </c>
      <c r="T1105">
        <v>39.922696812108903</v>
      </c>
      <c r="U1105">
        <v>1941</v>
      </c>
      <c r="V1105" t="s">
        <v>10666</v>
      </c>
      <c r="W1105" t="s">
        <v>10666</v>
      </c>
      <c r="X1105" t="s">
        <v>10666</v>
      </c>
      <c r="Y1105" t="s">
        <v>10666</v>
      </c>
      <c r="Z1105" t="s">
        <v>6951</v>
      </c>
      <c r="AA1105" s="48" t="s">
        <v>6952</v>
      </c>
      <c r="AB1105" s="41" t="s">
        <v>10957</v>
      </c>
      <c r="AC1105" t="s">
        <v>253</v>
      </c>
      <c r="AD1105" t="s">
        <v>254</v>
      </c>
      <c r="AE1105" t="s">
        <v>166</v>
      </c>
      <c r="AF1105" t="s">
        <v>246</v>
      </c>
    </row>
    <row r="1106" spans="1:32">
      <c r="A1106" t="s">
        <v>9403</v>
      </c>
      <c r="B1106" t="s">
        <v>9404</v>
      </c>
      <c r="C1106" t="s">
        <v>806</v>
      </c>
      <c r="D1106" t="s">
        <v>404</v>
      </c>
      <c r="E1106">
        <v>35.094999999999999</v>
      </c>
      <c r="F1106">
        <v>-84.648330000000001</v>
      </c>
      <c r="G1106" t="s">
        <v>40</v>
      </c>
      <c r="H1106" t="s">
        <v>39</v>
      </c>
      <c r="I1106" t="s">
        <v>40</v>
      </c>
      <c r="J1106" t="s">
        <v>108</v>
      </c>
      <c r="K1106">
        <v>3412</v>
      </c>
      <c r="L1106" t="s">
        <v>10666</v>
      </c>
      <c r="M1106" t="s">
        <v>10666</v>
      </c>
      <c r="N1106" s="43" t="s">
        <v>10666</v>
      </c>
      <c r="O1106" t="s">
        <v>250</v>
      </c>
      <c r="P1106" t="s">
        <v>39</v>
      </c>
      <c r="Q1106">
        <v>5</v>
      </c>
      <c r="R1106">
        <v>19</v>
      </c>
      <c r="S1106">
        <v>75666.7</v>
      </c>
      <c r="T1106">
        <v>45.4618481134343</v>
      </c>
      <c r="U1106">
        <v>1912</v>
      </c>
      <c r="V1106" t="s">
        <v>10666</v>
      </c>
      <c r="W1106" t="s">
        <v>10666</v>
      </c>
      <c r="X1106" t="s">
        <v>10666</v>
      </c>
      <c r="Y1106" t="s">
        <v>10666</v>
      </c>
      <c r="Z1106" t="s">
        <v>9399</v>
      </c>
      <c r="AA1106" s="48" t="s">
        <v>11154</v>
      </c>
      <c r="AB1106" s="41" t="s">
        <v>11153</v>
      </c>
      <c r="AC1106" t="s">
        <v>253</v>
      </c>
      <c r="AD1106" t="s">
        <v>39</v>
      </c>
      <c r="AE1106" t="s">
        <v>166</v>
      </c>
      <c r="AF1106" t="s">
        <v>40</v>
      </c>
    </row>
    <row r="1107" spans="1:32">
      <c r="A1107" t="s">
        <v>10472</v>
      </c>
      <c r="B1107" t="s">
        <v>10473</v>
      </c>
      <c r="C1107" t="s">
        <v>9005</v>
      </c>
      <c r="D1107" t="s">
        <v>574</v>
      </c>
      <c r="E1107">
        <v>42.467254359999998</v>
      </c>
      <c r="F1107">
        <v>-104.95552619999999</v>
      </c>
      <c r="G1107" t="s">
        <v>416</v>
      </c>
      <c r="H1107" t="s">
        <v>37</v>
      </c>
      <c r="I1107" t="s">
        <v>10362</v>
      </c>
      <c r="J1107" t="s">
        <v>108</v>
      </c>
      <c r="K1107">
        <v>4177</v>
      </c>
      <c r="L1107" t="s">
        <v>10666</v>
      </c>
      <c r="M1107" t="s">
        <v>10666</v>
      </c>
      <c r="N1107" s="43" t="s">
        <v>10666</v>
      </c>
      <c r="O1107" t="s">
        <v>812</v>
      </c>
      <c r="P1107" t="s">
        <v>37</v>
      </c>
      <c r="Q1107">
        <v>2</v>
      </c>
      <c r="R1107">
        <v>38</v>
      </c>
      <c r="S1107">
        <v>76175.48</v>
      </c>
      <c r="T1107">
        <v>22.883765921653399</v>
      </c>
      <c r="U1107">
        <v>1958</v>
      </c>
      <c r="V1107" t="s">
        <v>10666</v>
      </c>
      <c r="W1107" t="s">
        <v>10666</v>
      </c>
      <c r="X1107" t="s">
        <v>10666</v>
      </c>
      <c r="Y1107" t="s">
        <v>10666</v>
      </c>
      <c r="Z1107" t="s">
        <v>8933</v>
      </c>
      <c r="AA1107" s="48" t="s">
        <v>10474</v>
      </c>
      <c r="AB1107" s="41" t="s">
        <v>11306</v>
      </c>
      <c r="AC1107" t="s">
        <v>153</v>
      </c>
      <c r="AD1107" t="s">
        <v>10019</v>
      </c>
      <c r="AE1107" t="s">
        <v>166</v>
      </c>
      <c r="AF1107" t="s">
        <v>579</v>
      </c>
    </row>
    <row r="1108" spans="1:32">
      <c r="A1108" t="s">
        <v>4659</v>
      </c>
      <c r="B1108" t="s">
        <v>4660</v>
      </c>
      <c r="C1108" t="s">
        <v>4661</v>
      </c>
      <c r="D1108" t="s">
        <v>186</v>
      </c>
      <c r="E1108">
        <v>58.246668999999997</v>
      </c>
      <c r="F1108">
        <v>-133.98239100000001</v>
      </c>
      <c r="G1108" t="s">
        <v>4550</v>
      </c>
      <c r="H1108" t="s">
        <v>247</v>
      </c>
      <c r="I1108" t="s">
        <v>4551</v>
      </c>
      <c r="J1108" t="s">
        <v>108</v>
      </c>
      <c r="K1108">
        <v>57085</v>
      </c>
      <c r="L1108" t="s">
        <v>4662</v>
      </c>
      <c r="M1108" s="43">
        <v>37979</v>
      </c>
      <c r="N1108" s="43">
        <v>56218</v>
      </c>
      <c r="O1108" t="s">
        <v>10666</v>
      </c>
      <c r="P1108" t="s">
        <v>162</v>
      </c>
      <c r="Q1108">
        <v>1</v>
      </c>
      <c r="R1108">
        <v>14.3</v>
      </c>
      <c r="S1108">
        <v>76962.5</v>
      </c>
      <c r="T1108">
        <v>61.4382763355366</v>
      </c>
      <c r="U1108">
        <v>2009</v>
      </c>
      <c r="V1108" t="s">
        <v>10666</v>
      </c>
      <c r="W1108" t="s">
        <v>10666</v>
      </c>
      <c r="X1108" t="s">
        <v>10666</v>
      </c>
      <c r="Y1108" t="s">
        <v>10666</v>
      </c>
      <c r="Z1108" t="s">
        <v>4663</v>
      </c>
      <c r="AA1108" s="48" t="s">
        <v>4664</v>
      </c>
      <c r="AB1108" s="41" t="s">
        <v>10666</v>
      </c>
      <c r="AC1108" t="s">
        <v>10666</v>
      </c>
      <c r="AD1108" t="s">
        <v>10666</v>
      </c>
      <c r="AE1108" t="s">
        <v>166</v>
      </c>
      <c r="AF1108" t="s">
        <v>4551</v>
      </c>
    </row>
    <row r="1109" spans="1:32">
      <c r="A1109" t="s">
        <v>10011</v>
      </c>
      <c r="B1109" t="s">
        <v>10012</v>
      </c>
      <c r="C1109" t="s">
        <v>4726</v>
      </c>
      <c r="D1109" t="s">
        <v>195</v>
      </c>
      <c r="E1109">
        <v>44.414915329999999</v>
      </c>
      <c r="F1109">
        <v>-122.6698775</v>
      </c>
      <c r="G1109" t="s">
        <v>9855</v>
      </c>
      <c r="H1109" t="s">
        <v>41</v>
      </c>
      <c r="I1109" t="s">
        <v>9856</v>
      </c>
      <c r="J1109" t="s">
        <v>108</v>
      </c>
      <c r="K1109">
        <v>6552</v>
      </c>
      <c r="L1109" t="s">
        <v>10666</v>
      </c>
      <c r="M1109" t="s">
        <v>10666</v>
      </c>
      <c r="N1109" s="43" t="s">
        <v>10666</v>
      </c>
      <c r="O1109" t="s">
        <v>485</v>
      </c>
      <c r="P1109" t="s">
        <v>41</v>
      </c>
      <c r="Q1109">
        <v>2</v>
      </c>
      <c r="R1109">
        <v>20</v>
      </c>
      <c r="S1109">
        <v>77158.09</v>
      </c>
      <c r="T1109">
        <v>44.040005707762603</v>
      </c>
      <c r="U1109">
        <v>1968</v>
      </c>
      <c r="V1109" t="s">
        <v>10666</v>
      </c>
      <c r="W1109" t="s">
        <v>10666</v>
      </c>
      <c r="X1109" t="s">
        <v>10666</v>
      </c>
      <c r="Y1109" t="s">
        <v>10666</v>
      </c>
      <c r="Z1109" t="s">
        <v>10001</v>
      </c>
      <c r="AA1109" s="48" t="s">
        <v>11476</v>
      </c>
      <c r="AB1109" s="41" t="s">
        <v>10804</v>
      </c>
      <c r="AC1109" t="s">
        <v>153</v>
      </c>
      <c r="AD1109" t="s">
        <v>4142</v>
      </c>
      <c r="AE1109" t="s">
        <v>166</v>
      </c>
      <c r="AF1109" t="s">
        <v>4143</v>
      </c>
    </row>
    <row r="1110" spans="1:32">
      <c r="A1110" t="s">
        <v>6513</v>
      </c>
      <c r="B1110" t="s">
        <v>6514</v>
      </c>
      <c r="C1110" t="s">
        <v>1721</v>
      </c>
      <c r="D1110" t="s">
        <v>146</v>
      </c>
      <c r="E1110">
        <v>38.186</v>
      </c>
      <c r="F1110">
        <v>-120.15300000000001</v>
      </c>
      <c r="G1110" t="s">
        <v>6515</v>
      </c>
      <c r="H1110" t="s">
        <v>148</v>
      </c>
      <c r="I1110" t="s">
        <v>6515</v>
      </c>
      <c r="J1110" t="s">
        <v>108</v>
      </c>
      <c r="K1110">
        <v>50400</v>
      </c>
      <c r="L1110" t="s">
        <v>6516</v>
      </c>
      <c r="M1110" s="43">
        <v>30567</v>
      </c>
      <c r="N1110" s="43">
        <v>48822</v>
      </c>
      <c r="O1110" t="s">
        <v>161</v>
      </c>
      <c r="P1110" t="s">
        <v>162</v>
      </c>
      <c r="Q1110">
        <v>1</v>
      </c>
      <c r="R1110">
        <v>16.2</v>
      </c>
      <c r="S1110">
        <v>77371.039999999994</v>
      </c>
      <c r="T1110">
        <v>54.520435199278403</v>
      </c>
      <c r="U1110">
        <v>1986</v>
      </c>
      <c r="V1110" t="s">
        <v>10666</v>
      </c>
      <c r="W1110" t="s">
        <v>10666</v>
      </c>
      <c r="X1110" t="s">
        <v>10666</v>
      </c>
      <c r="Y1110" t="s">
        <v>10666</v>
      </c>
      <c r="Z1110" t="s">
        <v>6517</v>
      </c>
      <c r="AA1110" s="48" t="s">
        <v>6518</v>
      </c>
      <c r="AB1110" s="41" t="s">
        <v>10675</v>
      </c>
      <c r="AC1110" t="s">
        <v>153</v>
      </c>
      <c r="AD1110" t="s">
        <v>263</v>
      </c>
      <c r="AE1110" t="s">
        <v>220</v>
      </c>
      <c r="AF1110" t="s">
        <v>259</v>
      </c>
    </row>
    <row r="1111" spans="1:32">
      <c r="A1111" t="s">
        <v>6753</v>
      </c>
      <c r="B1111" t="s">
        <v>6754</v>
      </c>
      <c r="C1111" t="s">
        <v>1453</v>
      </c>
      <c r="D1111" t="s">
        <v>307</v>
      </c>
      <c r="E1111">
        <v>42.648099999999999</v>
      </c>
      <c r="F1111">
        <v>-71.308700000000002</v>
      </c>
      <c r="G1111" t="s">
        <v>6755</v>
      </c>
      <c r="H1111" t="s">
        <v>459</v>
      </c>
      <c r="I1111" t="s">
        <v>6756</v>
      </c>
      <c r="J1111" t="s">
        <v>108</v>
      </c>
      <c r="K1111">
        <v>10556</v>
      </c>
      <c r="L1111" t="s">
        <v>6747</v>
      </c>
      <c r="M1111" s="43">
        <v>30419</v>
      </c>
      <c r="N1111" s="43">
        <v>45046</v>
      </c>
      <c r="O1111" t="s">
        <v>10666</v>
      </c>
      <c r="P1111" t="s">
        <v>162</v>
      </c>
      <c r="Q1111">
        <v>3</v>
      </c>
      <c r="R1111">
        <v>22.9</v>
      </c>
      <c r="S1111">
        <v>77415.11</v>
      </c>
      <c r="T1111">
        <v>38.591010149349003</v>
      </c>
      <c r="U1111">
        <v>1985</v>
      </c>
      <c r="V1111" t="s">
        <v>10666</v>
      </c>
      <c r="W1111" t="s">
        <v>10666</v>
      </c>
      <c r="X1111" t="s">
        <v>10666</v>
      </c>
      <c r="Y1111" t="s">
        <v>10666</v>
      </c>
      <c r="Z1111" t="s">
        <v>6757</v>
      </c>
      <c r="AA1111" s="48" t="s">
        <v>6749</v>
      </c>
      <c r="AB1111" s="41" t="s">
        <v>10785</v>
      </c>
      <c r="AC1111" t="s">
        <v>232</v>
      </c>
      <c r="AD1111" t="s">
        <v>314</v>
      </c>
      <c r="AE1111" t="s">
        <v>220</v>
      </c>
      <c r="AF1111" t="s">
        <v>4568</v>
      </c>
    </row>
    <row r="1112" spans="1:32">
      <c r="A1112" t="s">
        <v>4227</v>
      </c>
      <c r="B1112" t="s">
        <v>4228</v>
      </c>
      <c r="C1112" t="s">
        <v>1948</v>
      </c>
      <c r="D1112" t="s">
        <v>157</v>
      </c>
      <c r="E1112">
        <v>46.990850000000002</v>
      </c>
      <c r="F1112">
        <v>-122.174717</v>
      </c>
      <c r="G1112" t="s">
        <v>4229</v>
      </c>
      <c r="H1112" t="s">
        <v>247</v>
      </c>
      <c r="I1112" t="s">
        <v>1143</v>
      </c>
      <c r="J1112" t="s">
        <v>108</v>
      </c>
      <c r="K1112">
        <v>3854</v>
      </c>
      <c r="L1112" t="s">
        <v>10666</v>
      </c>
      <c r="M1112" t="s">
        <v>10666</v>
      </c>
      <c r="N1112" s="43" t="s">
        <v>10666</v>
      </c>
      <c r="O1112" t="s">
        <v>10666</v>
      </c>
      <c r="P1112" t="s">
        <v>543</v>
      </c>
      <c r="Q1112">
        <v>4</v>
      </c>
      <c r="R1112">
        <v>22.8</v>
      </c>
      <c r="S1112">
        <v>77455</v>
      </c>
      <c r="T1112">
        <v>38.780241127933998</v>
      </c>
      <c r="U1112">
        <v>1904</v>
      </c>
      <c r="V1112" t="s">
        <v>10666</v>
      </c>
      <c r="W1112" t="s">
        <v>10666</v>
      </c>
      <c r="X1112" t="s">
        <v>10666</v>
      </c>
      <c r="Y1112" t="s">
        <v>10666</v>
      </c>
      <c r="Z1112" t="s">
        <v>4230</v>
      </c>
      <c r="AA1112" s="48" t="s">
        <v>4231</v>
      </c>
      <c r="AB1112" s="41" t="s">
        <v>10737</v>
      </c>
      <c r="AC1112" t="s">
        <v>153</v>
      </c>
      <c r="AD1112" t="s">
        <v>1142</v>
      </c>
      <c r="AE1112" t="s">
        <v>220</v>
      </c>
      <c r="AF1112" t="s">
        <v>1143</v>
      </c>
    </row>
    <row r="1113" spans="1:32">
      <c r="A1113" t="s">
        <v>8944</v>
      </c>
      <c r="B1113" t="s">
        <v>8945</v>
      </c>
      <c r="C1113" t="s">
        <v>8941</v>
      </c>
      <c r="D1113" t="s">
        <v>4386</v>
      </c>
      <c r="E1113">
        <v>40.683799999999998</v>
      </c>
      <c r="F1113">
        <v>-99.744600000000005</v>
      </c>
      <c r="G1113" t="s">
        <v>8931</v>
      </c>
      <c r="H1113" t="s">
        <v>148</v>
      </c>
      <c r="I1113" t="s">
        <v>8931</v>
      </c>
      <c r="J1113" t="s">
        <v>108</v>
      </c>
      <c r="K1113">
        <v>2229</v>
      </c>
      <c r="L1113" t="s">
        <v>8932</v>
      </c>
      <c r="M1113" s="43">
        <v>36005</v>
      </c>
      <c r="N1113" s="43">
        <v>50586</v>
      </c>
      <c r="O1113" t="s">
        <v>149</v>
      </c>
      <c r="P1113" t="s">
        <v>162</v>
      </c>
      <c r="Q1113">
        <v>1</v>
      </c>
      <c r="R1113">
        <v>22.5</v>
      </c>
      <c r="S1113">
        <v>77617</v>
      </c>
      <c r="T1113">
        <v>39.3795027904617</v>
      </c>
      <c r="U1113">
        <v>1941</v>
      </c>
      <c r="V1113" t="s">
        <v>10666</v>
      </c>
      <c r="W1113" t="s">
        <v>10666</v>
      </c>
      <c r="X1113" t="s">
        <v>10666</v>
      </c>
      <c r="Y1113" t="s">
        <v>10666</v>
      </c>
      <c r="Z1113" t="s">
        <v>8942</v>
      </c>
      <c r="AA1113" s="48" t="s">
        <v>8943</v>
      </c>
      <c r="AB1113" s="41" t="s">
        <v>11102</v>
      </c>
      <c r="AC1113" t="s">
        <v>601</v>
      </c>
      <c r="AD1113" t="s">
        <v>333</v>
      </c>
      <c r="AE1113" t="s">
        <v>166</v>
      </c>
      <c r="AF1113" t="s">
        <v>4392</v>
      </c>
    </row>
    <row r="1114" spans="1:32">
      <c r="A1114" t="s">
        <v>7175</v>
      </c>
      <c r="B1114" t="s">
        <v>7176</v>
      </c>
      <c r="C1114" t="s">
        <v>1218</v>
      </c>
      <c r="D1114" t="s">
        <v>286</v>
      </c>
      <c r="E1114">
        <v>43.176299999999998</v>
      </c>
      <c r="F1114">
        <v>-77.628200000000007</v>
      </c>
      <c r="G1114" t="s">
        <v>4108</v>
      </c>
      <c r="H1114" t="s">
        <v>247</v>
      </c>
      <c r="I1114" t="s">
        <v>4108</v>
      </c>
      <c r="J1114" t="s">
        <v>108</v>
      </c>
      <c r="K1114">
        <v>2641</v>
      </c>
      <c r="L1114" t="s">
        <v>7177</v>
      </c>
      <c r="M1114" s="43">
        <v>35117</v>
      </c>
      <c r="N1114" s="43">
        <v>49705</v>
      </c>
      <c r="O1114" t="s">
        <v>161</v>
      </c>
      <c r="P1114" t="s">
        <v>162</v>
      </c>
      <c r="Q1114">
        <v>3</v>
      </c>
      <c r="R1114">
        <v>43.6</v>
      </c>
      <c r="S1114">
        <v>78021.320000000007</v>
      </c>
      <c r="T1114">
        <v>20.427851786686801</v>
      </c>
      <c r="U1114">
        <v>1918</v>
      </c>
      <c r="V1114" t="s">
        <v>10666</v>
      </c>
      <c r="W1114" t="s">
        <v>10666</v>
      </c>
      <c r="X1114" t="s">
        <v>10666</v>
      </c>
      <c r="Y1114" t="s">
        <v>10666</v>
      </c>
      <c r="Z1114" t="s">
        <v>7173</v>
      </c>
      <c r="AA1114" s="48" t="s">
        <v>7174</v>
      </c>
      <c r="AB1114" s="41" t="s">
        <v>10718</v>
      </c>
      <c r="AC1114" t="s">
        <v>232</v>
      </c>
      <c r="AD1114" t="s">
        <v>291</v>
      </c>
      <c r="AE1114" t="s">
        <v>166</v>
      </c>
      <c r="AF1114" t="s">
        <v>4108</v>
      </c>
    </row>
    <row r="1115" spans="1:32">
      <c r="A1115" t="s">
        <v>7984</v>
      </c>
      <c r="B1115" t="s">
        <v>7985</v>
      </c>
      <c r="C1115" t="s">
        <v>1232</v>
      </c>
      <c r="D1115" t="s">
        <v>146</v>
      </c>
      <c r="E1115">
        <v>39.250799999999998</v>
      </c>
      <c r="F1115">
        <v>-120.75060000000001</v>
      </c>
      <c r="G1115" t="s">
        <v>258</v>
      </c>
      <c r="H1115" t="s">
        <v>247</v>
      </c>
      <c r="I1115" t="s">
        <v>259</v>
      </c>
      <c r="J1115" t="s">
        <v>108</v>
      </c>
      <c r="K1115">
        <v>235</v>
      </c>
      <c r="L1115" t="s">
        <v>7967</v>
      </c>
      <c r="M1115" s="43">
        <v>23186</v>
      </c>
      <c r="N1115" s="43">
        <v>41394</v>
      </c>
      <c r="O1115" t="s">
        <v>10666</v>
      </c>
      <c r="P1115" t="s">
        <v>162</v>
      </c>
      <c r="Q1115">
        <v>4</v>
      </c>
      <c r="R1115">
        <v>49.2</v>
      </c>
      <c r="S1115">
        <v>78262.960000000006</v>
      </c>
      <c r="T1115">
        <v>18.158796450978201</v>
      </c>
      <c r="U1115">
        <v>1913</v>
      </c>
      <c r="V1115" t="s">
        <v>10666</v>
      </c>
      <c r="W1115" t="s">
        <v>10666</v>
      </c>
      <c r="X1115" t="s">
        <v>10666</v>
      </c>
      <c r="Y1115" t="s">
        <v>10666</v>
      </c>
      <c r="Z1115" t="s">
        <v>7983</v>
      </c>
      <c r="AA1115" s="48" t="s">
        <v>2941</v>
      </c>
      <c r="AB1115" s="41" t="s">
        <v>10936</v>
      </c>
      <c r="AC1115" t="s">
        <v>153</v>
      </c>
      <c r="AD1115" t="s">
        <v>263</v>
      </c>
      <c r="AE1115" t="s">
        <v>166</v>
      </c>
      <c r="AF1115" t="s">
        <v>259</v>
      </c>
    </row>
    <row r="1116" spans="1:32">
      <c r="A1116" t="s">
        <v>7923</v>
      </c>
      <c r="B1116" t="s">
        <v>2596</v>
      </c>
      <c r="C1116" t="s">
        <v>2311</v>
      </c>
      <c r="D1116" t="s">
        <v>458</v>
      </c>
      <c r="E1116">
        <v>44.763599999999997</v>
      </c>
      <c r="F1116">
        <v>-69.718500000000006</v>
      </c>
      <c r="G1116" t="s">
        <v>6232</v>
      </c>
      <c r="H1116" t="s">
        <v>309</v>
      </c>
      <c r="I1116" t="s">
        <v>6411</v>
      </c>
      <c r="J1116" t="s">
        <v>108</v>
      </c>
      <c r="K1116">
        <v>1509</v>
      </c>
      <c r="L1116" t="s">
        <v>7924</v>
      </c>
      <c r="M1116" s="43">
        <v>35759</v>
      </c>
      <c r="N1116" s="43">
        <v>49979</v>
      </c>
      <c r="O1116" t="s">
        <v>161</v>
      </c>
      <c r="P1116" t="s">
        <v>162</v>
      </c>
      <c r="Q1116">
        <v>4</v>
      </c>
      <c r="R1116">
        <v>12</v>
      </c>
      <c r="S1116">
        <v>78629.17</v>
      </c>
      <c r="T1116">
        <v>74.799438736681907</v>
      </c>
      <c r="U1116">
        <v>1920</v>
      </c>
      <c r="V1116" t="s">
        <v>10666</v>
      </c>
      <c r="W1116" t="s">
        <v>10666</v>
      </c>
      <c r="X1116" t="s">
        <v>10666</v>
      </c>
      <c r="Y1116" t="s">
        <v>10666</v>
      </c>
      <c r="Z1116" t="s">
        <v>7091</v>
      </c>
      <c r="AA1116" s="48" t="s">
        <v>11035</v>
      </c>
      <c r="AB1116" s="41" t="s">
        <v>10974</v>
      </c>
      <c r="AC1116" t="s">
        <v>232</v>
      </c>
      <c r="AD1116" t="s">
        <v>314</v>
      </c>
      <c r="AE1116" t="s">
        <v>220</v>
      </c>
      <c r="AF1116" t="s">
        <v>465</v>
      </c>
    </row>
    <row r="1117" spans="1:32">
      <c r="A1117" t="s">
        <v>11139</v>
      </c>
      <c r="B1117" t="s">
        <v>11138</v>
      </c>
      <c r="C1117" t="s">
        <v>257</v>
      </c>
      <c r="D1117" t="s">
        <v>146</v>
      </c>
      <c r="E1117">
        <v>36.999274999999997</v>
      </c>
      <c r="F1117">
        <v>-119.705146</v>
      </c>
      <c r="G1117" t="s">
        <v>10301</v>
      </c>
      <c r="H1117" t="s">
        <v>148</v>
      </c>
      <c r="I1117" t="s">
        <v>416</v>
      </c>
      <c r="J1117" t="s">
        <v>108</v>
      </c>
      <c r="K1117">
        <v>50393</v>
      </c>
      <c r="L1117" t="s">
        <v>10302</v>
      </c>
      <c r="M1117" s="43">
        <v>30224</v>
      </c>
      <c r="N1117" s="43">
        <v>48457</v>
      </c>
      <c r="O1117" t="s">
        <v>10666</v>
      </c>
      <c r="P1117" t="s">
        <v>162</v>
      </c>
      <c r="Q1117">
        <v>1</v>
      </c>
      <c r="R1117">
        <v>2</v>
      </c>
      <c r="S1117" t="s">
        <v>10666</v>
      </c>
      <c r="T1117">
        <v>23.9585936073059</v>
      </c>
      <c r="U1117">
        <v>1985</v>
      </c>
      <c r="V1117" t="s">
        <v>10666</v>
      </c>
      <c r="W1117" t="s">
        <v>10666</v>
      </c>
      <c r="X1117" t="s">
        <v>10666</v>
      </c>
      <c r="Y1117" t="s">
        <v>10666</v>
      </c>
      <c r="Z1117" t="s">
        <v>522</v>
      </c>
      <c r="AA1117" s="48" t="s">
        <v>11134</v>
      </c>
      <c r="AB1117" s="41" t="s">
        <v>10670</v>
      </c>
      <c r="AC1117" t="s">
        <v>153</v>
      </c>
      <c r="AD1117" t="s">
        <v>263</v>
      </c>
      <c r="AE1117" t="s">
        <v>220</v>
      </c>
      <c r="AF1117" t="s">
        <v>259</v>
      </c>
    </row>
    <row r="1118" spans="1:32">
      <c r="A1118" t="s">
        <v>10300</v>
      </c>
      <c r="B1118" t="s">
        <v>11133</v>
      </c>
      <c r="C1118" t="s">
        <v>257</v>
      </c>
      <c r="D1118" t="s">
        <v>146</v>
      </c>
      <c r="E1118">
        <v>36.999531230000002</v>
      </c>
      <c r="F1118">
        <v>-119.70517506</v>
      </c>
      <c r="G1118" t="s">
        <v>10301</v>
      </c>
      <c r="H1118" t="s">
        <v>148</v>
      </c>
      <c r="I1118" t="s">
        <v>416</v>
      </c>
      <c r="J1118" t="s">
        <v>108</v>
      </c>
      <c r="K1118">
        <v>50393</v>
      </c>
      <c r="L1118" t="s">
        <v>10302</v>
      </c>
      <c r="M1118" s="43">
        <v>30224</v>
      </c>
      <c r="N1118" s="43">
        <v>48457</v>
      </c>
      <c r="O1118" t="s">
        <v>10666</v>
      </c>
      <c r="P1118" t="s">
        <v>162</v>
      </c>
      <c r="Q1118">
        <v>1</v>
      </c>
      <c r="R1118">
        <v>16.559999999999999</v>
      </c>
      <c r="S1118" t="s">
        <v>10666</v>
      </c>
      <c r="T1118">
        <v>23.9585936073059</v>
      </c>
      <c r="U1118">
        <v>1985</v>
      </c>
      <c r="V1118" t="s">
        <v>10666</v>
      </c>
      <c r="W1118" t="s">
        <v>10666</v>
      </c>
      <c r="X1118" t="s">
        <v>10666</v>
      </c>
      <c r="Y1118" t="s">
        <v>10666</v>
      </c>
      <c r="Z1118" t="s">
        <v>522</v>
      </c>
      <c r="AA1118" s="48" t="s">
        <v>10299</v>
      </c>
      <c r="AB1118" s="41" t="s">
        <v>10670</v>
      </c>
      <c r="AC1118" t="s">
        <v>153</v>
      </c>
      <c r="AD1118" t="s">
        <v>263</v>
      </c>
      <c r="AE1118" t="s">
        <v>220</v>
      </c>
      <c r="AF1118" t="s">
        <v>259</v>
      </c>
    </row>
    <row r="1119" spans="1:32">
      <c r="A1119" t="s">
        <v>10294</v>
      </c>
      <c r="B1119" t="s">
        <v>11131</v>
      </c>
      <c r="C1119" t="s">
        <v>257</v>
      </c>
      <c r="D1119" t="s">
        <v>146</v>
      </c>
      <c r="E1119">
        <v>36.99774</v>
      </c>
      <c r="F1119">
        <v>-119.70355960000001</v>
      </c>
      <c r="G1119" t="s">
        <v>10301</v>
      </c>
      <c r="H1119" t="s">
        <v>148</v>
      </c>
      <c r="I1119" t="s">
        <v>416</v>
      </c>
      <c r="J1119" t="s">
        <v>108</v>
      </c>
      <c r="K1119">
        <v>50393</v>
      </c>
      <c r="L1119" t="s">
        <v>10302</v>
      </c>
      <c r="M1119" s="43">
        <v>30224</v>
      </c>
      <c r="N1119" s="43">
        <v>48457</v>
      </c>
      <c r="O1119" t="s">
        <v>10666</v>
      </c>
      <c r="P1119" t="s">
        <v>162</v>
      </c>
      <c r="Q1119">
        <v>1</v>
      </c>
      <c r="R1119">
        <v>8.798</v>
      </c>
      <c r="S1119" t="s">
        <v>10666</v>
      </c>
      <c r="T1119">
        <v>23.9585936073059</v>
      </c>
      <c r="U1119">
        <v>1985</v>
      </c>
      <c r="V1119" t="s">
        <v>10666</v>
      </c>
      <c r="W1119" t="s">
        <v>10666</v>
      </c>
      <c r="X1119" t="s">
        <v>10666</v>
      </c>
      <c r="Y1119" t="s">
        <v>10666</v>
      </c>
      <c r="Z1119" t="s">
        <v>522</v>
      </c>
      <c r="AA1119" s="48" t="s">
        <v>10299</v>
      </c>
      <c r="AB1119" s="41" t="s">
        <v>10670</v>
      </c>
      <c r="AC1119" t="s">
        <v>153</v>
      </c>
      <c r="AD1119" t="s">
        <v>263</v>
      </c>
      <c r="AE1119" t="s">
        <v>220</v>
      </c>
      <c r="AF1119" t="s">
        <v>259</v>
      </c>
    </row>
    <row r="1120" spans="1:32">
      <c r="A1120" t="s">
        <v>8533</v>
      </c>
      <c r="B1120" t="s">
        <v>8534</v>
      </c>
      <c r="C1120" t="s">
        <v>746</v>
      </c>
      <c r="D1120" t="s">
        <v>286</v>
      </c>
      <c r="E1120">
        <v>44.517299999999999</v>
      </c>
      <c r="F1120">
        <v>-74.881699999999995</v>
      </c>
      <c r="G1120" t="s">
        <v>4355</v>
      </c>
      <c r="H1120" t="s">
        <v>309</v>
      </c>
      <c r="I1120" t="s">
        <v>4355</v>
      </c>
      <c r="J1120" t="s">
        <v>108</v>
      </c>
      <c r="K1120">
        <v>2611</v>
      </c>
      <c r="L1120" t="s">
        <v>8525</v>
      </c>
      <c r="M1120" s="43">
        <v>37300</v>
      </c>
      <c r="N1120" s="43">
        <v>48944</v>
      </c>
      <c r="O1120" t="s">
        <v>450</v>
      </c>
      <c r="P1120" t="s">
        <v>162</v>
      </c>
      <c r="Q1120">
        <v>1</v>
      </c>
      <c r="R1120">
        <v>21</v>
      </c>
      <c r="S1120">
        <v>78733.66</v>
      </c>
      <c r="T1120">
        <v>42.799336812350496</v>
      </c>
      <c r="U1120">
        <v>1954</v>
      </c>
      <c r="V1120" t="s">
        <v>10666</v>
      </c>
      <c r="W1120" t="s">
        <v>10666</v>
      </c>
      <c r="X1120" t="s">
        <v>10666</v>
      </c>
      <c r="Y1120" t="s">
        <v>10666</v>
      </c>
      <c r="Z1120" t="s">
        <v>4623</v>
      </c>
      <c r="AA1120" s="48" t="s">
        <v>8530</v>
      </c>
      <c r="AB1120" s="41" t="s">
        <v>10789</v>
      </c>
      <c r="AC1120" t="s">
        <v>232</v>
      </c>
      <c r="AD1120" t="s">
        <v>291</v>
      </c>
      <c r="AE1120" t="s">
        <v>220</v>
      </c>
      <c r="AF1120" t="s">
        <v>788</v>
      </c>
    </row>
    <row r="1121" spans="1:32">
      <c r="A1121" t="s">
        <v>7769</v>
      </c>
      <c r="B1121" t="s">
        <v>7770</v>
      </c>
      <c r="C1121" t="s">
        <v>7766</v>
      </c>
      <c r="D1121" t="s">
        <v>286</v>
      </c>
      <c r="E1121">
        <v>43.304900000000004</v>
      </c>
      <c r="F1121">
        <v>-73.643000000000001</v>
      </c>
      <c r="G1121" t="s">
        <v>5135</v>
      </c>
      <c r="H1121" t="s">
        <v>459</v>
      </c>
      <c r="I1121" t="s">
        <v>5135</v>
      </c>
      <c r="J1121" t="s">
        <v>108</v>
      </c>
      <c r="K1121">
        <v>54772</v>
      </c>
      <c r="L1121" t="s">
        <v>7771</v>
      </c>
      <c r="M1121" s="43">
        <v>33940</v>
      </c>
      <c r="N1121" s="43">
        <v>52200</v>
      </c>
      <c r="O1121" t="s">
        <v>161</v>
      </c>
      <c r="P1121" t="s">
        <v>162</v>
      </c>
      <c r="Q1121">
        <v>2</v>
      </c>
      <c r="R1121">
        <v>13.8</v>
      </c>
      <c r="S1121">
        <v>78773.17</v>
      </c>
      <c r="T1121">
        <v>65.162108728740606</v>
      </c>
      <c r="U1121">
        <v>1994</v>
      </c>
      <c r="V1121" t="s">
        <v>10666</v>
      </c>
      <c r="W1121" t="s">
        <v>10666</v>
      </c>
      <c r="X1121" t="s">
        <v>10666</v>
      </c>
      <c r="Y1121" t="s">
        <v>10666</v>
      </c>
      <c r="Z1121" t="s">
        <v>786</v>
      </c>
      <c r="AA1121" s="48" t="s">
        <v>5951</v>
      </c>
      <c r="AB1121" s="41" t="s">
        <v>10666</v>
      </c>
      <c r="AC1121" t="s">
        <v>232</v>
      </c>
      <c r="AD1121" t="s">
        <v>291</v>
      </c>
      <c r="AE1121" t="s">
        <v>220</v>
      </c>
      <c r="AF1121" t="s">
        <v>788</v>
      </c>
    </row>
    <row r="1122" spans="1:32">
      <c r="A1122" t="s">
        <v>9358</v>
      </c>
      <c r="B1122" t="s">
        <v>9359</v>
      </c>
      <c r="C1122" t="s">
        <v>5400</v>
      </c>
      <c r="D1122" t="s">
        <v>483</v>
      </c>
      <c r="E1122">
        <v>42.616700000000002</v>
      </c>
      <c r="F1122">
        <v>-111.7667</v>
      </c>
      <c r="G1122" t="s">
        <v>568</v>
      </c>
      <c r="H1122" t="s">
        <v>247</v>
      </c>
      <c r="I1122" t="s">
        <v>568</v>
      </c>
      <c r="J1122" t="s">
        <v>108</v>
      </c>
      <c r="K1122">
        <v>827</v>
      </c>
      <c r="L1122" t="s">
        <v>9356</v>
      </c>
      <c r="M1122" s="43">
        <v>37977</v>
      </c>
      <c r="N1122" s="43">
        <v>48913</v>
      </c>
      <c r="O1122" t="s">
        <v>450</v>
      </c>
      <c r="P1122" t="s">
        <v>162</v>
      </c>
      <c r="Q1122">
        <v>3</v>
      </c>
      <c r="R1122">
        <v>33</v>
      </c>
      <c r="S1122">
        <v>79343.22</v>
      </c>
      <c r="T1122">
        <v>27.446803652968001</v>
      </c>
      <c r="U1122">
        <v>1923</v>
      </c>
      <c r="V1122" t="s">
        <v>10666</v>
      </c>
      <c r="W1122" t="s">
        <v>10666</v>
      </c>
      <c r="X1122" t="s">
        <v>10666</v>
      </c>
      <c r="Y1122" t="s">
        <v>10666</v>
      </c>
      <c r="Z1122" t="s">
        <v>6108</v>
      </c>
      <c r="AA1122" s="48" t="s">
        <v>6109</v>
      </c>
      <c r="AB1122" s="41" t="s">
        <v>10856</v>
      </c>
      <c r="AC1122" t="s">
        <v>153</v>
      </c>
      <c r="AD1122" t="s">
        <v>491</v>
      </c>
      <c r="AE1122" t="s">
        <v>166</v>
      </c>
      <c r="AF1122" t="s">
        <v>568</v>
      </c>
    </row>
    <row r="1123" spans="1:32">
      <c r="A1123" t="s">
        <v>6817</v>
      </c>
      <c r="B1123" t="s">
        <v>2525</v>
      </c>
      <c r="C1123" t="s">
        <v>2159</v>
      </c>
      <c r="D1123" t="s">
        <v>286</v>
      </c>
      <c r="E1123">
        <v>44.627299999999998</v>
      </c>
      <c r="F1123">
        <v>-73.757900000000006</v>
      </c>
      <c r="G1123" t="s">
        <v>5849</v>
      </c>
      <c r="H1123" t="s">
        <v>247</v>
      </c>
      <c r="I1123" t="s">
        <v>5849</v>
      </c>
      <c r="J1123" t="s">
        <v>108</v>
      </c>
      <c r="K1123">
        <v>2530</v>
      </c>
      <c r="L1123" t="s">
        <v>6811</v>
      </c>
      <c r="M1123" s="43">
        <v>38736</v>
      </c>
      <c r="N1123" s="43">
        <v>53429</v>
      </c>
      <c r="O1123" t="s">
        <v>161</v>
      </c>
      <c r="P1123" t="s">
        <v>162</v>
      </c>
      <c r="Q1123">
        <v>3</v>
      </c>
      <c r="R1123">
        <v>15</v>
      </c>
      <c r="S1123">
        <v>79949.91</v>
      </c>
      <c r="T1123">
        <v>60.844680365296803</v>
      </c>
      <c r="U1123">
        <v>1948</v>
      </c>
      <c r="V1123" t="s">
        <v>10666</v>
      </c>
      <c r="W1123" t="s">
        <v>10666</v>
      </c>
      <c r="X1123" t="s">
        <v>10666</v>
      </c>
      <c r="Y1123" t="s">
        <v>10666</v>
      </c>
      <c r="Z1123" t="s">
        <v>2427</v>
      </c>
      <c r="AA1123" s="48" t="s">
        <v>6818</v>
      </c>
      <c r="AB1123" s="41" t="s">
        <v>10913</v>
      </c>
      <c r="AC1123" t="s">
        <v>232</v>
      </c>
      <c r="AD1123" t="s">
        <v>291</v>
      </c>
      <c r="AE1123" t="s">
        <v>166</v>
      </c>
      <c r="AF1123" t="s">
        <v>5849</v>
      </c>
    </row>
    <row r="1124" spans="1:32">
      <c r="A1124" t="s">
        <v>7289</v>
      </c>
      <c r="B1124" t="s">
        <v>7290</v>
      </c>
      <c r="C1124" t="s">
        <v>7291</v>
      </c>
      <c r="D1124" t="s">
        <v>483</v>
      </c>
      <c r="E1124">
        <v>47.709000000000003</v>
      </c>
      <c r="F1124">
        <v>-116.9598</v>
      </c>
      <c r="G1124" t="s">
        <v>4223</v>
      </c>
      <c r="H1124" t="s">
        <v>247</v>
      </c>
      <c r="I1124" t="s">
        <v>4223</v>
      </c>
      <c r="J1124" t="s">
        <v>108</v>
      </c>
      <c r="K1124">
        <v>835</v>
      </c>
      <c r="L1124" t="s">
        <v>7292</v>
      </c>
      <c r="M1124" s="43">
        <v>39982</v>
      </c>
      <c r="N1124" s="43">
        <v>58226</v>
      </c>
      <c r="O1124" t="s">
        <v>812</v>
      </c>
      <c r="P1124" t="s">
        <v>162</v>
      </c>
      <c r="Q1124">
        <v>6</v>
      </c>
      <c r="R1124">
        <v>14.5</v>
      </c>
      <c r="S1124">
        <v>80381.52</v>
      </c>
      <c r="T1124">
        <v>63.282569674067098</v>
      </c>
      <c r="U1124">
        <v>1906</v>
      </c>
      <c r="V1124" t="s">
        <v>10666</v>
      </c>
      <c r="W1124" t="s">
        <v>10666</v>
      </c>
      <c r="X1124" t="s">
        <v>10666</v>
      </c>
      <c r="Y1124" t="s">
        <v>10666</v>
      </c>
      <c r="Z1124" t="s">
        <v>4224</v>
      </c>
      <c r="AA1124" s="48" t="s">
        <v>7293</v>
      </c>
      <c r="AB1124" s="41" t="s">
        <v>10986</v>
      </c>
      <c r="AC1124" t="s">
        <v>153</v>
      </c>
      <c r="AD1124" t="s">
        <v>4226</v>
      </c>
      <c r="AE1124" t="s">
        <v>166</v>
      </c>
      <c r="AF1124" t="s">
        <v>4223</v>
      </c>
    </row>
    <row r="1125" spans="1:32">
      <c r="A1125" t="s">
        <v>6566</v>
      </c>
      <c r="B1125" t="s">
        <v>6567</v>
      </c>
      <c r="C1125" t="s">
        <v>785</v>
      </c>
      <c r="D1125" t="s">
        <v>286</v>
      </c>
      <c r="E1125">
        <v>42.912300000000002</v>
      </c>
      <c r="F1125">
        <v>-73.679199999999994</v>
      </c>
      <c r="G1125" t="s">
        <v>5849</v>
      </c>
      <c r="H1125" t="s">
        <v>247</v>
      </c>
      <c r="I1125" t="s">
        <v>5849</v>
      </c>
      <c r="J1125" t="s">
        <v>108</v>
      </c>
      <c r="K1125">
        <v>625</v>
      </c>
      <c r="L1125" t="s">
        <v>6568</v>
      </c>
      <c r="M1125" s="43">
        <v>44274</v>
      </c>
      <c r="N1125" s="43">
        <v>62548</v>
      </c>
      <c r="O1125" t="s">
        <v>10666</v>
      </c>
      <c r="P1125" t="s">
        <v>162</v>
      </c>
      <c r="Q1125">
        <v>2</v>
      </c>
      <c r="R1125">
        <v>16.399999999999999</v>
      </c>
      <c r="S1125">
        <v>82759.13</v>
      </c>
      <c r="T1125">
        <v>57.606032130526799</v>
      </c>
      <c r="U1125">
        <v>1983</v>
      </c>
      <c r="V1125" t="s">
        <v>10666</v>
      </c>
      <c r="W1125" t="s">
        <v>10666</v>
      </c>
      <c r="X1125" t="s">
        <v>10666</v>
      </c>
      <c r="Y1125" t="s">
        <v>10666</v>
      </c>
      <c r="Z1125" t="s">
        <v>786</v>
      </c>
      <c r="AA1125" s="48" t="s">
        <v>6065</v>
      </c>
      <c r="AB1125" s="41" t="s">
        <v>10684</v>
      </c>
      <c r="AC1125" t="s">
        <v>232</v>
      </c>
      <c r="AD1125" t="s">
        <v>291</v>
      </c>
      <c r="AE1125" t="s">
        <v>166</v>
      </c>
      <c r="AF1125" t="s">
        <v>5849</v>
      </c>
    </row>
    <row r="1126" spans="1:32">
      <c r="A1126" t="s">
        <v>4350</v>
      </c>
      <c r="B1126" t="s">
        <v>4351</v>
      </c>
      <c r="C1126" t="s">
        <v>501</v>
      </c>
      <c r="D1126" t="s">
        <v>286</v>
      </c>
      <c r="E1126">
        <v>42.078907870000002</v>
      </c>
      <c r="F1126">
        <v>-74.965162660000004</v>
      </c>
      <c r="G1126" t="s">
        <v>287</v>
      </c>
      <c r="H1126" t="s">
        <v>5</v>
      </c>
      <c r="I1126" t="s">
        <v>287</v>
      </c>
      <c r="J1126" t="s">
        <v>108</v>
      </c>
      <c r="K1126">
        <v>2627</v>
      </c>
      <c r="L1126" t="s">
        <v>10666</v>
      </c>
      <c r="M1126" t="s">
        <v>10666</v>
      </c>
      <c r="N1126" s="43" t="s">
        <v>10666</v>
      </c>
      <c r="O1126" t="s">
        <v>10666</v>
      </c>
      <c r="P1126" t="s">
        <v>543</v>
      </c>
      <c r="Q1126">
        <v>1</v>
      </c>
      <c r="R1126">
        <v>18</v>
      </c>
      <c r="S1126">
        <v>82830.460000000006</v>
      </c>
      <c r="T1126">
        <v>52.530733130390701</v>
      </c>
      <c r="U1126">
        <v>1956</v>
      </c>
      <c r="V1126" t="s">
        <v>10666</v>
      </c>
      <c r="W1126" t="s">
        <v>10666</v>
      </c>
      <c r="X1126" t="s">
        <v>10666</v>
      </c>
      <c r="Y1126" t="s">
        <v>10666</v>
      </c>
      <c r="Z1126" t="s">
        <v>4352</v>
      </c>
      <c r="AA1126" s="48" t="s">
        <v>10757</v>
      </c>
      <c r="AB1126" s="41" t="s">
        <v>10756</v>
      </c>
      <c r="AC1126" t="s">
        <v>232</v>
      </c>
      <c r="AD1126" t="s">
        <v>291</v>
      </c>
      <c r="AE1126" t="s">
        <v>166</v>
      </c>
      <c r="AF1126" t="s">
        <v>654</v>
      </c>
    </row>
    <row r="1127" spans="1:32">
      <c r="A1127" t="s">
        <v>8747</v>
      </c>
      <c r="B1127" t="s">
        <v>8748</v>
      </c>
      <c r="C1127" t="s">
        <v>633</v>
      </c>
      <c r="D1127" t="s">
        <v>551</v>
      </c>
      <c r="E1127">
        <v>45.313299999999998</v>
      </c>
      <c r="F1127">
        <v>-89.784999999999997</v>
      </c>
      <c r="G1127" t="s">
        <v>6792</v>
      </c>
      <c r="H1127" t="s">
        <v>247</v>
      </c>
      <c r="I1127" t="s">
        <v>6792</v>
      </c>
      <c r="J1127" t="s">
        <v>108</v>
      </c>
      <c r="K1127">
        <v>4063</v>
      </c>
      <c r="L1127" t="s">
        <v>8749</v>
      </c>
      <c r="M1127" s="43">
        <v>43237</v>
      </c>
      <c r="N1127" s="43">
        <v>57830</v>
      </c>
      <c r="O1127" t="s">
        <v>812</v>
      </c>
      <c r="P1127" t="s">
        <v>162</v>
      </c>
      <c r="Q1127">
        <v>2</v>
      </c>
      <c r="R1127">
        <v>17.2</v>
      </c>
      <c r="S1127">
        <v>82900.87</v>
      </c>
      <c r="T1127">
        <v>55.020753690134903</v>
      </c>
      <c r="U1127">
        <v>1938</v>
      </c>
      <c r="V1127" t="s">
        <v>10666</v>
      </c>
      <c r="W1127" t="s">
        <v>10666</v>
      </c>
      <c r="X1127" t="s">
        <v>10666</v>
      </c>
      <c r="Y1127" t="s">
        <v>10666</v>
      </c>
      <c r="Z1127" t="s">
        <v>599</v>
      </c>
      <c r="AA1127" s="48" t="s">
        <v>3968</v>
      </c>
      <c r="AB1127" s="41" t="s">
        <v>10998</v>
      </c>
      <c r="AC1127" t="s">
        <v>301</v>
      </c>
      <c r="AD1127" t="s">
        <v>302</v>
      </c>
      <c r="AE1127" t="s">
        <v>166</v>
      </c>
      <c r="AF1127" t="s">
        <v>556</v>
      </c>
    </row>
    <row r="1128" spans="1:32">
      <c r="A1128" t="s">
        <v>9401</v>
      </c>
      <c r="B1128" t="s">
        <v>9402</v>
      </c>
      <c r="C1128" t="s">
        <v>806</v>
      </c>
      <c r="D1128" t="s">
        <v>404</v>
      </c>
      <c r="E1128">
        <v>35.083329999999997</v>
      </c>
      <c r="F1128">
        <v>-84.491669999999999</v>
      </c>
      <c r="G1128" t="s">
        <v>40</v>
      </c>
      <c r="H1128" t="s">
        <v>39</v>
      </c>
      <c r="I1128" t="s">
        <v>40</v>
      </c>
      <c r="J1128" t="s">
        <v>108</v>
      </c>
      <c r="K1128">
        <v>3413</v>
      </c>
      <c r="L1128" t="s">
        <v>10666</v>
      </c>
      <c r="M1128" t="s">
        <v>10666</v>
      </c>
      <c r="N1128" s="43" t="s">
        <v>10666</v>
      </c>
      <c r="O1128" t="s">
        <v>161</v>
      </c>
      <c r="P1128" t="s">
        <v>39</v>
      </c>
      <c r="Q1128">
        <v>2</v>
      </c>
      <c r="R1128">
        <v>23</v>
      </c>
      <c r="S1128">
        <v>82933.960000000006</v>
      </c>
      <c r="T1128">
        <v>41.162378399841202</v>
      </c>
      <c r="U1128">
        <v>1913</v>
      </c>
      <c r="V1128" t="s">
        <v>10666</v>
      </c>
      <c r="W1128" t="s">
        <v>10666</v>
      </c>
      <c r="X1128" t="s">
        <v>10666</v>
      </c>
      <c r="Y1128" t="s">
        <v>10666</v>
      </c>
      <c r="Z1128" t="s">
        <v>9399</v>
      </c>
      <c r="AA1128" s="48" t="s">
        <v>9400</v>
      </c>
      <c r="AB1128" s="41" t="s">
        <v>11153</v>
      </c>
      <c r="AC1128" t="s">
        <v>253</v>
      </c>
      <c r="AD1128" t="s">
        <v>39</v>
      </c>
      <c r="AE1128" t="s">
        <v>166</v>
      </c>
      <c r="AF1128" t="s">
        <v>40</v>
      </c>
    </row>
    <row r="1129" spans="1:32">
      <c r="A1129" t="s">
        <v>7978</v>
      </c>
      <c r="B1129" t="s">
        <v>7979</v>
      </c>
      <c r="C1129" t="s">
        <v>7980</v>
      </c>
      <c r="D1129" t="s">
        <v>146</v>
      </c>
      <c r="E1129">
        <v>39.254300000000001</v>
      </c>
      <c r="F1129">
        <v>-120.77549999999999</v>
      </c>
      <c r="G1129" t="s">
        <v>258</v>
      </c>
      <c r="H1129" t="s">
        <v>247</v>
      </c>
      <c r="I1129" t="s">
        <v>259</v>
      </c>
      <c r="J1129" t="s">
        <v>108</v>
      </c>
      <c r="K1129">
        <v>237</v>
      </c>
      <c r="L1129" t="s">
        <v>7967</v>
      </c>
      <c r="M1129" s="43">
        <v>23186</v>
      </c>
      <c r="N1129" s="43">
        <v>41394</v>
      </c>
      <c r="O1129" t="s">
        <v>10666</v>
      </c>
      <c r="P1129" t="s">
        <v>162</v>
      </c>
      <c r="Q1129">
        <v>1</v>
      </c>
      <c r="R1129">
        <v>22</v>
      </c>
      <c r="S1129">
        <v>84633</v>
      </c>
      <c r="T1129">
        <v>43.9150062266501</v>
      </c>
      <c r="U1129">
        <v>1943</v>
      </c>
      <c r="V1129" t="s">
        <v>10666</v>
      </c>
      <c r="W1129" t="s">
        <v>10666</v>
      </c>
      <c r="X1129" t="s">
        <v>10666</v>
      </c>
      <c r="Y1129" t="s">
        <v>10666</v>
      </c>
      <c r="Z1129" t="s">
        <v>6108</v>
      </c>
      <c r="AA1129" s="48" t="s">
        <v>2941</v>
      </c>
      <c r="AB1129" s="41" t="s">
        <v>10666</v>
      </c>
      <c r="AC1129" t="s">
        <v>153</v>
      </c>
      <c r="AD1129" t="s">
        <v>263</v>
      </c>
      <c r="AE1129" t="s">
        <v>166</v>
      </c>
      <c r="AF1129" t="s">
        <v>259</v>
      </c>
    </row>
    <row r="1130" spans="1:32">
      <c r="A1130" t="s">
        <v>9164</v>
      </c>
      <c r="B1130" t="s">
        <v>9165</v>
      </c>
      <c r="C1130" t="s">
        <v>9166</v>
      </c>
      <c r="D1130" t="s">
        <v>350</v>
      </c>
      <c r="E1130">
        <v>41.459099999999999</v>
      </c>
      <c r="F1130">
        <v>-75.1858</v>
      </c>
      <c r="G1130" t="s">
        <v>9167</v>
      </c>
      <c r="H1130" t="s">
        <v>309</v>
      </c>
      <c r="I1130" t="s">
        <v>8876</v>
      </c>
      <c r="J1130" t="s">
        <v>108</v>
      </c>
      <c r="K1130">
        <v>3153</v>
      </c>
      <c r="L1130" t="s">
        <v>9168</v>
      </c>
      <c r="M1130" s="43">
        <v>38541</v>
      </c>
      <c r="N1130" s="43">
        <v>53143</v>
      </c>
      <c r="O1130" t="s">
        <v>250</v>
      </c>
      <c r="P1130" t="s">
        <v>162</v>
      </c>
      <c r="Q1130">
        <v>2</v>
      </c>
      <c r="R1130">
        <v>40</v>
      </c>
      <c r="S1130">
        <v>84895.7</v>
      </c>
      <c r="T1130">
        <v>24.2282248858447</v>
      </c>
      <c r="U1130">
        <v>1926</v>
      </c>
      <c r="V1130" t="s">
        <v>10666</v>
      </c>
      <c r="W1130" t="s">
        <v>10666</v>
      </c>
      <c r="X1130" t="s">
        <v>10666</v>
      </c>
      <c r="Y1130" t="s">
        <v>10666</v>
      </c>
      <c r="Z1130" t="s">
        <v>9169</v>
      </c>
      <c r="AA1130" s="48" t="s">
        <v>9170</v>
      </c>
      <c r="AB1130" s="41" t="s">
        <v>11116</v>
      </c>
      <c r="AC1130" t="s">
        <v>301</v>
      </c>
      <c r="AD1130" t="s">
        <v>282</v>
      </c>
      <c r="AE1130" t="s">
        <v>220</v>
      </c>
      <c r="AF1130" t="s">
        <v>8878</v>
      </c>
    </row>
    <row r="1131" spans="1:32">
      <c r="A1131" t="s">
        <v>7032</v>
      </c>
      <c r="B1131" t="s">
        <v>7033</v>
      </c>
      <c r="C1131" t="s">
        <v>7034</v>
      </c>
      <c r="D1131" t="s">
        <v>551</v>
      </c>
      <c r="E1131">
        <v>45.165199999999999</v>
      </c>
      <c r="F1131">
        <v>-91.157899999999998</v>
      </c>
      <c r="G1131" t="s">
        <v>3712</v>
      </c>
      <c r="H1131" t="s">
        <v>247</v>
      </c>
      <c r="I1131" t="s">
        <v>3712</v>
      </c>
      <c r="J1131" t="s">
        <v>108</v>
      </c>
      <c r="K1131">
        <v>6086</v>
      </c>
      <c r="L1131" t="s">
        <v>7035</v>
      </c>
      <c r="M1131" s="43">
        <v>27024</v>
      </c>
      <c r="N1131" s="43">
        <v>45260</v>
      </c>
      <c r="O1131" t="s">
        <v>10666</v>
      </c>
      <c r="P1131" t="s">
        <v>162</v>
      </c>
      <c r="Q1131">
        <v>4</v>
      </c>
      <c r="R1131">
        <v>35.299999999999997</v>
      </c>
      <c r="S1131">
        <v>85575.61</v>
      </c>
      <c r="T1131">
        <v>27.673952552808899</v>
      </c>
      <c r="U1131">
        <v>1976</v>
      </c>
      <c r="V1131" t="s">
        <v>10666</v>
      </c>
      <c r="W1131" t="s">
        <v>10666</v>
      </c>
      <c r="X1131" t="s">
        <v>10666</v>
      </c>
      <c r="Y1131" t="s">
        <v>10666</v>
      </c>
      <c r="Z1131" t="s">
        <v>2457</v>
      </c>
      <c r="AA1131" s="48" t="s">
        <v>7036</v>
      </c>
      <c r="AB1131" s="41" t="s">
        <v>10970</v>
      </c>
      <c r="AC1131" t="s">
        <v>601</v>
      </c>
      <c r="AD1131" t="s">
        <v>302</v>
      </c>
      <c r="AE1131" t="s">
        <v>166</v>
      </c>
      <c r="AF1131" t="s">
        <v>2455</v>
      </c>
    </row>
    <row r="1132" spans="1:32">
      <c r="A1132" t="s">
        <v>9716</v>
      </c>
      <c r="B1132" t="s">
        <v>9717</v>
      </c>
      <c r="C1132" t="s">
        <v>9563</v>
      </c>
      <c r="D1132" t="s">
        <v>350</v>
      </c>
      <c r="E1132">
        <v>40.896999999999998</v>
      </c>
      <c r="F1132">
        <v>-79.478700000000003</v>
      </c>
      <c r="G1132" t="s">
        <v>9713</v>
      </c>
      <c r="H1132" t="s">
        <v>459</v>
      </c>
      <c r="I1132" t="s">
        <v>9564</v>
      </c>
      <c r="J1132" t="s">
        <v>108</v>
      </c>
      <c r="K1132">
        <v>50897</v>
      </c>
      <c r="L1132" t="s">
        <v>9714</v>
      </c>
      <c r="M1132" s="43">
        <v>31133</v>
      </c>
      <c r="N1132" s="43">
        <v>49368</v>
      </c>
      <c r="O1132" t="s">
        <v>161</v>
      </c>
      <c r="P1132" t="s">
        <v>162</v>
      </c>
      <c r="Q1132">
        <v>2</v>
      </c>
      <c r="R1132">
        <v>13.6</v>
      </c>
      <c r="S1132">
        <v>86605.61</v>
      </c>
      <c r="T1132">
        <v>72.694743822186396</v>
      </c>
      <c r="U1132">
        <v>1990</v>
      </c>
      <c r="V1132" t="s">
        <v>10666</v>
      </c>
      <c r="W1132" t="s">
        <v>10666</v>
      </c>
      <c r="X1132" t="s">
        <v>10666</v>
      </c>
      <c r="Y1132" t="s">
        <v>10666</v>
      </c>
      <c r="Z1132" t="s">
        <v>9649</v>
      </c>
      <c r="AA1132" s="48" t="s">
        <v>9715</v>
      </c>
      <c r="AB1132" s="41" t="s">
        <v>11185</v>
      </c>
      <c r="AC1132" t="s">
        <v>301</v>
      </c>
      <c r="AD1132" t="s">
        <v>282</v>
      </c>
      <c r="AE1132" t="s">
        <v>220</v>
      </c>
      <c r="AF1132" t="s">
        <v>5849</v>
      </c>
    </row>
    <row r="1133" spans="1:32">
      <c r="A1133" t="s">
        <v>8488</v>
      </c>
      <c r="B1133" t="s">
        <v>8489</v>
      </c>
      <c r="C1133" t="s">
        <v>2551</v>
      </c>
      <c r="D1133" t="s">
        <v>146</v>
      </c>
      <c r="E1133">
        <v>39.003100000000003</v>
      </c>
      <c r="F1133">
        <v>-120.3099</v>
      </c>
      <c r="G1133" t="s">
        <v>6503</v>
      </c>
      <c r="H1133" t="s">
        <v>148</v>
      </c>
      <c r="I1133" t="s">
        <v>6503</v>
      </c>
      <c r="J1133" t="s">
        <v>108</v>
      </c>
      <c r="K1133">
        <v>432</v>
      </c>
      <c r="L1133" t="s">
        <v>8467</v>
      </c>
      <c r="M1133" s="43">
        <v>41843</v>
      </c>
      <c r="N1133" s="43">
        <v>60083</v>
      </c>
      <c r="O1133" t="s">
        <v>10666</v>
      </c>
      <c r="P1133" t="s">
        <v>162</v>
      </c>
      <c r="Q1133">
        <v>1</v>
      </c>
      <c r="R1133">
        <v>74.099999999999994</v>
      </c>
      <c r="S1133">
        <v>86820.87</v>
      </c>
      <c r="T1133">
        <v>13.375247259349599</v>
      </c>
      <c r="U1133">
        <v>1971</v>
      </c>
      <c r="V1133" t="s">
        <v>10666</v>
      </c>
      <c r="W1133" t="s">
        <v>10666</v>
      </c>
      <c r="X1133" t="s">
        <v>10666</v>
      </c>
      <c r="Y1133" t="s">
        <v>10666</v>
      </c>
      <c r="Z1133" t="s">
        <v>8490</v>
      </c>
      <c r="AA1133" s="48" t="s">
        <v>8491</v>
      </c>
      <c r="AB1133" s="41" t="s">
        <v>10929</v>
      </c>
      <c r="AC1133" t="s">
        <v>153</v>
      </c>
      <c r="AD1133" t="s">
        <v>8470</v>
      </c>
      <c r="AE1133" t="s">
        <v>166</v>
      </c>
      <c r="AF1133" t="s">
        <v>6503</v>
      </c>
    </row>
    <row r="1134" spans="1:32">
      <c r="A1134" t="s">
        <v>4087</v>
      </c>
      <c r="B1134" t="s">
        <v>4088</v>
      </c>
      <c r="C1134" t="s">
        <v>194</v>
      </c>
      <c r="D1134" t="s">
        <v>458</v>
      </c>
      <c r="E1134">
        <v>45.158050000000003</v>
      </c>
      <c r="F1134">
        <v>-67.401660000000007</v>
      </c>
      <c r="G1134" t="s">
        <v>4089</v>
      </c>
      <c r="H1134" t="s">
        <v>650</v>
      </c>
      <c r="I1134" t="s">
        <v>4089</v>
      </c>
      <c r="J1134" t="s">
        <v>108</v>
      </c>
      <c r="K1134">
        <v>10613</v>
      </c>
      <c r="L1134" t="s">
        <v>10666</v>
      </c>
      <c r="M1134" t="s">
        <v>10666</v>
      </c>
      <c r="N1134" s="43" t="s">
        <v>10666</v>
      </c>
      <c r="O1134" t="s">
        <v>10666</v>
      </c>
      <c r="P1134" t="s">
        <v>543</v>
      </c>
      <c r="Q1134">
        <v>10</v>
      </c>
      <c r="R1134">
        <v>18.5</v>
      </c>
      <c r="S1134">
        <v>87237.6</v>
      </c>
      <c r="T1134">
        <v>53.8304331728989</v>
      </c>
      <c r="U1134">
        <v>1906</v>
      </c>
      <c r="V1134" t="s">
        <v>10666</v>
      </c>
      <c r="W1134" t="s">
        <v>10666</v>
      </c>
      <c r="X1134" t="s">
        <v>10666</v>
      </c>
      <c r="Y1134" t="s">
        <v>10666</v>
      </c>
      <c r="Z1134" t="s">
        <v>4090</v>
      </c>
      <c r="AA1134" s="48" t="s">
        <v>4091</v>
      </c>
      <c r="AB1134" s="41" t="s">
        <v>10715</v>
      </c>
      <c r="AC1134" t="s">
        <v>232</v>
      </c>
      <c r="AD1134" t="s">
        <v>4092</v>
      </c>
      <c r="AE1134" t="s">
        <v>464</v>
      </c>
      <c r="AF1134" t="s">
        <v>4093</v>
      </c>
    </row>
    <row r="1135" spans="1:32">
      <c r="A1135" t="s">
        <v>9783</v>
      </c>
      <c r="B1135" t="s">
        <v>9784</v>
      </c>
      <c r="C1135" t="s">
        <v>5381</v>
      </c>
      <c r="D1135" t="s">
        <v>350</v>
      </c>
      <c r="E1135">
        <v>40.433799999999998</v>
      </c>
      <c r="F1135">
        <v>-78.004599999999996</v>
      </c>
      <c r="G1135" t="s">
        <v>9785</v>
      </c>
      <c r="H1135" t="s">
        <v>809</v>
      </c>
      <c r="I1135" t="s">
        <v>9786</v>
      </c>
      <c r="J1135" t="s">
        <v>108</v>
      </c>
      <c r="K1135">
        <v>7128</v>
      </c>
      <c r="L1135" t="s">
        <v>9787</v>
      </c>
      <c r="M1135" s="43">
        <v>30265</v>
      </c>
      <c r="N1135" s="43">
        <v>48518</v>
      </c>
      <c r="O1135" t="s">
        <v>10666</v>
      </c>
      <c r="P1135" t="s">
        <v>162</v>
      </c>
      <c r="Q1135">
        <v>2</v>
      </c>
      <c r="R1135">
        <v>21.7</v>
      </c>
      <c r="S1135">
        <v>87752.38</v>
      </c>
      <c r="T1135">
        <v>46.1631104938661</v>
      </c>
      <c r="U1135">
        <v>1988</v>
      </c>
      <c r="V1135" t="s">
        <v>10666</v>
      </c>
      <c r="W1135" t="s">
        <v>10666</v>
      </c>
      <c r="X1135" t="s">
        <v>10666</v>
      </c>
      <c r="Y1135" t="s">
        <v>10666</v>
      </c>
      <c r="Z1135" t="s">
        <v>9788</v>
      </c>
      <c r="AA1135" s="48" t="s">
        <v>9789</v>
      </c>
      <c r="AB1135" s="41" t="s">
        <v>10854</v>
      </c>
      <c r="AC1135" t="s">
        <v>301</v>
      </c>
      <c r="AD1135" t="s">
        <v>282</v>
      </c>
      <c r="AE1135" t="s">
        <v>166</v>
      </c>
      <c r="AF1135" t="s">
        <v>4433</v>
      </c>
    </row>
    <row r="1136" spans="1:32">
      <c r="A1136" t="s">
        <v>4183</v>
      </c>
      <c r="B1136" t="s">
        <v>4184</v>
      </c>
      <c r="C1136" t="s">
        <v>4185</v>
      </c>
      <c r="D1136" t="s">
        <v>807</v>
      </c>
      <c r="E1136">
        <v>29.449955549999999</v>
      </c>
      <c r="F1136">
        <v>-101.0571498</v>
      </c>
      <c r="G1136" t="s">
        <v>4177</v>
      </c>
      <c r="H1136" t="s">
        <v>148</v>
      </c>
      <c r="I1136" t="s">
        <v>4177</v>
      </c>
      <c r="J1136" t="s">
        <v>108</v>
      </c>
      <c r="K1136">
        <v>6128</v>
      </c>
      <c r="L1136" t="s">
        <v>10666</v>
      </c>
      <c r="M1136" t="s">
        <v>10666</v>
      </c>
      <c r="N1136" s="43" t="s">
        <v>10666</v>
      </c>
      <c r="O1136" t="s">
        <v>10666</v>
      </c>
      <c r="P1136" t="s">
        <v>489</v>
      </c>
      <c r="Q1136">
        <v>2</v>
      </c>
      <c r="R1136">
        <v>66</v>
      </c>
      <c r="S1136">
        <v>88153.83</v>
      </c>
      <c r="T1136">
        <v>15.247306973848101</v>
      </c>
      <c r="U1136">
        <v>1983</v>
      </c>
      <c r="V1136" t="s">
        <v>10666</v>
      </c>
      <c r="W1136" t="s">
        <v>10666</v>
      </c>
      <c r="X1136" t="s">
        <v>10666</v>
      </c>
      <c r="Y1136" t="s">
        <v>10666</v>
      </c>
      <c r="Z1136" t="s">
        <v>4178</v>
      </c>
      <c r="AA1136" s="48" t="s">
        <v>4186</v>
      </c>
      <c r="AB1136" s="41" t="s">
        <v>10729</v>
      </c>
      <c r="AC1136" t="s">
        <v>1352</v>
      </c>
      <c r="AD1136" t="s">
        <v>1353</v>
      </c>
      <c r="AE1136" t="s">
        <v>166</v>
      </c>
      <c r="AF1136" t="s">
        <v>4179</v>
      </c>
    </row>
    <row r="1137" spans="1:32">
      <c r="A1137" t="s">
        <v>7891</v>
      </c>
      <c r="B1137" t="s">
        <v>7892</v>
      </c>
      <c r="C1137" t="s">
        <v>2311</v>
      </c>
      <c r="D1137" t="s">
        <v>458</v>
      </c>
      <c r="E1137">
        <v>44.959200000000003</v>
      </c>
      <c r="F1137">
        <v>-69.870500000000007</v>
      </c>
      <c r="G1137" t="s">
        <v>6232</v>
      </c>
      <c r="H1137" t="s">
        <v>309</v>
      </c>
      <c r="I1137" t="s">
        <v>6411</v>
      </c>
      <c r="J1137" t="s">
        <v>108</v>
      </c>
      <c r="K1137">
        <v>1510</v>
      </c>
      <c r="L1137" t="s">
        <v>7893</v>
      </c>
      <c r="M1137" s="43">
        <v>43042</v>
      </c>
      <c r="N1137" s="43">
        <v>56369</v>
      </c>
      <c r="O1137" t="s">
        <v>485</v>
      </c>
      <c r="P1137" t="s">
        <v>162</v>
      </c>
      <c r="Q1137">
        <v>2</v>
      </c>
      <c r="R1137">
        <v>13</v>
      </c>
      <c r="S1137">
        <v>88252.04</v>
      </c>
      <c r="T1137">
        <v>77.495644538110298</v>
      </c>
      <c r="U1137">
        <v>1939</v>
      </c>
      <c r="V1137" t="s">
        <v>10666</v>
      </c>
      <c r="W1137" t="s">
        <v>10666</v>
      </c>
      <c r="X1137" t="s">
        <v>10666</v>
      </c>
      <c r="Y1137" t="s">
        <v>10666</v>
      </c>
      <c r="Z1137" t="s">
        <v>7091</v>
      </c>
      <c r="AA1137" s="48" t="s">
        <v>11034</v>
      </c>
      <c r="AB1137" s="41" t="s">
        <v>10974</v>
      </c>
      <c r="AC1137" t="s">
        <v>232</v>
      </c>
      <c r="AD1137" t="s">
        <v>314</v>
      </c>
      <c r="AE1137" t="s">
        <v>220</v>
      </c>
      <c r="AF1137" t="s">
        <v>465</v>
      </c>
    </row>
    <row r="1138" spans="1:32">
      <c r="A1138" t="s">
        <v>10056</v>
      </c>
      <c r="B1138" t="s">
        <v>10057</v>
      </c>
      <c r="C1138" t="s">
        <v>7426</v>
      </c>
      <c r="D1138" t="s">
        <v>195</v>
      </c>
      <c r="E1138">
        <v>44.127383530000003</v>
      </c>
      <c r="F1138">
        <v>-122.2435778</v>
      </c>
      <c r="G1138" t="s">
        <v>9855</v>
      </c>
      <c r="H1138" t="s">
        <v>41</v>
      </c>
      <c r="I1138" t="s">
        <v>9856</v>
      </c>
      <c r="J1138" t="s">
        <v>108</v>
      </c>
      <c r="K1138">
        <v>3076</v>
      </c>
      <c r="L1138" t="s">
        <v>10666</v>
      </c>
      <c r="M1138" t="s">
        <v>10666</v>
      </c>
      <c r="N1138" s="43" t="s">
        <v>10666</v>
      </c>
      <c r="O1138" t="s">
        <v>250</v>
      </c>
      <c r="P1138" t="s">
        <v>41</v>
      </c>
      <c r="Q1138">
        <v>2</v>
      </c>
      <c r="R1138">
        <v>26</v>
      </c>
      <c r="S1138">
        <v>88714</v>
      </c>
      <c r="T1138">
        <v>38.950649806814198</v>
      </c>
      <c r="U1138">
        <v>1964</v>
      </c>
      <c r="V1138" t="s">
        <v>10666</v>
      </c>
      <c r="W1138" t="s">
        <v>10666</v>
      </c>
      <c r="X1138" t="s">
        <v>10666</v>
      </c>
      <c r="Y1138" t="s">
        <v>10666</v>
      </c>
      <c r="Z1138" t="s">
        <v>10058</v>
      </c>
      <c r="AA1138" s="48" t="s">
        <v>10059</v>
      </c>
      <c r="AB1138" s="41" t="s">
        <v>10996</v>
      </c>
      <c r="AC1138" t="s">
        <v>153</v>
      </c>
      <c r="AD1138" t="s">
        <v>4142</v>
      </c>
      <c r="AE1138" t="s">
        <v>166</v>
      </c>
      <c r="AF1138" t="s">
        <v>4143</v>
      </c>
    </row>
    <row r="1139" spans="1:32">
      <c r="A1139" t="s">
        <v>8853</v>
      </c>
      <c r="B1139" t="s">
        <v>8854</v>
      </c>
      <c r="C1139" t="s">
        <v>2185</v>
      </c>
      <c r="D1139" t="s">
        <v>469</v>
      </c>
      <c r="E1139">
        <v>43.002099999999999</v>
      </c>
      <c r="F1139">
        <v>-71.471900000000005</v>
      </c>
      <c r="G1139" t="s">
        <v>4382</v>
      </c>
      <c r="H1139" t="s">
        <v>247</v>
      </c>
      <c r="I1139" t="s">
        <v>315</v>
      </c>
      <c r="J1139" t="s">
        <v>108</v>
      </c>
      <c r="K1139">
        <v>2354</v>
      </c>
      <c r="L1139" t="s">
        <v>8848</v>
      </c>
      <c r="M1139" s="43">
        <v>39220</v>
      </c>
      <c r="N1139" s="43">
        <v>53812</v>
      </c>
      <c r="O1139" t="s">
        <v>161</v>
      </c>
      <c r="P1139" t="s">
        <v>162</v>
      </c>
      <c r="Q1139">
        <v>3</v>
      </c>
      <c r="R1139">
        <v>16</v>
      </c>
      <c r="S1139">
        <v>88728</v>
      </c>
      <c r="T1139">
        <v>63.304794520547901</v>
      </c>
      <c r="U1139">
        <v>1922</v>
      </c>
      <c r="V1139" t="s">
        <v>10666</v>
      </c>
      <c r="W1139" t="s">
        <v>10666</v>
      </c>
      <c r="X1139" t="s">
        <v>10666</v>
      </c>
      <c r="Y1139" t="s">
        <v>10666</v>
      </c>
      <c r="Z1139" t="s">
        <v>6735</v>
      </c>
      <c r="AA1139" s="48" t="s">
        <v>8852</v>
      </c>
      <c r="AB1139" s="41" t="s">
        <v>10763</v>
      </c>
      <c r="AC1139" t="s">
        <v>232</v>
      </c>
      <c r="AD1139" t="s">
        <v>314</v>
      </c>
      <c r="AE1139" t="s">
        <v>220</v>
      </c>
      <c r="AF1139" t="s">
        <v>315</v>
      </c>
    </row>
    <row r="1140" spans="1:32">
      <c r="A1140" t="s">
        <v>804</v>
      </c>
      <c r="B1140" t="s">
        <v>805</v>
      </c>
      <c r="C1140" t="s">
        <v>806</v>
      </c>
      <c r="D1140" t="s">
        <v>807</v>
      </c>
      <c r="E1140">
        <v>30.632576</v>
      </c>
      <c r="F1140">
        <v>-95.012083000000004</v>
      </c>
      <c r="G1140" t="s">
        <v>808</v>
      </c>
      <c r="H1140" t="s">
        <v>809</v>
      </c>
      <c r="I1140" t="s">
        <v>810</v>
      </c>
      <c r="J1140" t="s">
        <v>108</v>
      </c>
      <c r="K1140">
        <v>58645</v>
      </c>
      <c r="L1140" t="s">
        <v>811</v>
      </c>
      <c r="M1140" s="43">
        <v>40781</v>
      </c>
      <c r="N1140" s="43">
        <v>59018</v>
      </c>
      <c r="O1140" t="s">
        <v>812</v>
      </c>
      <c r="P1140" t="s">
        <v>162</v>
      </c>
      <c r="Q1140">
        <v>3</v>
      </c>
      <c r="R1140">
        <v>26.7</v>
      </c>
      <c r="S1140">
        <v>88857.600000000006</v>
      </c>
      <c r="T1140">
        <v>37.990867579908702</v>
      </c>
      <c r="U1140">
        <v>2020</v>
      </c>
      <c r="V1140" t="s">
        <v>10666</v>
      </c>
      <c r="W1140" t="s">
        <v>10666</v>
      </c>
      <c r="X1140" t="s">
        <v>10666</v>
      </c>
      <c r="Y1140" t="s">
        <v>10666</v>
      </c>
      <c r="Z1140" t="s">
        <v>805</v>
      </c>
      <c r="AA1140" s="48" t="s">
        <v>813</v>
      </c>
      <c r="AB1140" s="41" t="s">
        <v>10687</v>
      </c>
      <c r="AC1140" t="s">
        <v>253</v>
      </c>
      <c r="AD1140" t="s">
        <v>302</v>
      </c>
      <c r="AE1140" t="s">
        <v>166</v>
      </c>
      <c r="AF1140" t="s">
        <v>814</v>
      </c>
    </row>
    <row r="1141" spans="1:32">
      <c r="A1141" t="s">
        <v>9229</v>
      </c>
      <c r="B1141" t="s">
        <v>9230</v>
      </c>
      <c r="C1141" t="s">
        <v>6979</v>
      </c>
      <c r="D1141" t="s">
        <v>873</v>
      </c>
      <c r="E1141">
        <v>45.86</v>
      </c>
      <c r="F1141">
        <v>-94.3583</v>
      </c>
      <c r="G1141" t="s">
        <v>5979</v>
      </c>
      <c r="H1141" t="s">
        <v>247</v>
      </c>
      <c r="I1141" t="s">
        <v>6980</v>
      </c>
      <c r="J1141" t="s">
        <v>108</v>
      </c>
      <c r="K1141">
        <v>1892</v>
      </c>
      <c r="L1141" t="s">
        <v>9231</v>
      </c>
      <c r="M1141" s="43">
        <v>37770</v>
      </c>
      <c r="N1141" s="43">
        <v>52467</v>
      </c>
      <c r="O1141" t="s">
        <v>161</v>
      </c>
      <c r="P1141" t="s">
        <v>162</v>
      </c>
      <c r="Q1141">
        <v>3</v>
      </c>
      <c r="R1141">
        <v>18</v>
      </c>
      <c r="S1141">
        <v>89383.3</v>
      </c>
      <c r="T1141">
        <v>56.686516996448503</v>
      </c>
      <c r="U1141">
        <v>1925</v>
      </c>
      <c r="V1141" t="s">
        <v>10666</v>
      </c>
      <c r="W1141" t="s">
        <v>10666</v>
      </c>
      <c r="X1141" t="s">
        <v>10666</v>
      </c>
      <c r="Y1141" t="s">
        <v>10666</v>
      </c>
      <c r="Z1141" t="s">
        <v>3710</v>
      </c>
      <c r="AA1141" s="48" t="s">
        <v>9232</v>
      </c>
      <c r="AB1141" s="41" t="s">
        <v>10964</v>
      </c>
      <c r="AC1141" t="s">
        <v>601</v>
      </c>
      <c r="AD1141" t="s">
        <v>302</v>
      </c>
      <c r="AE1141" t="s">
        <v>166</v>
      </c>
      <c r="AF1141" t="s">
        <v>5979</v>
      </c>
    </row>
    <row r="1142" spans="1:32">
      <c r="A1142" t="s">
        <v>10356</v>
      </c>
      <c r="B1142" t="s">
        <v>10357</v>
      </c>
      <c r="C1142" t="s">
        <v>169</v>
      </c>
      <c r="D1142" t="s">
        <v>146</v>
      </c>
      <c r="E1142">
        <v>32.725523000000003</v>
      </c>
      <c r="F1142">
        <v>-114.72224199999999</v>
      </c>
      <c r="G1142" t="s">
        <v>170</v>
      </c>
      <c r="H1142" t="s">
        <v>148</v>
      </c>
      <c r="I1142" t="s">
        <v>10666</v>
      </c>
      <c r="J1142" t="s">
        <v>108</v>
      </c>
      <c r="K1142">
        <v>387</v>
      </c>
      <c r="L1142" t="s">
        <v>10666</v>
      </c>
      <c r="M1142" t="s">
        <v>10666</v>
      </c>
      <c r="N1142" s="43" t="s">
        <v>10666</v>
      </c>
      <c r="O1142" t="s">
        <v>149</v>
      </c>
      <c r="P1142" t="s">
        <v>10123</v>
      </c>
      <c r="Q1142">
        <v>2</v>
      </c>
      <c r="R1142">
        <v>19.600000000000001</v>
      </c>
      <c r="S1142">
        <v>89883.22</v>
      </c>
      <c r="T1142">
        <v>52.350212002609297</v>
      </c>
      <c r="U1142">
        <v>1941</v>
      </c>
      <c r="V1142" t="s">
        <v>10666</v>
      </c>
      <c r="W1142" t="s">
        <v>10666</v>
      </c>
      <c r="X1142" t="s">
        <v>10666</v>
      </c>
      <c r="Y1142" t="s">
        <v>10666</v>
      </c>
      <c r="Z1142" t="s">
        <v>10358</v>
      </c>
      <c r="AA1142" s="48" t="s">
        <v>10359</v>
      </c>
      <c r="AB1142" s="41" t="s">
        <v>10776</v>
      </c>
      <c r="AC1142" t="s">
        <v>153</v>
      </c>
      <c r="AD1142" t="s">
        <v>174</v>
      </c>
      <c r="AE1142" t="s">
        <v>166</v>
      </c>
      <c r="AF1142" t="s">
        <v>170</v>
      </c>
    </row>
    <row r="1143" spans="1:32">
      <c r="A1143" t="s">
        <v>10254</v>
      </c>
      <c r="B1143" t="s">
        <v>10255</v>
      </c>
      <c r="C1143" t="s">
        <v>10256</v>
      </c>
      <c r="D1143" t="s">
        <v>844</v>
      </c>
      <c r="E1143">
        <v>36.805799999999998</v>
      </c>
      <c r="F1143">
        <v>-107.61369999999999</v>
      </c>
      <c r="G1143" t="s">
        <v>10257</v>
      </c>
      <c r="H1143" t="s">
        <v>148</v>
      </c>
      <c r="I1143" t="s">
        <v>416</v>
      </c>
      <c r="J1143" t="s">
        <v>108</v>
      </c>
      <c r="K1143">
        <v>584</v>
      </c>
      <c r="L1143" t="s">
        <v>10258</v>
      </c>
      <c r="M1143" s="43">
        <v>31335</v>
      </c>
      <c r="N1143" s="43">
        <v>49582</v>
      </c>
      <c r="O1143" t="s">
        <v>149</v>
      </c>
      <c r="P1143" t="s">
        <v>162</v>
      </c>
      <c r="Q1143">
        <v>2</v>
      </c>
      <c r="R1143">
        <v>30</v>
      </c>
      <c r="S1143">
        <v>90070.96</v>
      </c>
      <c r="T1143">
        <v>34.273576864535798</v>
      </c>
      <c r="U1143">
        <v>1989</v>
      </c>
      <c r="V1143" t="s">
        <v>10666</v>
      </c>
      <c r="W1143" t="s">
        <v>10666</v>
      </c>
      <c r="X1143" t="s">
        <v>10666</v>
      </c>
      <c r="Y1143" t="s">
        <v>10666</v>
      </c>
      <c r="Z1143" t="s">
        <v>10259</v>
      </c>
      <c r="AA1143" s="48" t="s">
        <v>10260</v>
      </c>
      <c r="AB1143" s="41" t="s">
        <v>10666</v>
      </c>
      <c r="AC1143" t="s">
        <v>153</v>
      </c>
      <c r="AD1143" t="s">
        <v>241</v>
      </c>
      <c r="AE1143" t="s">
        <v>166</v>
      </c>
      <c r="AF1143" t="s">
        <v>10257</v>
      </c>
    </row>
    <row r="1144" spans="1:32">
      <c r="A1144" t="s">
        <v>9682</v>
      </c>
      <c r="B1144" t="s">
        <v>9683</v>
      </c>
      <c r="C1144" t="s">
        <v>9684</v>
      </c>
      <c r="D1144" t="s">
        <v>327</v>
      </c>
      <c r="E1144">
        <v>36.699800000000003</v>
      </c>
      <c r="F1144">
        <v>-96.927199999999999</v>
      </c>
      <c r="G1144" t="s">
        <v>9685</v>
      </c>
      <c r="H1144" t="s">
        <v>5</v>
      </c>
      <c r="I1144" t="s">
        <v>9686</v>
      </c>
      <c r="J1144" t="s">
        <v>108</v>
      </c>
      <c r="K1144">
        <v>7545</v>
      </c>
      <c r="L1144" t="s">
        <v>9687</v>
      </c>
      <c r="M1144" s="43">
        <v>31013</v>
      </c>
      <c r="N1144" s="43">
        <v>49248</v>
      </c>
      <c r="O1144" t="s">
        <v>161</v>
      </c>
      <c r="P1144" t="s">
        <v>162</v>
      </c>
      <c r="Q1144">
        <v>1</v>
      </c>
      <c r="R1144">
        <v>37</v>
      </c>
      <c r="S1144">
        <v>90232.17</v>
      </c>
      <c r="T1144">
        <v>27.839124398370998</v>
      </c>
      <c r="U1144">
        <v>1989</v>
      </c>
      <c r="V1144" t="s">
        <v>10666</v>
      </c>
      <c r="W1144" t="s">
        <v>10666</v>
      </c>
      <c r="X1144" t="s">
        <v>10666</v>
      </c>
      <c r="Y1144" t="s">
        <v>10666</v>
      </c>
      <c r="Z1144" t="s">
        <v>205</v>
      </c>
      <c r="AA1144" s="48" t="s">
        <v>9688</v>
      </c>
      <c r="AB1144" s="41" t="s">
        <v>11201</v>
      </c>
      <c r="AC1144" t="s">
        <v>601</v>
      </c>
      <c r="AD1144" t="s">
        <v>333</v>
      </c>
      <c r="AE1144" t="s">
        <v>166</v>
      </c>
      <c r="AF1144" t="s">
        <v>9689</v>
      </c>
    </row>
    <row r="1145" spans="1:32">
      <c r="A1145" t="s">
        <v>6345</v>
      </c>
      <c r="B1145" t="s">
        <v>6346</v>
      </c>
      <c r="C1145" t="s">
        <v>3205</v>
      </c>
      <c r="D1145" t="s">
        <v>458</v>
      </c>
      <c r="E1145">
        <v>43.993899999999996</v>
      </c>
      <c r="F1145">
        <v>-70.063599999999994</v>
      </c>
      <c r="G1145" t="s">
        <v>1582</v>
      </c>
      <c r="H1145" t="s">
        <v>459</v>
      </c>
      <c r="I1145" t="s">
        <v>6347</v>
      </c>
      <c r="J1145" t="s">
        <v>108</v>
      </c>
      <c r="K1145">
        <v>50278</v>
      </c>
      <c r="L1145" t="s">
        <v>6348</v>
      </c>
      <c r="M1145" s="43">
        <v>31405</v>
      </c>
      <c r="N1145" s="43">
        <v>45991</v>
      </c>
      <c r="O1145" t="s">
        <v>161</v>
      </c>
      <c r="P1145" t="s">
        <v>162</v>
      </c>
      <c r="Q1145">
        <v>2</v>
      </c>
      <c r="R1145">
        <v>19.399999999999999</v>
      </c>
      <c r="S1145">
        <v>90533.13</v>
      </c>
      <c r="T1145">
        <v>53.2723308854682</v>
      </c>
      <c r="U1145">
        <v>1989</v>
      </c>
      <c r="V1145" t="s">
        <v>10666</v>
      </c>
      <c r="W1145" t="s">
        <v>10666</v>
      </c>
      <c r="X1145" t="s">
        <v>10666</v>
      </c>
      <c r="Y1145" t="s">
        <v>10666</v>
      </c>
      <c r="Z1145" t="s">
        <v>5353</v>
      </c>
      <c r="AA1145" s="48" t="s">
        <v>6349</v>
      </c>
      <c r="AB1145" s="41" t="s">
        <v>10805</v>
      </c>
      <c r="AC1145" t="s">
        <v>232</v>
      </c>
      <c r="AD1145" t="s">
        <v>314</v>
      </c>
      <c r="AE1145" t="s">
        <v>220</v>
      </c>
      <c r="AF1145" t="s">
        <v>465</v>
      </c>
    </row>
    <row r="1146" spans="1:32">
      <c r="A1146" t="s">
        <v>8111</v>
      </c>
      <c r="B1146" t="s">
        <v>8112</v>
      </c>
      <c r="C1146" t="s">
        <v>2294</v>
      </c>
      <c r="D1146" t="s">
        <v>157</v>
      </c>
      <c r="E1146">
        <v>46.597200000000001</v>
      </c>
      <c r="F1146">
        <v>-121.5583</v>
      </c>
      <c r="G1146" t="s">
        <v>8113</v>
      </c>
      <c r="H1146" t="s">
        <v>5</v>
      </c>
      <c r="I1146" t="s">
        <v>8113</v>
      </c>
      <c r="J1146" t="s">
        <v>108</v>
      </c>
      <c r="K1146">
        <v>3929</v>
      </c>
      <c r="L1146" t="s">
        <v>8114</v>
      </c>
      <c r="M1146" s="43">
        <v>43384</v>
      </c>
      <c r="N1146" s="43">
        <v>57983</v>
      </c>
      <c r="O1146" t="s">
        <v>10666</v>
      </c>
      <c r="P1146" t="s">
        <v>162</v>
      </c>
      <c r="Q1146">
        <v>1</v>
      </c>
      <c r="R1146">
        <v>27.5</v>
      </c>
      <c r="S1146">
        <v>90720.7</v>
      </c>
      <c r="T1146">
        <v>37.659070153590697</v>
      </c>
      <c r="U1146">
        <v>1964</v>
      </c>
      <c r="V1146" t="s">
        <v>10666</v>
      </c>
      <c r="W1146" t="s">
        <v>10666</v>
      </c>
      <c r="X1146" t="s">
        <v>10666</v>
      </c>
      <c r="Y1146" t="s">
        <v>10666</v>
      </c>
      <c r="Z1146" t="s">
        <v>8115</v>
      </c>
      <c r="AA1146" s="48" t="s">
        <v>8116</v>
      </c>
      <c r="AB1146" s="41" t="s">
        <v>10902</v>
      </c>
      <c r="AC1146" t="s">
        <v>153</v>
      </c>
      <c r="AD1146" t="s">
        <v>4142</v>
      </c>
      <c r="AE1146" t="s">
        <v>166</v>
      </c>
      <c r="AF1146" t="s">
        <v>6022</v>
      </c>
    </row>
    <row r="1147" spans="1:32">
      <c r="A1147" t="s">
        <v>4771</v>
      </c>
      <c r="B1147" t="s">
        <v>4772</v>
      </c>
      <c r="C1147" t="s">
        <v>4768</v>
      </c>
      <c r="D1147" t="s">
        <v>286</v>
      </c>
      <c r="E1147">
        <v>43.544499999999999</v>
      </c>
      <c r="F1147">
        <v>-75.919499999999999</v>
      </c>
      <c r="G1147" t="s">
        <v>4355</v>
      </c>
      <c r="H1147" t="s">
        <v>309</v>
      </c>
      <c r="I1147" t="s">
        <v>4355</v>
      </c>
      <c r="J1147" t="s">
        <v>108</v>
      </c>
      <c r="K1147">
        <v>2545</v>
      </c>
      <c r="L1147" t="s">
        <v>4769</v>
      </c>
      <c r="M1147" s="43">
        <v>35116</v>
      </c>
      <c r="N1147" s="43">
        <v>49705</v>
      </c>
      <c r="O1147" t="s">
        <v>10666</v>
      </c>
      <c r="P1147" t="s">
        <v>162</v>
      </c>
      <c r="Q1147">
        <v>4</v>
      </c>
      <c r="R1147">
        <v>36</v>
      </c>
      <c r="S1147">
        <v>91279.91</v>
      </c>
      <c r="T1147">
        <v>28.944669583967499</v>
      </c>
      <c r="U1147">
        <v>1932</v>
      </c>
      <c r="V1147" t="s">
        <v>10666</v>
      </c>
      <c r="W1147" t="s">
        <v>10666</v>
      </c>
      <c r="X1147" t="s">
        <v>10666</v>
      </c>
      <c r="Y1147" t="s">
        <v>10666</v>
      </c>
      <c r="Z1147" t="s">
        <v>1875</v>
      </c>
      <c r="AA1147" s="48" t="s">
        <v>4770</v>
      </c>
      <c r="AB1147" s="41" t="s">
        <v>10807</v>
      </c>
      <c r="AC1147" t="s">
        <v>232</v>
      </c>
      <c r="AD1147" t="s">
        <v>291</v>
      </c>
      <c r="AE1147" t="s">
        <v>220</v>
      </c>
      <c r="AF1147" t="s">
        <v>788</v>
      </c>
    </row>
    <row r="1148" spans="1:32">
      <c r="A1148" t="s">
        <v>8713</v>
      </c>
      <c r="B1148" t="s">
        <v>8714</v>
      </c>
      <c r="C1148" t="s">
        <v>1700</v>
      </c>
      <c r="D1148" t="s">
        <v>551</v>
      </c>
      <c r="E1148">
        <v>43.863300000000002</v>
      </c>
      <c r="F1148">
        <v>-89.956699999999998</v>
      </c>
      <c r="G1148" t="s">
        <v>8711</v>
      </c>
      <c r="H1148" t="s">
        <v>247</v>
      </c>
      <c r="I1148" t="s">
        <v>8711</v>
      </c>
      <c r="J1148" t="s">
        <v>108</v>
      </c>
      <c r="K1148">
        <v>4079</v>
      </c>
      <c r="L1148" t="s">
        <v>8712</v>
      </c>
      <c r="M1148" s="43">
        <v>37232</v>
      </c>
      <c r="N1148" s="43">
        <v>51682</v>
      </c>
      <c r="O1148" t="s">
        <v>812</v>
      </c>
      <c r="P1148" t="s">
        <v>162</v>
      </c>
      <c r="Q1148">
        <v>5</v>
      </c>
      <c r="R1148">
        <v>15</v>
      </c>
      <c r="S1148">
        <v>91310.39</v>
      </c>
      <c r="T1148">
        <v>69.490403348553997</v>
      </c>
      <c r="U1148">
        <v>1950</v>
      </c>
      <c r="V1148" t="s">
        <v>10666</v>
      </c>
      <c r="W1148" t="s">
        <v>10666</v>
      </c>
      <c r="X1148" t="s">
        <v>10666</v>
      </c>
      <c r="Y1148" t="s">
        <v>10666</v>
      </c>
      <c r="Z1148" t="s">
        <v>599</v>
      </c>
      <c r="AA1148" s="48" t="s">
        <v>8715</v>
      </c>
      <c r="AB1148" s="41" t="s">
        <v>11085</v>
      </c>
      <c r="AC1148" t="s">
        <v>601</v>
      </c>
      <c r="AD1148" t="s">
        <v>302</v>
      </c>
      <c r="AE1148" t="s">
        <v>166</v>
      </c>
      <c r="AF1148" t="s">
        <v>556</v>
      </c>
    </row>
    <row r="1149" spans="1:32">
      <c r="A1149" t="s">
        <v>8935</v>
      </c>
      <c r="B1149" t="s">
        <v>8936</v>
      </c>
      <c r="C1149" t="s">
        <v>633</v>
      </c>
      <c r="D1149" t="s">
        <v>4386</v>
      </c>
      <c r="E1149">
        <v>40.950000000000003</v>
      </c>
      <c r="F1149">
        <v>-100.4</v>
      </c>
      <c r="G1149" t="s">
        <v>8931</v>
      </c>
      <c r="H1149" t="s">
        <v>148</v>
      </c>
      <c r="I1149" t="s">
        <v>8931</v>
      </c>
      <c r="J1149" t="s">
        <v>108</v>
      </c>
      <c r="K1149">
        <v>2227</v>
      </c>
      <c r="L1149" t="s">
        <v>8932</v>
      </c>
      <c r="M1149" s="43">
        <v>36005</v>
      </c>
      <c r="N1149" s="43">
        <v>50586</v>
      </c>
      <c r="O1149" t="s">
        <v>149</v>
      </c>
      <c r="P1149" t="s">
        <v>162</v>
      </c>
      <c r="Q1149">
        <v>2</v>
      </c>
      <c r="R1149">
        <v>21.6</v>
      </c>
      <c r="S1149">
        <v>91781.04</v>
      </c>
      <c r="T1149">
        <v>48.505961440892897</v>
      </c>
      <c r="U1149">
        <v>1941</v>
      </c>
      <c r="V1149" t="s">
        <v>10666</v>
      </c>
      <c r="W1149" t="s">
        <v>10666</v>
      </c>
      <c r="X1149" t="s">
        <v>10666</v>
      </c>
      <c r="Y1149" t="s">
        <v>10666</v>
      </c>
      <c r="Z1149" t="s">
        <v>8937</v>
      </c>
      <c r="AA1149" s="48" t="s">
        <v>8938</v>
      </c>
      <c r="AB1149" s="41" t="s">
        <v>11098</v>
      </c>
      <c r="AC1149" t="s">
        <v>601</v>
      </c>
      <c r="AD1149" t="s">
        <v>333</v>
      </c>
      <c r="AE1149" t="s">
        <v>166</v>
      </c>
      <c r="AF1149" t="s">
        <v>4392</v>
      </c>
    </row>
    <row r="1150" spans="1:32">
      <c r="A1150" t="s">
        <v>10423</v>
      </c>
      <c r="B1150" t="s">
        <v>10424</v>
      </c>
      <c r="C1150" t="s">
        <v>10424</v>
      </c>
      <c r="D1150" t="s">
        <v>483</v>
      </c>
      <c r="E1150">
        <v>42.669898830000001</v>
      </c>
      <c r="F1150">
        <v>-113.4831751</v>
      </c>
      <c r="G1150" t="s">
        <v>416</v>
      </c>
      <c r="H1150" t="s">
        <v>37</v>
      </c>
      <c r="I1150" t="s">
        <v>10391</v>
      </c>
      <c r="J1150" t="s">
        <v>108</v>
      </c>
      <c r="K1150">
        <v>6398</v>
      </c>
      <c r="L1150" t="s">
        <v>10666</v>
      </c>
      <c r="M1150" t="s">
        <v>10666</v>
      </c>
      <c r="N1150" s="43" t="s">
        <v>10666</v>
      </c>
      <c r="O1150" t="s">
        <v>812</v>
      </c>
      <c r="P1150" t="s">
        <v>37</v>
      </c>
      <c r="Q1150">
        <v>4</v>
      </c>
      <c r="R1150">
        <v>27.7</v>
      </c>
      <c r="S1150">
        <v>92193.26</v>
      </c>
      <c r="T1150">
        <v>37.994024364109897</v>
      </c>
      <c r="U1150">
        <v>1927</v>
      </c>
      <c r="V1150" t="s">
        <v>10666</v>
      </c>
      <c r="W1150" t="s">
        <v>10666</v>
      </c>
      <c r="X1150" t="s">
        <v>10666</v>
      </c>
      <c r="Y1150" t="s">
        <v>10666</v>
      </c>
      <c r="Z1150" t="s">
        <v>432</v>
      </c>
      <c r="AA1150" s="48" t="s">
        <v>10425</v>
      </c>
      <c r="AB1150" s="41" t="s">
        <v>11302</v>
      </c>
      <c r="AC1150" t="s">
        <v>153</v>
      </c>
      <c r="AD1150" t="s">
        <v>4142</v>
      </c>
      <c r="AE1150" t="s">
        <v>166</v>
      </c>
      <c r="AF1150" t="s">
        <v>4143</v>
      </c>
    </row>
    <row r="1151" spans="1:32">
      <c r="A1151" t="s">
        <v>796</v>
      </c>
      <c r="B1151" t="s">
        <v>797</v>
      </c>
      <c r="C1151" t="s">
        <v>798</v>
      </c>
      <c r="D1151" t="s">
        <v>799</v>
      </c>
      <c r="E1151">
        <v>41.369500000000002</v>
      </c>
      <c r="F1151">
        <v>-92.9803</v>
      </c>
      <c r="G1151" t="s">
        <v>800</v>
      </c>
      <c r="H1151" t="s">
        <v>180</v>
      </c>
      <c r="I1151" t="s">
        <v>801</v>
      </c>
      <c r="J1151" t="s">
        <v>108</v>
      </c>
      <c r="K1151">
        <v>58434</v>
      </c>
      <c r="L1151" t="s">
        <v>802</v>
      </c>
      <c r="M1151" s="43">
        <v>40651</v>
      </c>
      <c r="N1151" s="43">
        <v>58896</v>
      </c>
      <c r="O1151" t="s">
        <v>250</v>
      </c>
      <c r="P1151" t="s">
        <v>162</v>
      </c>
      <c r="Q1151">
        <v>2</v>
      </c>
      <c r="R1151">
        <v>55.2</v>
      </c>
      <c r="S1151">
        <v>94179.25</v>
      </c>
      <c r="T1151">
        <v>19.476550608827999</v>
      </c>
      <c r="U1151">
        <v>2021</v>
      </c>
      <c r="V1151" t="s">
        <v>10666</v>
      </c>
      <c r="W1151" t="s">
        <v>10666</v>
      </c>
      <c r="X1151" t="s">
        <v>10666</v>
      </c>
      <c r="Y1151" t="s">
        <v>10666</v>
      </c>
      <c r="Z1151" t="s">
        <v>803</v>
      </c>
      <c r="AA1151" s="48" t="s">
        <v>10686</v>
      </c>
      <c r="AB1151" s="41" t="s">
        <v>10685</v>
      </c>
      <c r="AC1151" t="s">
        <v>601</v>
      </c>
      <c r="AD1151" t="s">
        <v>302</v>
      </c>
      <c r="AE1151" t="s">
        <v>166</v>
      </c>
      <c r="AF1151" t="s">
        <v>579</v>
      </c>
    </row>
    <row r="1152" spans="1:32">
      <c r="A1152" t="s">
        <v>8070</v>
      </c>
      <c r="B1152" t="s">
        <v>1778</v>
      </c>
      <c r="C1152" t="s">
        <v>457</v>
      </c>
      <c r="D1152" t="s">
        <v>458</v>
      </c>
      <c r="E1152">
        <v>43.9206</v>
      </c>
      <c r="F1152">
        <v>-69.968000000000004</v>
      </c>
      <c r="G1152" t="s">
        <v>6232</v>
      </c>
      <c r="H1152" t="s">
        <v>309</v>
      </c>
      <c r="I1152" t="s">
        <v>6411</v>
      </c>
      <c r="J1152" t="s">
        <v>108</v>
      </c>
      <c r="K1152">
        <v>1483</v>
      </c>
      <c r="L1152" t="s">
        <v>8071</v>
      </c>
      <c r="M1152" s="43">
        <v>28895</v>
      </c>
      <c r="N1152" s="43">
        <v>47177</v>
      </c>
      <c r="O1152" t="s">
        <v>10666</v>
      </c>
      <c r="P1152" t="s">
        <v>162</v>
      </c>
      <c r="Q1152">
        <v>3</v>
      </c>
      <c r="R1152">
        <v>19.600000000000001</v>
      </c>
      <c r="S1152">
        <v>95177</v>
      </c>
      <c r="T1152">
        <v>55.433440499487503</v>
      </c>
      <c r="U1152">
        <v>1982</v>
      </c>
      <c r="V1152" t="s">
        <v>10666</v>
      </c>
      <c r="W1152" t="s">
        <v>10666</v>
      </c>
      <c r="X1152" t="s">
        <v>10666</v>
      </c>
      <c r="Y1152" t="s">
        <v>10666</v>
      </c>
      <c r="Z1152" t="s">
        <v>5353</v>
      </c>
      <c r="AA1152" s="48" t="s">
        <v>6056</v>
      </c>
      <c r="AB1152" s="41" t="s">
        <v>10907</v>
      </c>
      <c r="AC1152" t="s">
        <v>232</v>
      </c>
      <c r="AD1152" t="s">
        <v>314</v>
      </c>
      <c r="AE1152" t="s">
        <v>220</v>
      </c>
      <c r="AF1152" t="s">
        <v>465</v>
      </c>
    </row>
    <row r="1153" spans="1:32">
      <c r="A1153" t="s">
        <v>8523</v>
      </c>
      <c r="B1153" t="s">
        <v>8524</v>
      </c>
      <c r="C1153" t="s">
        <v>746</v>
      </c>
      <c r="D1153" t="s">
        <v>286</v>
      </c>
      <c r="E1153">
        <v>44.453299999999999</v>
      </c>
      <c r="F1153">
        <v>-74.763199999999998</v>
      </c>
      <c r="G1153" t="s">
        <v>4355</v>
      </c>
      <c r="H1153" t="s">
        <v>309</v>
      </c>
      <c r="I1153" t="s">
        <v>4355</v>
      </c>
      <c r="J1153" t="s">
        <v>108</v>
      </c>
      <c r="K1153">
        <v>2613</v>
      </c>
      <c r="L1153" t="s">
        <v>8525</v>
      </c>
      <c r="M1153" s="43">
        <v>37300</v>
      </c>
      <c r="N1153" s="43">
        <v>48944</v>
      </c>
      <c r="O1153" t="s">
        <v>450</v>
      </c>
      <c r="P1153" t="s">
        <v>162</v>
      </c>
      <c r="Q1153">
        <v>1</v>
      </c>
      <c r="R1153">
        <v>26</v>
      </c>
      <c r="S1153">
        <v>95277.79</v>
      </c>
      <c r="T1153">
        <v>41.832538637161903</v>
      </c>
      <c r="U1153">
        <v>1957</v>
      </c>
      <c r="V1153" t="s">
        <v>10666</v>
      </c>
      <c r="W1153" t="s">
        <v>10666</v>
      </c>
      <c r="X1153" t="s">
        <v>10666</v>
      </c>
      <c r="Y1153" t="s">
        <v>10666</v>
      </c>
      <c r="Z1153" t="s">
        <v>4623</v>
      </c>
      <c r="AA1153" s="48" t="s">
        <v>8526</v>
      </c>
      <c r="AB1153" s="41" t="s">
        <v>10789</v>
      </c>
      <c r="AC1153" t="s">
        <v>232</v>
      </c>
      <c r="AD1153" t="s">
        <v>291</v>
      </c>
      <c r="AE1153" t="s">
        <v>220</v>
      </c>
      <c r="AF1153" t="s">
        <v>788</v>
      </c>
    </row>
    <row r="1154" spans="1:32">
      <c r="A1154" t="s">
        <v>4275</v>
      </c>
      <c r="B1154" t="s">
        <v>4276</v>
      </c>
      <c r="C1154" t="s">
        <v>4277</v>
      </c>
      <c r="D1154" t="s">
        <v>807</v>
      </c>
      <c r="E1154">
        <v>30.39226502</v>
      </c>
      <c r="F1154">
        <v>-97.907254890000004</v>
      </c>
      <c r="G1154" t="s">
        <v>4278</v>
      </c>
      <c r="H1154" t="s">
        <v>5</v>
      </c>
      <c r="I1154" t="s">
        <v>4278</v>
      </c>
      <c r="J1154" t="s">
        <v>108</v>
      </c>
      <c r="K1154">
        <v>3600</v>
      </c>
      <c r="L1154" t="s">
        <v>10666</v>
      </c>
      <c r="M1154" t="s">
        <v>10666</v>
      </c>
      <c r="N1154" s="43" t="s">
        <v>10666</v>
      </c>
      <c r="O1154" t="s">
        <v>10666</v>
      </c>
      <c r="P1154" t="s">
        <v>543</v>
      </c>
      <c r="Q1154">
        <v>3</v>
      </c>
      <c r="R1154">
        <v>108</v>
      </c>
      <c r="S1154">
        <v>95403.17</v>
      </c>
      <c r="T1154">
        <v>10.0840489176391</v>
      </c>
      <c r="U1154">
        <v>1941</v>
      </c>
      <c r="V1154" t="s">
        <v>10666</v>
      </c>
      <c r="W1154" t="s">
        <v>10666</v>
      </c>
      <c r="X1154" t="s">
        <v>10666</v>
      </c>
      <c r="Y1154" t="s">
        <v>10666</v>
      </c>
      <c r="Z1154" t="s">
        <v>4279</v>
      </c>
      <c r="AA1154" s="48" t="s">
        <v>11527</v>
      </c>
      <c r="AB1154" s="41" t="s">
        <v>10745</v>
      </c>
      <c r="AC1154" t="s">
        <v>1352</v>
      </c>
      <c r="AD1154" t="s">
        <v>1353</v>
      </c>
      <c r="AE1154" t="s">
        <v>166</v>
      </c>
      <c r="AF1154" t="s">
        <v>4278</v>
      </c>
    </row>
    <row r="1155" spans="1:32">
      <c r="A1155" t="s">
        <v>8222</v>
      </c>
      <c r="B1155" t="s">
        <v>8223</v>
      </c>
      <c r="C1155" t="s">
        <v>8224</v>
      </c>
      <c r="D1155" t="s">
        <v>527</v>
      </c>
      <c r="E1155">
        <v>34.988</v>
      </c>
      <c r="F1155">
        <v>-79.879800000000003</v>
      </c>
      <c r="G1155" t="s">
        <v>4080</v>
      </c>
      <c r="H1155" t="s">
        <v>247</v>
      </c>
      <c r="I1155" t="s">
        <v>8218</v>
      </c>
      <c r="J1155" t="s">
        <v>108</v>
      </c>
      <c r="K1155">
        <v>2707</v>
      </c>
      <c r="L1155" t="s">
        <v>8219</v>
      </c>
      <c r="M1155" s="43">
        <v>42095</v>
      </c>
      <c r="N1155" s="43">
        <v>56704</v>
      </c>
      <c r="O1155" t="s">
        <v>1648</v>
      </c>
      <c r="P1155" t="s">
        <v>162</v>
      </c>
      <c r="Q1155">
        <v>6</v>
      </c>
      <c r="R1155">
        <v>24.6</v>
      </c>
      <c r="S1155">
        <v>95812.75</v>
      </c>
      <c r="T1155">
        <v>44.461498125255197</v>
      </c>
      <c r="U1155">
        <v>1912</v>
      </c>
      <c r="V1155" t="s">
        <v>10666</v>
      </c>
      <c r="W1155" t="s">
        <v>10666</v>
      </c>
      <c r="X1155" t="s">
        <v>10666</v>
      </c>
      <c r="Y1155" t="s">
        <v>10666</v>
      </c>
      <c r="Z1155" t="s">
        <v>8220</v>
      </c>
      <c r="AA1155" s="48" t="s">
        <v>8225</v>
      </c>
      <c r="AB1155" s="41" t="s">
        <v>10666</v>
      </c>
      <c r="AC1155" t="s">
        <v>253</v>
      </c>
      <c r="AD1155" t="s">
        <v>4079</v>
      </c>
      <c r="AE1155" t="s">
        <v>166</v>
      </c>
      <c r="AF1155" t="s">
        <v>4080</v>
      </c>
    </row>
    <row r="1156" spans="1:32">
      <c r="A1156" t="s">
        <v>9812</v>
      </c>
      <c r="B1156" t="s">
        <v>9813</v>
      </c>
      <c r="C1156" t="s">
        <v>872</v>
      </c>
      <c r="D1156" t="s">
        <v>873</v>
      </c>
      <c r="E1156">
        <v>44.915500000000002</v>
      </c>
      <c r="F1156">
        <v>-93.199799999999996</v>
      </c>
      <c r="G1156" t="s">
        <v>9814</v>
      </c>
      <c r="H1156" t="s">
        <v>309</v>
      </c>
      <c r="I1156" t="s">
        <v>9506</v>
      </c>
      <c r="J1156" t="s">
        <v>108</v>
      </c>
      <c r="K1156">
        <v>57069</v>
      </c>
      <c r="L1156" t="s">
        <v>9815</v>
      </c>
      <c r="M1156" s="43">
        <v>38309</v>
      </c>
      <c r="N1156" s="43">
        <v>49248</v>
      </c>
      <c r="O1156" t="s">
        <v>161</v>
      </c>
      <c r="P1156" t="s">
        <v>162</v>
      </c>
      <c r="Q1156">
        <v>4</v>
      </c>
      <c r="R1156">
        <v>18</v>
      </c>
      <c r="S1156">
        <v>96073</v>
      </c>
      <c r="T1156">
        <v>60.929096905124297</v>
      </c>
      <c r="U1156">
        <v>1924</v>
      </c>
      <c r="V1156" t="s">
        <v>10666</v>
      </c>
      <c r="W1156" t="s">
        <v>10666</v>
      </c>
      <c r="X1156" t="s">
        <v>10666</v>
      </c>
      <c r="Y1156" t="s">
        <v>10666</v>
      </c>
      <c r="Z1156" t="s">
        <v>3710</v>
      </c>
      <c r="AA1156" s="48" t="s">
        <v>877</v>
      </c>
      <c r="AB1156" s="41" t="s">
        <v>11180</v>
      </c>
      <c r="AC1156" t="s">
        <v>601</v>
      </c>
      <c r="AD1156" t="s">
        <v>302</v>
      </c>
      <c r="AE1156" t="s">
        <v>220</v>
      </c>
      <c r="AF1156" t="s">
        <v>3712</v>
      </c>
    </row>
    <row r="1157" spans="1:32">
      <c r="A1157" t="s">
        <v>9794</v>
      </c>
      <c r="B1157" t="s">
        <v>9795</v>
      </c>
      <c r="C1157" t="s">
        <v>3234</v>
      </c>
      <c r="D1157" t="s">
        <v>7372</v>
      </c>
      <c r="E1157">
        <v>38.525100000000002</v>
      </c>
      <c r="F1157">
        <v>-81.912000000000006</v>
      </c>
      <c r="G1157" t="s">
        <v>6608</v>
      </c>
      <c r="H1157" t="s">
        <v>247</v>
      </c>
      <c r="I1157" t="s">
        <v>9551</v>
      </c>
      <c r="J1157" t="s">
        <v>108</v>
      </c>
      <c r="K1157">
        <v>6562</v>
      </c>
      <c r="L1157" t="s">
        <v>9796</v>
      </c>
      <c r="M1157" s="43">
        <v>41670</v>
      </c>
      <c r="N1157" s="43">
        <v>59932</v>
      </c>
      <c r="O1157" t="s">
        <v>161</v>
      </c>
      <c r="P1157" t="s">
        <v>162</v>
      </c>
      <c r="Q1157">
        <v>3</v>
      </c>
      <c r="R1157">
        <v>24.5</v>
      </c>
      <c r="S1157">
        <v>97262.61</v>
      </c>
      <c r="T1157">
        <v>45.318521107073003</v>
      </c>
      <c r="U1157">
        <v>1938</v>
      </c>
      <c r="V1157" t="s">
        <v>10666</v>
      </c>
      <c r="W1157" t="s">
        <v>10666</v>
      </c>
      <c r="X1157" t="s">
        <v>10666</v>
      </c>
      <c r="Y1157" t="s">
        <v>10666</v>
      </c>
      <c r="Z1157" t="s">
        <v>9797</v>
      </c>
      <c r="AA1157" s="48" t="s">
        <v>9798</v>
      </c>
      <c r="AB1157" s="41" t="s">
        <v>11210</v>
      </c>
      <c r="AC1157" t="s">
        <v>301</v>
      </c>
      <c r="AD1157" t="s">
        <v>282</v>
      </c>
      <c r="AE1157" t="s">
        <v>166</v>
      </c>
      <c r="AF1157" t="s">
        <v>6608</v>
      </c>
    </row>
    <row r="1158" spans="1:32">
      <c r="A1158" t="s">
        <v>8727</v>
      </c>
      <c r="B1158" t="s">
        <v>8728</v>
      </c>
      <c r="C1158" t="s">
        <v>6847</v>
      </c>
      <c r="D1158" t="s">
        <v>295</v>
      </c>
      <c r="E1158">
        <v>45.786700000000003</v>
      </c>
      <c r="F1158">
        <v>-88.041700000000006</v>
      </c>
      <c r="G1158" t="s">
        <v>552</v>
      </c>
      <c r="H1158" t="s">
        <v>247</v>
      </c>
      <c r="I1158" t="s">
        <v>552</v>
      </c>
      <c r="J1158" t="s">
        <v>108</v>
      </c>
      <c r="K1158">
        <v>7820</v>
      </c>
      <c r="L1158" t="s">
        <v>8725</v>
      </c>
      <c r="M1158" s="43">
        <v>36903</v>
      </c>
      <c r="N1158" s="43">
        <v>51348</v>
      </c>
      <c r="O1158" t="s">
        <v>1648</v>
      </c>
      <c r="P1158" t="s">
        <v>162</v>
      </c>
      <c r="Q1158">
        <v>2</v>
      </c>
      <c r="R1158">
        <v>16</v>
      </c>
      <c r="S1158">
        <v>97513.09</v>
      </c>
      <c r="T1158">
        <v>69.572695490867602</v>
      </c>
      <c r="U1158">
        <v>1949</v>
      </c>
      <c r="V1158" t="s">
        <v>10666</v>
      </c>
      <c r="W1158" t="s">
        <v>10666</v>
      </c>
      <c r="X1158" t="s">
        <v>10666</v>
      </c>
      <c r="Y1158" t="s">
        <v>10666</v>
      </c>
      <c r="Z1158" t="s">
        <v>6791</v>
      </c>
      <c r="AA1158" s="48" t="s">
        <v>8726</v>
      </c>
      <c r="AB1158" s="41" t="s">
        <v>11000</v>
      </c>
      <c r="AC1158" t="s">
        <v>301</v>
      </c>
      <c r="AD1158" t="s">
        <v>302</v>
      </c>
      <c r="AE1158" t="s">
        <v>166</v>
      </c>
      <c r="AF1158" t="s">
        <v>556</v>
      </c>
    </row>
    <row r="1159" spans="1:32">
      <c r="A1159" t="s">
        <v>8481</v>
      </c>
      <c r="B1159" t="s">
        <v>8482</v>
      </c>
      <c r="C1159" t="s">
        <v>2551</v>
      </c>
      <c r="D1159" t="s">
        <v>146</v>
      </c>
      <c r="E1159">
        <v>38.866500000000002</v>
      </c>
      <c r="F1159">
        <v>-120.4405</v>
      </c>
      <c r="G1159" t="s">
        <v>6503</v>
      </c>
      <c r="H1159" t="s">
        <v>148</v>
      </c>
      <c r="I1159" t="s">
        <v>6503</v>
      </c>
      <c r="J1159" t="s">
        <v>108</v>
      </c>
      <c r="K1159">
        <v>6612</v>
      </c>
      <c r="L1159" t="s">
        <v>8467</v>
      </c>
      <c r="M1159" s="43">
        <v>41843</v>
      </c>
      <c r="N1159" s="43">
        <v>60083</v>
      </c>
      <c r="O1159" t="s">
        <v>10666</v>
      </c>
      <c r="P1159" t="s">
        <v>162</v>
      </c>
      <c r="Q1159">
        <v>1</v>
      </c>
      <c r="R1159">
        <v>38.6</v>
      </c>
      <c r="S1159">
        <v>97559.87</v>
      </c>
      <c r="T1159">
        <v>28.852257671469498</v>
      </c>
      <c r="U1159">
        <v>1963</v>
      </c>
      <c r="V1159" t="s">
        <v>10666</v>
      </c>
      <c r="W1159" t="s">
        <v>10666</v>
      </c>
      <c r="X1159" t="s">
        <v>10666</v>
      </c>
      <c r="Y1159" t="s">
        <v>10666</v>
      </c>
      <c r="Z1159" t="s">
        <v>8483</v>
      </c>
      <c r="AA1159" s="48" t="s">
        <v>8477</v>
      </c>
      <c r="AB1159" s="41" t="s">
        <v>10929</v>
      </c>
      <c r="AC1159" t="s">
        <v>153</v>
      </c>
      <c r="AD1159" t="s">
        <v>8470</v>
      </c>
      <c r="AE1159" t="s">
        <v>166</v>
      </c>
      <c r="AF1159" t="s">
        <v>6503</v>
      </c>
    </row>
    <row r="1160" spans="1:32">
      <c r="A1160" t="s">
        <v>7197</v>
      </c>
      <c r="B1160" t="s">
        <v>7198</v>
      </c>
      <c r="C1160" t="s">
        <v>387</v>
      </c>
      <c r="D1160" t="s">
        <v>319</v>
      </c>
      <c r="E1160">
        <v>41.383200000000002</v>
      </c>
      <c r="F1160">
        <v>-73.1721</v>
      </c>
      <c r="G1160" t="s">
        <v>320</v>
      </c>
      <c r="H1160" t="s">
        <v>309</v>
      </c>
      <c r="I1160" t="s">
        <v>320</v>
      </c>
      <c r="J1160" t="s">
        <v>108</v>
      </c>
      <c r="K1160">
        <v>553</v>
      </c>
      <c r="L1160" t="s">
        <v>321</v>
      </c>
      <c r="M1160" s="43">
        <v>38161</v>
      </c>
      <c r="N1160" s="43">
        <v>52748</v>
      </c>
      <c r="O1160" t="s">
        <v>250</v>
      </c>
      <c r="P1160" t="s">
        <v>162</v>
      </c>
      <c r="Q1160">
        <v>4</v>
      </c>
      <c r="R1160">
        <v>30.5</v>
      </c>
      <c r="S1160">
        <v>97625.61</v>
      </c>
      <c r="T1160">
        <v>36.539265663597597</v>
      </c>
      <c r="U1160">
        <v>1919</v>
      </c>
      <c r="V1160" t="s">
        <v>10666</v>
      </c>
      <c r="W1160" t="s">
        <v>10666</v>
      </c>
      <c r="X1160" t="s">
        <v>10666</v>
      </c>
      <c r="Y1160" t="s">
        <v>10666</v>
      </c>
      <c r="Z1160" t="s">
        <v>3951</v>
      </c>
      <c r="AA1160" s="48" t="s">
        <v>5765</v>
      </c>
      <c r="AB1160" s="41" t="s">
        <v>10889</v>
      </c>
      <c r="AC1160" t="s">
        <v>232</v>
      </c>
      <c r="AD1160" t="s">
        <v>314</v>
      </c>
      <c r="AE1160" t="s">
        <v>220</v>
      </c>
      <c r="AF1160" t="s">
        <v>323</v>
      </c>
    </row>
    <row r="1161" spans="1:32">
      <c r="A1161" t="s">
        <v>8261</v>
      </c>
      <c r="B1161" t="s">
        <v>8262</v>
      </c>
      <c r="C1161" t="s">
        <v>437</v>
      </c>
      <c r="D1161" t="s">
        <v>195</v>
      </c>
      <c r="E1161">
        <v>45.298099999999998</v>
      </c>
      <c r="F1161">
        <v>-122.34690000000001</v>
      </c>
      <c r="G1161" t="s">
        <v>438</v>
      </c>
      <c r="H1161" t="s">
        <v>247</v>
      </c>
      <c r="I1161" t="s">
        <v>438</v>
      </c>
      <c r="J1161" t="s">
        <v>108</v>
      </c>
      <c r="K1161">
        <v>3049</v>
      </c>
      <c r="L1161" t="s">
        <v>439</v>
      </c>
      <c r="M1161" s="43">
        <v>40533</v>
      </c>
      <c r="N1161" s="43">
        <v>53386</v>
      </c>
      <c r="O1161" t="s">
        <v>161</v>
      </c>
      <c r="P1161" t="s">
        <v>162</v>
      </c>
      <c r="Q1161">
        <v>5</v>
      </c>
      <c r="R1161">
        <v>18.8</v>
      </c>
      <c r="S1161">
        <v>97628</v>
      </c>
      <c r="T1161">
        <v>59.280579034295201</v>
      </c>
      <c r="U1161">
        <v>1911</v>
      </c>
      <c r="V1161" t="s">
        <v>10666</v>
      </c>
      <c r="W1161" t="s">
        <v>10666</v>
      </c>
      <c r="X1161" t="s">
        <v>10666</v>
      </c>
      <c r="Y1161" t="s">
        <v>10666</v>
      </c>
      <c r="Z1161" t="s">
        <v>440</v>
      </c>
      <c r="AA1161" s="48" t="s">
        <v>441</v>
      </c>
      <c r="AB1161" s="41" t="s">
        <v>10688</v>
      </c>
      <c r="AC1161" t="s">
        <v>153</v>
      </c>
      <c r="AD1161" t="s">
        <v>442</v>
      </c>
      <c r="AE1161" t="s">
        <v>166</v>
      </c>
      <c r="AF1161" t="s">
        <v>438</v>
      </c>
    </row>
    <row r="1162" spans="1:32">
      <c r="A1162" t="s">
        <v>6779</v>
      </c>
      <c r="B1162" t="s">
        <v>6780</v>
      </c>
      <c r="C1162" t="s">
        <v>1602</v>
      </c>
      <c r="D1162" t="s">
        <v>483</v>
      </c>
      <c r="E1162">
        <v>42.766599999999997</v>
      </c>
      <c r="F1162">
        <v>-114.90730000000001</v>
      </c>
      <c r="G1162" t="s">
        <v>430</v>
      </c>
      <c r="H1162" t="s">
        <v>247</v>
      </c>
      <c r="I1162" t="s">
        <v>430</v>
      </c>
      <c r="J1162" t="s">
        <v>108</v>
      </c>
      <c r="K1162">
        <v>7079</v>
      </c>
      <c r="L1162" t="s">
        <v>6778</v>
      </c>
      <c r="M1162" s="43">
        <v>38203</v>
      </c>
      <c r="N1162" s="43">
        <v>49156</v>
      </c>
      <c r="O1162" t="s">
        <v>161</v>
      </c>
      <c r="P1162" t="s">
        <v>162</v>
      </c>
      <c r="Q1162">
        <v>2</v>
      </c>
      <c r="R1162">
        <v>16.5</v>
      </c>
      <c r="S1162">
        <v>97687.87</v>
      </c>
      <c r="T1162">
        <v>67.585353535353505</v>
      </c>
      <c r="U1162">
        <v>1947</v>
      </c>
      <c r="V1162" t="s">
        <v>10666</v>
      </c>
      <c r="W1162" t="s">
        <v>10666</v>
      </c>
      <c r="X1162" t="s">
        <v>10666</v>
      </c>
      <c r="Y1162" t="s">
        <v>10666</v>
      </c>
      <c r="Z1162" t="s">
        <v>432</v>
      </c>
      <c r="AA1162" s="48" t="s">
        <v>3631</v>
      </c>
      <c r="AB1162" s="41" t="s">
        <v>10840</v>
      </c>
      <c r="AC1162" t="s">
        <v>153</v>
      </c>
      <c r="AD1162" t="s">
        <v>434</v>
      </c>
      <c r="AE1162" t="s">
        <v>166</v>
      </c>
      <c r="AF1162" t="s">
        <v>430</v>
      </c>
    </row>
    <row r="1163" spans="1:32">
      <c r="A1163" t="s">
        <v>6588</v>
      </c>
      <c r="B1163" t="s">
        <v>6589</v>
      </c>
      <c r="C1163" t="s">
        <v>6590</v>
      </c>
      <c r="D1163" t="s">
        <v>146</v>
      </c>
      <c r="E1163">
        <v>38.257100000000001</v>
      </c>
      <c r="F1163">
        <v>-120.85</v>
      </c>
      <c r="G1163" t="s">
        <v>6584</v>
      </c>
      <c r="H1163" t="s">
        <v>148</v>
      </c>
      <c r="I1163" t="s">
        <v>6584</v>
      </c>
      <c r="J1163" t="s">
        <v>108</v>
      </c>
      <c r="K1163">
        <v>376</v>
      </c>
      <c r="L1163" t="s">
        <v>6585</v>
      </c>
      <c r="M1163" s="43">
        <v>29655</v>
      </c>
      <c r="N1163" s="43">
        <v>47938</v>
      </c>
      <c r="O1163" t="s">
        <v>10666</v>
      </c>
      <c r="P1163" t="s">
        <v>162</v>
      </c>
      <c r="Q1163">
        <v>3</v>
      </c>
      <c r="R1163">
        <v>23.6</v>
      </c>
      <c r="S1163">
        <v>97815.039999999994</v>
      </c>
      <c r="T1163">
        <v>47.313984985682197</v>
      </c>
      <c r="U1163">
        <v>1930</v>
      </c>
      <c r="V1163" t="s">
        <v>10666</v>
      </c>
      <c r="W1163" t="s">
        <v>10666</v>
      </c>
      <c r="X1163" t="s">
        <v>10666</v>
      </c>
      <c r="Y1163" t="s">
        <v>10666</v>
      </c>
      <c r="Z1163" t="s">
        <v>6586</v>
      </c>
      <c r="AA1163" s="48" t="s">
        <v>6591</v>
      </c>
      <c r="AB1163" s="41" t="s">
        <v>10666</v>
      </c>
      <c r="AC1163" t="s">
        <v>153</v>
      </c>
      <c r="AD1163" t="s">
        <v>263</v>
      </c>
      <c r="AE1163" t="s">
        <v>166</v>
      </c>
      <c r="AF1163" t="s">
        <v>259</v>
      </c>
    </row>
    <row r="1164" spans="1:32">
      <c r="A1164" t="s">
        <v>7556</v>
      </c>
      <c r="B1164" t="s">
        <v>7557</v>
      </c>
      <c r="C1164" t="s">
        <v>7495</v>
      </c>
      <c r="D1164" t="s">
        <v>295</v>
      </c>
      <c r="E1164">
        <v>43.487000000000002</v>
      </c>
      <c r="F1164">
        <v>-85.629099999999994</v>
      </c>
      <c r="G1164" t="s">
        <v>296</v>
      </c>
      <c r="H1164" t="s">
        <v>247</v>
      </c>
      <c r="I1164" t="s">
        <v>297</v>
      </c>
      <c r="J1164" t="s">
        <v>108</v>
      </c>
      <c r="K1164">
        <v>1707</v>
      </c>
      <c r="L1164" t="s">
        <v>7558</v>
      </c>
      <c r="M1164" s="43">
        <v>34530</v>
      </c>
      <c r="N1164" s="43">
        <v>49125</v>
      </c>
      <c r="O1164" t="s">
        <v>485</v>
      </c>
      <c r="P1164" t="s">
        <v>162</v>
      </c>
      <c r="Q1164">
        <v>3</v>
      </c>
      <c r="R1164">
        <v>31.5</v>
      </c>
      <c r="S1164">
        <v>98091.39</v>
      </c>
      <c r="T1164">
        <v>35.548086540552298</v>
      </c>
      <c r="U1164">
        <v>1931</v>
      </c>
      <c r="V1164" t="s">
        <v>10666</v>
      </c>
      <c r="W1164" t="s">
        <v>10666</v>
      </c>
      <c r="X1164" t="s">
        <v>10666</v>
      </c>
      <c r="Y1164" t="s">
        <v>10666</v>
      </c>
      <c r="Z1164" t="s">
        <v>7497</v>
      </c>
      <c r="AA1164" s="48" t="s">
        <v>7559</v>
      </c>
      <c r="AB1164" s="41" t="s">
        <v>10706</v>
      </c>
      <c r="AC1164" t="s">
        <v>301</v>
      </c>
      <c r="AD1164" t="s">
        <v>302</v>
      </c>
      <c r="AE1164" t="s">
        <v>166</v>
      </c>
      <c r="AF1164" t="s">
        <v>303</v>
      </c>
    </row>
    <row r="1165" spans="1:32">
      <c r="A1165" t="s">
        <v>7303</v>
      </c>
      <c r="B1165" t="s">
        <v>7304</v>
      </c>
      <c r="C1165" t="s">
        <v>6460</v>
      </c>
      <c r="D1165" t="s">
        <v>157</v>
      </c>
      <c r="E1165">
        <v>47.6616</v>
      </c>
      <c r="F1165">
        <v>-117.42359999999999</v>
      </c>
      <c r="G1165" t="s">
        <v>4223</v>
      </c>
      <c r="H1165" t="s">
        <v>247</v>
      </c>
      <c r="I1165" t="s">
        <v>4223</v>
      </c>
      <c r="J1165" t="s">
        <v>108</v>
      </c>
      <c r="K1165">
        <v>9095</v>
      </c>
      <c r="L1165" t="s">
        <v>7292</v>
      </c>
      <c r="M1165" s="43">
        <v>39982</v>
      </c>
      <c r="N1165" s="43">
        <v>58226</v>
      </c>
      <c r="O1165" t="s">
        <v>161</v>
      </c>
      <c r="P1165" t="s">
        <v>162</v>
      </c>
      <c r="Q1165">
        <v>1</v>
      </c>
      <c r="R1165">
        <v>14.8</v>
      </c>
      <c r="S1165">
        <v>98096.7</v>
      </c>
      <c r="T1165">
        <v>75.663874490929302</v>
      </c>
      <c r="U1165">
        <v>1992</v>
      </c>
      <c r="V1165" t="s">
        <v>10666</v>
      </c>
      <c r="W1165" t="s">
        <v>10666</v>
      </c>
      <c r="X1165" t="s">
        <v>10666</v>
      </c>
      <c r="Y1165" t="s">
        <v>10666</v>
      </c>
      <c r="Z1165" t="s">
        <v>4224</v>
      </c>
      <c r="AA1165" s="48" t="s">
        <v>6464</v>
      </c>
      <c r="AB1165" s="41" t="s">
        <v>10933</v>
      </c>
      <c r="AC1165" t="s">
        <v>153</v>
      </c>
      <c r="AD1165" t="s">
        <v>4226</v>
      </c>
      <c r="AE1165" t="s">
        <v>166</v>
      </c>
      <c r="AF1165" t="s">
        <v>4223</v>
      </c>
    </row>
    <row r="1166" spans="1:32">
      <c r="A1166" t="s">
        <v>8531</v>
      </c>
      <c r="B1166" t="s">
        <v>8532</v>
      </c>
      <c r="C1166" t="s">
        <v>746</v>
      </c>
      <c r="D1166" t="s">
        <v>286</v>
      </c>
      <c r="E1166">
        <v>44.529800000000002</v>
      </c>
      <c r="F1166">
        <v>-74.843800000000002</v>
      </c>
      <c r="G1166" t="s">
        <v>4355</v>
      </c>
      <c r="H1166" t="s">
        <v>309</v>
      </c>
      <c r="I1166" t="s">
        <v>4355</v>
      </c>
      <c r="J1166" t="s">
        <v>108</v>
      </c>
      <c r="K1166">
        <v>2562</v>
      </c>
      <c r="L1166" t="s">
        <v>8525</v>
      </c>
      <c r="M1166" s="43">
        <v>37300</v>
      </c>
      <c r="N1166" s="43">
        <v>48944</v>
      </c>
      <c r="O1166" t="s">
        <v>450</v>
      </c>
      <c r="P1166" t="s">
        <v>162</v>
      </c>
      <c r="Q1166">
        <v>1</v>
      </c>
      <c r="R1166">
        <v>24</v>
      </c>
      <c r="S1166">
        <v>98112.25</v>
      </c>
      <c r="T1166">
        <v>46.666785578386602</v>
      </c>
      <c r="U1166">
        <v>1955</v>
      </c>
      <c r="V1166" t="s">
        <v>10666</v>
      </c>
      <c r="W1166" t="s">
        <v>10666</v>
      </c>
      <c r="X1166" t="s">
        <v>10666</v>
      </c>
      <c r="Y1166" t="s">
        <v>10666</v>
      </c>
      <c r="Z1166" t="s">
        <v>4623</v>
      </c>
      <c r="AA1166" s="48" t="s">
        <v>8530</v>
      </c>
      <c r="AB1166" s="41" t="s">
        <v>10789</v>
      </c>
      <c r="AC1166" t="s">
        <v>232</v>
      </c>
      <c r="AD1166" t="s">
        <v>291</v>
      </c>
      <c r="AE1166" t="s">
        <v>220</v>
      </c>
      <c r="AF1166" t="s">
        <v>788</v>
      </c>
    </row>
    <row r="1167" spans="1:32">
      <c r="A1167" t="s">
        <v>8716</v>
      </c>
      <c r="B1167" t="s">
        <v>8717</v>
      </c>
      <c r="C1167" t="s">
        <v>7034</v>
      </c>
      <c r="D1167" t="s">
        <v>551</v>
      </c>
      <c r="E1167">
        <v>45.224400000000003</v>
      </c>
      <c r="F1167">
        <v>-91.127799999999993</v>
      </c>
      <c r="G1167" t="s">
        <v>3712</v>
      </c>
      <c r="H1167" t="s">
        <v>247</v>
      </c>
      <c r="I1167" t="s">
        <v>2455</v>
      </c>
      <c r="J1167" t="s">
        <v>108</v>
      </c>
      <c r="K1167">
        <v>4007</v>
      </c>
      <c r="L1167" t="s">
        <v>8718</v>
      </c>
      <c r="M1167" s="43">
        <v>37621</v>
      </c>
      <c r="N1167" s="43">
        <v>48852</v>
      </c>
      <c r="O1167" t="s">
        <v>250</v>
      </c>
      <c r="P1167" t="s">
        <v>162</v>
      </c>
      <c r="Q1167">
        <v>3</v>
      </c>
      <c r="R1167">
        <v>33.9</v>
      </c>
      <c r="S1167">
        <v>98400.48</v>
      </c>
      <c r="T1167">
        <v>33.135491170646901</v>
      </c>
      <c r="U1167">
        <v>1950</v>
      </c>
      <c r="V1167" t="s">
        <v>10666</v>
      </c>
      <c r="W1167" t="s">
        <v>10666</v>
      </c>
      <c r="X1167" t="s">
        <v>10666</v>
      </c>
      <c r="Y1167" t="s">
        <v>10666</v>
      </c>
      <c r="Z1167" t="s">
        <v>2457</v>
      </c>
      <c r="AA1167" s="48" t="s">
        <v>7036</v>
      </c>
      <c r="AB1167" s="41" t="s">
        <v>10970</v>
      </c>
      <c r="AC1167" t="s">
        <v>601</v>
      </c>
      <c r="AD1167" t="s">
        <v>302</v>
      </c>
      <c r="AE1167" t="s">
        <v>166</v>
      </c>
      <c r="AF1167" t="s">
        <v>2455</v>
      </c>
    </row>
    <row r="1168" spans="1:32">
      <c r="A1168" t="s">
        <v>10537</v>
      </c>
      <c r="B1168" t="s">
        <v>10538</v>
      </c>
      <c r="C1168" t="s">
        <v>10480</v>
      </c>
      <c r="D1168" t="s">
        <v>574</v>
      </c>
      <c r="E1168">
        <v>42.548411700000003</v>
      </c>
      <c r="F1168">
        <v>-106.7175364</v>
      </c>
      <c r="G1168" t="s">
        <v>416</v>
      </c>
      <c r="H1168" t="s">
        <v>37</v>
      </c>
      <c r="I1168" t="s">
        <v>10362</v>
      </c>
      <c r="J1168" t="s">
        <v>108</v>
      </c>
      <c r="K1168">
        <v>6409</v>
      </c>
      <c r="L1168" t="s">
        <v>10666</v>
      </c>
      <c r="M1168" t="s">
        <v>10666</v>
      </c>
      <c r="N1168" s="43" t="s">
        <v>10666</v>
      </c>
      <c r="O1168" t="s">
        <v>250</v>
      </c>
      <c r="P1168" t="s">
        <v>37</v>
      </c>
      <c r="Q1168">
        <v>2</v>
      </c>
      <c r="R1168">
        <v>41.4</v>
      </c>
      <c r="S1168">
        <v>98429.96</v>
      </c>
      <c r="T1168">
        <v>27.140813535393601</v>
      </c>
      <c r="U1168">
        <v>1955</v>
      </c>
      <c r="V1168" t="s">
        <v>10666</v>
      </c>
      <c r="W1168" t="s">
        <v>10666</v>
      </c>
      <c r="X1168" t="s">
        <v>10666</v>
      </c>
      <c r="Y1168" t="s">
        <v>10666</v>
      </c>
      <c r="Z1168" t="s">
        <v>8933</v>
      </c>
      <c r="AA1168" s="48" t="s">
        <v>10481</v>
      </c>
      <c r="AB1168" s="41" t="s">
        <v>11308</v>
      </c>
      <c r="AC1168" t="s">
        <v>153</v>
      </c>
      <c r="AD1168" t="s">
        <v>10019</v>
      </c>
      <c r="AE1168" t="s">
        <v>166</v>
      </c>
      <c r="AF1168" t="s">
        <v>579</v>
      </c>
    </row>
    <row r="1169" spans="1:32">
      <c r="A1169" t="s">
        <v>7122</v>
      </c>
      <c r="B1169" t="s">
        <v>7123</v>
      </c>
      <c r="C1169" t="s">
        <v>1503</v>
      </c>
      <c r="D1169" t="s">
        <v>458</v>
      </c>
      <c r="E1169">
        <v>45.250100000000003</v>
      </c>
      <c r="F1169">
        <v>-68.649500000000003</v>
      </c>
      <c r="G1169" t="s">
        <v>6828</v>
      </c>
      <c r="H1169" t="s">
        <v>459</v>
      </c>
      <c r="I1169" t="s">
        <v>7124</v>
      </c>
      <c r="J1169" t="s">
        <v>108</v>
      </c>
      <c r="K1169">
        <v>10255</v>
      </c>
      <c r="L1169" t="s">
        <v>7125</v>
      </c>
      <c r="M1169" s="43">
        <v>30859</v>
      </c>
      <c r="N1169" s="43">
        <v>45443</v>
      </c>
      <c r="O1169" t="s">
        <v>161</v>
      </c>
      <c r="P1169" t="s">
        <v>162</v>
      </c>
      <c r="Q1169">
        <v>2</v>
      </c>
      <c r="R1169">
        <v>13</v>
      </c>
      <c r="S1169">
        <v>98462.13</v>
      </c>
      <c r="T1169">
        <v>86.461301369862994</v>
      </c>
      <c r="U1169">
        <v>1988</v>
      </c>
      <c r="V1169" t="s">
        <v>10666</v>
      </c>
      <c r="W1169" t="s">
        <v>10666</v>
      </c>
      <c r="X1169" t="s">
        <v>10666</v>
      </c>
      <c r="Y1169" t="s">
        <v>10666</v>
      </c>
      <c r="Z1169" t="s">
        <v>6874</v>
      </c>
      <c r="AA1169" s="48" t="s">
        <v>7126</v>
      </c>
      <c r="AB1169" s="41" t="s">
        <v>10917</v>
      </c>
      <c r="AC1169" t="s">
        <v>232</v>
      </c>
      <c r="AD1169" t="s">
        <v>314</v>
      </c>
      <c r="AE1169" t="s">
        <v>220</v>
      </c>
      <c r="AF1169" t="s">
        <v>6833</v>
      </c>
    </row>
    <row r="1170" spans="1:32">
      <c r="A1170" t="s">
        <v>10303</v>
      </c>
      <c r="B1170" t="s">
        <v>10304</v>
      </c>
      <c r="C1170" t="s">
        <v>628</v>
      </c>
      <c r="D1170" t="s">
        <v>157</v>
      </c>
      <c r="E1170">
        <v>47.625</v>
      </c>
      <c r="F1170">
        <v>-119.29170000000001</v>
      </c>
      <c r="G1170" t="s">
        <v>10270</v>
      </c>
      <c r="H1170" t="s">
        <v>148</v>
      </c>
      <c r="I1170" t="s">
        <v>416</v>
      </c>
      <c r="J1170" t="s">
        <v>108</v>
      </c>
      <c r="K1170">
        <v>56698</v>
      </c>
      <c r="L1170" t="s">
        <v>10305</v>
      </c>
      <c r="M1170" s="43">
        <v>29906</v>
      </c>
      <c r="N1170" s="43">
        <v>48182</v>
      </c>
      <c r="O1170" t="s">
        <v>149</v>
      </c>
      <c r="P1170" t="s">
        <v>162</v>
      </c>
      <c r="Q1170">
        <v>1</v>
      </c>
      <c r="R1170">
        <v>26.8</v>
      </c>
      <c r="S1170">
        <v>98532.78</v>
      </c>
      <c r="T1170">
        <v>41.9702770394602</v>
      </c>
      <c r="U1170">
        <v>1987</v>
      </c>
      <c r="V1170" t="s">
        <v>10666</v>
      </c>
      <c r="W1170" t="s">
        <v>10666</v>
      </c>
      <c r="X1170" t="s">
        <v>10666</v>
      </c>
      <c r="Y1170" t="s">
        <v>10666</v>
      </c>
      <c r="Z1170" t="s">
        <v>10272</v>
      </c>
      <c r="AA1170" s="48" t="s">
        <v>10306</v>
      </c>
      <c r="AB1170" s="41" t="s">
        <v>11075</v>
      </c>
      <c r="AC1170" t="s">
        <v>153</v>
      </c>
      <c r="AD1170" t="s">
        <v>4226</v>
      </c>
      <c r="AE1170" t="s">
        <v>166</v>
      </c>
      <c r="AF1170" t="s">
        <v>4223</v>
      </c>
    </row>
    <row r="1171" spans="1:32">
      <c r="A1171" t="s">
        <v>6834</v>
      </c>
      <c r="B1171" t="s">
        <v>6835</v>
      </c>
      <c r="C1171" t="s">
        <v>2276</v>
      </c>
      <c r="D1171" t="s">
        <v>483</v>
      </c>
      <c r="E1171">
        <v>42.864400000000003</v>
      </c>
      <c r="F1171">
        <v>-114.8844</v>
      </c>
      <c r="G1171" t="s">
        <v>430</v>
      </c>
      <c r="H1171" t="s">
        <v>247</v>
      </c>
      <c r="I1171" t="s">
        <v>430</v>
      </c>
      <c r="J1171" t="s">
        <v>108</v>
      </c>
      <c r="K1171">
        <v>815</v>
      </c>
      <c r="L1171" t="s">
        <v>6836</v>
      </c>
      <c r="M1171" s="43">
        <v>38436</v>
      </c>
      <c r="N1171" s="43">
        <v>49368</v>
      </c>
      <c r="O1171" t="s">
        <v>161</v>
      </c>
      <c r="P1171" t="s">
        <v>162</v>
      </c>
      <c r="Q1171">
        <v>1</v>
      </c>
      <c r="R1171">
        <v>13.5</v>
      </c>
      <c r="S1171">
        <v>99212.52</v>
      </c>
      <c r="T1171">
        <v>83.893556570268899</v>
      </c>
      <c r="U1171">
        <v>1948</v>
      </c>
      <c r="V1171" t="s">
        <v>10666</v>
      </c>
      <c r="W1171" t="s">
        <v>10666</v>
      </c>
      <c r="X1171" t="s">
        <v>10666</v>
      </c>
      <c r="Y1171" t="s">
        <v>10666</v>
      </c>
      <c r="Z1171" t="s">
        <v>3732</v>
      </c>
      <c r="AA1171" s="48" t="s">
        <v>3733</v>
      </c>
      <c r="AB1171" s="41" t="s">
        <v>10775</v>
      </c>
      <c r="AC1171" t="s">
        <v>153</v>
      </c>
      <c r="AD1171" t="s">
        <v>434</v>
      </c>
      <c r="AE1171" t="s">
        <v>166</v>
      </c>
      <c r="AF1171" t="s">
        <v>430</v>
      </c>
    </row>
    <row r="1172" spans="1:32">
      <c r="A1172" t="s">
        <v>8143</v>
      </c>
      <c r="B1172" t="s">
        <v>8144</v>
      </c>
      <c r="C1172" t="s">
        <v>8145</v>
      </c>
      <c r="D1172" t="s">
        <v>527</v>
      </c>
      <c r="E1172">
        <v>35.7575</v>
      </c>
      <c r="F1172">
        <v>-81.090800000000002</v>
      </c>
      <c r="G1172" t="s">
        <v>246</v>
      </c>
      <c r="H1172" t="s">
        <v>247</v>
      </c>
      <c r="I1172" t="s">
        <v>246</v>
      </c>
      <c r="J1172" t="s">
        <v>108</v>
      </c>
      <c r="K1172">
        <v>2726</v>
      </c>
      <c r="L1172" t="s">
        <v>8133</v>
      </c>
      <c r="M1172" s="43">
        <v>42333</v>
      </c>
      <c r="N1172" s="43">
        <v>56918</v>
      </c>
      <c r="O1172" t="s">
        <v>161</v>
      </c>
      <c r="P1172" t="s">
        <v>162</v>
      </c>
      <c r="Q1172">
        <v>3</v>
      </c>
      <c r="R1172">
        <v>25.8</v>
      </c>
      <c r="S1172">
        <v>99342.31</v>
      </c>
      <c r="T1172">
        <v>43.955218399348702</v>
      </c>
      <c r="U1172">
        <v>1915</v>
      </c>
      <c r="V1172" t="s">
        <v>10666</v>
      </c>
      <c r="W1172" t="s">
        <v>10666</v>
      </c>
      <c r="X1172" t="s">
        <v>10666</v>
      </c>
      <c r="Y1172" t="s">
        <v>10666</v>
      </c>
      <c r="Z1172" t="s">
        <v>8139</v>
      </c>
      <c r="AA1172" s="48" t="s">
        <v>8142</v>
      </c>
      <c r="AB1172" s="41" t="s">
        <v>11050</v>
      </c>
      <c r="AC1172" t="s">
        <v>253</v>
      </c>
      <c r="AD1172" t="s">
        <v>254</v>
      </c>
      <c r="AE1172" t="s">
        <v>166</v>
      </c>
      <c r="AF1172" t="s">
        <v>246</v>
      </c>
    </row>
    <row r="1173" spans="1:32">
      <c r="A1173" t="s">
        <v>8529</v>
      </c>
      <c r="B1173" t="s">
        <v>4474</v>
      </c>
      <c r="C1173" t="s">
        <v>746</v>
      </c>
      <c r="D1173" t="s">
        <v>286</v>
      </c>
      <c r="E1173">
        <v>44.516500000000001</v>
      </c>
      <c r="F1173">
        <v>-74.821100000000001</v>
      </c>
      <c r="G1173" t="s">
        <v>4355</v>
      </c>
      <c r="H1173" t="s">
        <v>309</v>
      </c>
      <c r="I1173" t="s">
        <v>4355</v>
      </c>
      <c r="J1173" t="s">
        <v>108</v>
      </c>
      <c r="K1173">
        <v>2600</v>
      </c>
      <c r="L1173" t="s">
        <v>8525</v>
      </c>
      <c r="M1173" s="43">
        <v>37300</v>
      </c>
      <c r="N1173" s="43">
        <v>48944</v>
      </c>
      <c r="O1173" t="s">
        <v>450</v>
      </c>
      <c r="P1173" t="s">
        <v>162</v>
      </c>
      <c r="Q1173">
        <v>1</v>
      </c>
      <c r="R1173">
        <v>25</v>
      </c>
      <c r="S1173">
        <v>99615.95</v>
      </c>
      <c r="T1173">
        <v>45.4867351598173</v>
      </c>
      <c r="U1173">
        <v>1956</v>
      </c>
      <c r="V1173" t="s">
        <v>10666</v>
      </c>
      <c r="W1173" t="s">
        <v>10666</v>
      </c>
      <c r="X1173" t="s">
        <v>10666</v>
      </c>
      <c r="Y1173" t="s">
        <v>10666</v>
      </c>
      <c r="Z1173" t="s">
        <v>4623</v>
      </c>
      <c r="AA1173" s="48" t="s">
        <v>8530</v>
      </c>
      <c r="AB1173" s="41" t="s">
        <v>10789</v>
      </c>
      <c r="AC1173" t="s">
        <v>232</v>
      </c>
      <c r="AD1173" t="s">
        <v>291</v>
      </c>
      <c r="AE1173" t="s">
        <v>220</v>
      </c>
      <c r="AF1173" t="s">
        <v>788</v>
      </c>
    </row>
    <row r="1174" spans="1:32">
      <c r="A1174" t="s">
        <v>8709</v>
      </c>
      <c r="B1174" t="s">
        <v>8710</v>
      </c>
      <c r="C1174" t="s">
        <v>1700</v>
      </c>
      <c r="D1174" t="s">
        <v>551</v>
      </c>
      <c r="E1174">
        <v>44.056699999999999</v>
      </c>
      <c r="F1174">
        <v>-89.02</v>
      </c>
      <c r="G1174" t="s">
        <v>8711</v>
      </c>
      <c r="H1174" t="s">
        <v>247</v>
      </c>
      <c r="I1174" t="s">
        <v>8711</v>
      </c>
      <c r="J1174" t="s">
        <v>108</v>
      </c>
      <c r="K1174">
        <v>4080</v>
      </c>
      <c r="L1174" t="s">
        <v>8712</v>
      </c>
      <c r="M1174" s="43">
        <v>37232</v>
      </c>
      <c r="N1174" s="43">
        <v>51682</v>
      </c>
      <c r="O1174" t="s">
        <v>250</v>
      </c>
      <c r="P1174" t="s">
        <v>162</v>
      </c>
      <c r="Q1174">
        <v>4</v>
      </c>
      <c r="R1174">
        <v>20</v>
      </c>
      <c r="S1174">
        <v>100374.91</v>
      </c>
      <c r="T1174">
        <v>57.291615296803698</v>
      </c>
      <c r="U1174">
        <v>1949</v>
      </c>
      <c r="V1174" t="s">
        <v>10666</v>
      </c>
      <c r="W1174" t="s">
        <v>10666</v>
      </c>
      <c r="X1174" t="s">
        <v>10666</v>
      </c>
      <c r="Y1174" t="s">
        <v>10666</v>
      </c>
      <c r="Z1174" t="s">
        <v>599</v>
      </c>
      <c r="AA1174" s="48" t="s">
        <v>11086</v>
      </c>
      <c r="AB1174" s="41" t="s">
        <v>11085</v>
      </c>
      <c r="AC1174" t="s">
        <v>601</v>
      </c>
      <c r="AD1174" t="s">
        <v>302</v>
      </c>
      <c r="AE1174" t="s">
        <v>166</v>
      </c>
      <c r="AF1174" t="s">
        <v>556</v>
      </c>
    </row>
    <row r="1175" spans="1:32">
      <c r="A1175" t="s">
        <v>7929</v>
      </c>
      <c r="B1175" t="s">
        <v>7930</v>
      </c>
      <c r="C1175" t="s">
        <v>1517</v>
      </c>
      <c r="D1175" t="s">
        <v>903</v>
      </c>
      <c r="E1175">
        <v>42.792400000000001</v>
      </c>
      <c r="F1175">
        <v>-72.913399999999996</v>
      </c>
      <c r="G1175" t="s">
        <v>470</v>
      </c>
      <c r="H1175" t="s">
        <v>309</v>
      </c>
      <c r="I1175" t="s">
        <v>471</v>
      </c>
      <c r="J1175" t="s">
        <v>108</v>
      </c>
      <c r="K1175">
        <v>3746</v>
      </c>
      <c r="L1175" t="s">
        <v>7927</v>
      </c>
      <c r="M1175" s="43">
        <v>35524</v>
      </c>
      <c r="N1175" s="43">
        <v>50130</v>
      </c>
      <c r="O1175" t="s">
        <v>250</v>
      </c>
      <c r="P1175" t="s">
        <v>162</v>
      </c>
      <c r="Q1175">
        <v>3</v>
      </c>
      <c r="R1175">
        <v>33.6</v>
      </c>
      <c r="S1175">
        <v>100734.57</v>
      </c>
      <c r="T1175">
        <v>34.224345645792603</v>
      </c>
      <c r="U1175">
        <v>1924</v>
      </c>
      <c r="V1175" t="s">
        <v>10666</v>
      </c>
      <c r="W1175" t="s">
        <v>10666</v>
      </c>
      <c r="X1175" t="s">
        <v>10666</v>
      </c>
      <c r="Y1175" t="s">
        <v>10666</v>
      </c>
      <c r="Z1175" t="s">
        <v>312</v>
      </c>
      <c r="AA1175" s="48" t="s">
        <v>7928</v>
      </c>
      <c r="AB1175" s="41" t="s">
        <v>11037</v>
      </c>
      <c r="AC1175" t="s">
        <v>232</v>
      </c>
      <c r="AD1175" t="s">
        <v>314</v>
      </c>
      <c r="AE1175" t="s">
        <v>220</v>
      </c>
      <c r="AF1175" t="s">
        <v>7931</v>
      </c>
    </row>
    <row r="1176" spans="1:32">
      <c r="A1176" t="s">
        <v>7353</v>
      </c>
      <c r="B1176" t="s">
        <v>7354</v>
      </c>
      <c r="C1176" t="s">
        <v>3036</v>
      </c>
      <c r="D1176" t="s">
        <v>458</v>
      </c>
      <c r="E1176">
        <v>43.570900000000002</v>
      </c>
      <c r="F1176">
        <v>-70.558499999999995</v>
      </c>
      <c r="G1176" t="s">
        <v>6232</v>
      </c>
      <c r="H1176" t="s">
        <v>309</v>
      </c>
      <c r="I1176" t="s">
        <v>6411</v>
      </c>
      <c r="J1176" t="s">
        <v>108</v>
      </c>
      <c r="K1176">
        <v>1505</v>
      </c>
      <c r="L1176" t="s">
        <v>7355</v>
      </c>
      <c r="M1176" s="43">
        <v>35852</v>
      </c>
      <c r="N1176" s="43">
        <v>50436</v>
      </c>
      <c r="O1176" t="s">
        <v>1648</v>
      </c>
      <c r="P1176" t="s">
        <v>162</v>
      </c>
      <c r="Q1176">
        <v>2</v>
      </c>
      <c r="R1176">
        <v>16.8</v>
      </c>
      <c r="S1176">
        <v>102115.39</v>
      </c>
      <c r="T1176">
        <v>69.386952326592706</v>
      </c>
      <c r="U1176">
        <v>1948</v>
      </c>
      <c r="V1176" t="s">
        <v>10666</v>
      </c>
      <c r="W1176" t="s">
        <v>10666</v>
      </c>
      <c r="X1176" t="s">
        <v>10666</v>
      </c>
      <c r="Y1176" t="s">
        <v>10666</v>
      </c>
      <c r="Z1176" t="s">
        <v>1730</v>
      </c>
      <c r="AA1176" s="48" t="s">
        <v>7356</v>
      </c>
      <c r="AB1176" s="41" t="s">
        <v>10832</v>
      </c>
      <c r="AC1176" t="s">
        <v>232</v>
      </c>
      <c r="AD1176" t="s">
        <v>314</v>
      </c>
      <c r="AE1176" t="s">
        <v>220</v>
      </c>
      <c r="AF1176" t="s">
        <v>465</v>
      </c>
    </row>
    <row r="1177" spans="1:32">
      <c r="A1177" t="s">
        <v>7858</v>
      </c>
      <c r="B1177" t="s">
        <v>7859</v>
      </c>
      <c r="C1177" t="s">
        <v>7860</v>
      </c>
      <c r="D1177" t="s">
        <v>267</v>
      </c>
      <c r="E1177">
        <v>34.714399999999998</v>
      </c>
      <c r="F1177">
        <v>-83.351900000000001</v>
      </c>
      <c r="G1177" t="s">
        <v>269</v>
      </c>
      <c r="H1177" t="s">
        <v>247</v>
      </c>
      <c r="I1177" t="s">
        <v>269</v>
      </c>
      <c r="J1177" t="s">
        <v>108</v>
      </c>
      <c r="K1177">
        <v>725</v>
      </c>
      <c r="L1177" t="s">
        <v>7849</v>
      </c>
      <c r="M1177" s="43">
        <v>35341</v>
      </c>
      <c r="N1177" s="43">
        <v>49948</v>
      </c>
      <c r="O1177" t="s">
        <v>250</v>
      </c>
      <c r="P1177" t="s">
        <v>162</v>
      </c>
      <c r="Q1177">
        <v>4</v>
      </c>
      <c r="R1177">
        <v>44.8</v>
      </c>
      <c r="S1177">
        <v>102454.26</v>
      </c>
      <c r="T1177">
        <v>26.106454867906098</v>
      </c>
      <c r="U1177">
        <v>1923</v>
      </c>
      <c r="V1177" t="s">
        <v>10666</v>
      </c>
      <c r="W1177" t="s">
        <v>10666</v>
      </c>
      <c r="X1177" t="s">
        <v>10666</v>
      </c>
      <c r="Y1177" t="s">
        <v>10666</v>
      </c>
      <c r="Z1177" t="s">
        <v>7850</v>
      </c>
      <c r="AA1177" s="48" t="s">
        <v>7865</v>
      </c>
      <c r="AB1177" s="41" t="s">
        <v>11028</v>
      </c>
      <c r="AC1177" t="s">
        <v>253</v>
      </c>
      <c r="AD1177" t="s">
        <v>272</v>
      </c>
      <c r="AE1177" t="s">
        <v>166</v>
      </c>
      <c r="AF1177" t="s">
        <v>269</v>
      </c>
    </row>
    <row r="1178" spans="1:32">
      <c r="A1178" t="s">
        <v>8140</v>
      </c>
      <c r="B1178" t="s">
        <v>1543</v>
      </c>
      <c r="C1178" t="s">
        <v>8141</v>
      </c>
      <c r="D1178" t="s">
        <v>527</v>
      </c>
      <c r="E1178">
        <v>35.821399999999997</v>
      </c>
      <c r="F1178">
        <v>-81.1922</v>
      </c>
      <c r="G1178" t="s">
        <v>246</v>
      </c>
      <c r="H1178" t="s">
        <v>247</v>
      </c>
      <c r="I1178" t="s">
        <v>246</v>
      </c>
      <c r="J1178" t="s">
        <v>108</v>
      </c>
      <c r="K1178">
        <v>2729</v>
      </c>
      <c r="L1178" t="s">
        <v>8133</v>
      </c>
      <c r="M1178" s="43">
        <v>42333</v>
      </c>
      <c r="N1178" s="43">
        <v>56918</v>
      </c>
      <c r="O1178" t="s">
        <v>161</v>
      </c>
      <c r="P1178" t="s">
        <v>162</v>
      </c>
      <c r="Q1178">
        <v>2</v>
      </c>
      <c r="R1178">
        <v>36</v>
      </c>
      <c r="S1178">
        <v>102769.48</v>
      </c>
      <c r="T1178">
        <v>32.587988330796499</v>
      </c>
      <c r="U1178">
        <v>1928</v>
      </c>
      <c r="V1178" t="s">
        <v>10666</v>
      </c>
      <c r="W1178" t="s">
        <v>10666</v>
      </c>
      <c r="X1178" t="s">
        <v>10666</v>
      </c>
      <c r="Y1178" t="s">
        <v>10666</v>
      </c>
      <c r="Z1178" t="s">
        <v>8139</v>
      </c>
      <c r="AA1178" s="48" t="s">
        <v>11049</v>
      </c>
      <c r="AB1178" s="41" t="s">
        <v>11048</v>
      </c>
      <c r="AC1178" t="s">
        <v>253</v>
      </c>
      <c r="AD1178" t="s">
        <v>254</v>
      </c>
      <c r="AE1178" t="s">
        <v>166</v>
      </c>
      <c r="AF1178" t="s">
        <v>246</v>
      </c>
    </row>
    <row r="1179" spans="1:32">
      <c r="A1179" t="s">
        <v>10432</v>
      </c>
      <c r="B1179" t="s">
        <v>10433</v>
      </c>
      <c r="C1179" t="s">
        <v>975</v>
      </c>
      <c r="D1179" t="s">
        <v>178</v>
      </c>
      <c r="E1179">
        <v>40.376770669999999</v>
      </c>
      <c r="F1179">
        <v>-105.509665</v>
      </c>
      <c r="G1179" t="s">
        <v>416</v>
      </c>
      <c r="H1179" t="s">
        <v>37</v>
      </c>
      <c r="I1179" t="s">
        <v>10362</v>
      </c>
      <c r="J1179" t="s">
        <v>108</v>
      </c>
      <c r="K1179">
        <v>513</v>
      </c>
      <c r="L1179" t="s">
        <v>10666</v>
      </c>
      <c r="M1179" t="s">
        <v>10666</v>
      </c>
      <c r="N1179" s="43" t="s">
        <v>10666</v>
      </c>
      <c r="O1179" t="s">
        <v>812</v>
      </c>
      <c r="P1179" t="s">
        <v>37</v>
      </c>
      <c r="Q1179">
        <v>3</v>
      </c>
      <c r="R1179">
        <v>45</v>
      </c>
      <c r="S1179">
        <v>102951.78</v>
      </c>
      <c r="T1179">
        <v>26.116636225266401</v>
      </c>
      <c r="U1179">
        <v>1950</v>
      </c>
      <c r="V1179" t="s">
        <v>10666</v>
      </c>
      <c r="W1179" t="s">
        <v>10666</v>
      </c>
      <c r="X1179" t="s">
        <v>10666</v>
      </c>
      <c r="Y1179" t="s">
        <v>10666</v>
      </c>
      <c r="Z1179" t="s">
        <v>4123</v>
      </c>
      <c r="AA1179" s="48" t="s">
        <v>10366</v>
      </c>
      <c r="AB1179" s="41" t="s">
        <v>11283</v>
      </c>
      <c r="AC1179" t="s">
        <v>153</v>
      </c>
      <c r="AD1179" t="s">
        <v>241</v>
      </c>
      <c r="AE1179" t="s">
        <v>166</v>
      </c>
      <c r="AF1179" t="s">
        <v>579</v>
      </c>
    </row>
    <row r="1180" spans="1:32">
      <c r="A1180" t="s">
        <v>8067</v>
      </c>
      <c r="B1180" t="s">
        <v>8068</v>
      </c>
      <c r="C1180" t="s">
        <v>1154</v>
      </c>
      <c r="D1180" t="s">
        <v>469</v>
      </c>
      <c r="E1180">
        <v>44.465403299999998</v>
      </c>
      <c r="F1180">
        <v>-71.184082399999994</v>
      </c>
      <c r="G1180" t="s">
        <v>4382</v>
      </c>
      <c r="H1180" t="s">
        <v>247</v>
      </c>
      <c r="I1180" t="s">
        <v>315</v>
      </c>
      <c r="J1180" t="s">
        <v>108</v>
      </c>
      <c r="K1180">
        <v>2368</v>
      </c>
      <c r="L1180" t="s">
        <v>8069</v>
      </c>
      <c r="M1180" s="43">
        <v>45908</v>
      </c>
      <c r="N1180" s="43">
        <v>60510</v>
      </c>
      <c r="O1180" t="s">
        <v>10666</v>
      </c>
      <c r="P1180" t="s">
        <v>162</v>
      </c>
      <c r="Q1180">
        <v>1</v>
      </c>
      <c r="R1180">
        <v>15</v>
      </c>
      <c r="S1180">
        <v>103262.96</v>
      </c>
      <c r="T1180">
        <v>78.586727549467298</v>
      </c>
      <c r="U1180">
        <v>1948</v>
      </c>
      <c r="V1180" t="s">
        <v>10666</v>
      </c>
      <c r="W1180" t="s">
        <v>10666</v>
      </c>
      <c r="X1180" t="s">
        <v>10666</v>
      </c>
      <c r="Y1180" t="s">
        <v>10666</v>
      </c>
      <c r="Z1180" t="s">
        <v>5353</v>
      </c>
      <c r="AA1180" s="48" t="s">
        <v>8038</v>
      </c>
      <c r="AB1180" s="41" t="s">
        <v>10858</v>
      </c>
      <c r="AC1180" t="s">
        <v>232</v>
      </c>
      <c r="AD1180" t="s">
        <v>314</v>
      </c>
      <c r="AE1180" t="s">
        <v>220</v>
      </c>
      <c r="AF1180" t="s">
        <v>315</v>
      </c>
    </row>
    <row r="1181" spans="1:32">
      <c r="A1181" t="s">
        <v>3912</v>
      </c>
      <c r="B1181" t="s">
        <v>3913</v>
      </c>
      <c r="C1181" t="s">
        <v>604</v>
      </c>
      <c r="D1181" t="s">
        <v>186</v>
      </c>
      <c r="E1181">
        <v>56.215299999999999</v>
      </c>
      <c r="F1181">
        <v>-131.51060000000001</v>
      </c>
      <c r="G1181" t="s">
        <v>3914</v>
      </c>
      <c r="H1181" t="s">
        <v>5</v>
      </c>
      <c r="I1181" t="s">
        <v>3915</v>
      </c>
      <c r="J1181" t="s">
        <v>108</v>
      </c>
      <c r="K1181">
        <v>61166</v>
      </c>
      <c r="L1181" t="s">
        <v>3916</v>
      </c>
      <c r="M1181" s="43">
        <v>29803</v>
      </c>
      <c r="N1181" s="43">
        <v>48060</v>
      </c>
      <c r="O1181" t="s">
        <v>10666</v>
      </c>
      <c r="P1181" t="s">
        <v>162</v>
      </c>
      <c r="Q1181">
        <v>2</v>
      </c>
      <c r="R1181">
        <v>22.6</v>
      </c>
      <c r="S1181">
        <v>103555.33</v>
      </c>
      <c r="T1181">
        <v>52.307011961045802</v>
      </c>
      <c r="U1181">
        <v>1983</v>
      </c>
      <c r="V1181" t="s">
        <v>10666</v>
      </c>
      <c r="W1181" t="s">
        <v>10666</v>
      </c>
      <c r="X1181" t="s">
        <v>10666</v>
      </c>
      <c r="Y1181" t="s">
        <v>10666</v>
      </c>
      <c r="Z1181" t="s">
        <v>3917</v>
      </c>
      <c r="AA1181" s="48" t="s">
        <v>3918</v>
      </c>
      <c r="AB1181" s="41" t="s">
        <v>10666</v>
      </c>
      <c r="AC1181" t="s">
        <v>10666</v>
      </c>
      <c r="AD1181" t="s">
        <v>10666</v>
      </c>
      <c r="AE1181" t="s">
        <v>533</v>
      </c>
      <c r="AF1181" t="s">
        <v>3914</v>
      </c>
    </row>
    <row r="1182" spans="1:32">
      <c r="A1182" t="s">
        <v>6613</v>
      </c>
      <c r="B1182" t="s">
        <v>6614</v>
      </c>
      <c r="C1182" t="s">
        <v>1602</v>
      </c>
      <c r="D1182" t="s">
        <v>483</v>
      </c>
      <c r="E1182">
        <v>42.525599999999997</v>
      </c>
      <c r="F1182">
        <v>-114.0085</v>
      </c>
      <c r="G1182" t="s">
        <v>430</v>
      </c>
      <c r="H1182" t="s">
        <v>247</v>
      </c>
      <c r="I1182" t="s">
        <v>430</v>
      </c>
      <c r="J1182" t="s">
        <v>108</v>
      </c>
      <c r="K1182">
        <v>7190</v>
      </c>
      <c r="L1182" t="s">
        <v>6615</v>
      </c>
      <c r="M1182" s="43">
        <v>32492</v>
      </c>
      <c r="N1182" s="43">
        <v>50739</v>
      </c>
      <c r="O1182" t="s">
        <v>10666</v>
      </c>
      <c r="P1182" t="s">
        <v>162</v>
      </c>
      <c r="Q1182">
        <v>3</v>
      </c>
      <c r="R1182">
        <v>59.5</v>
      </c>
      <c r="S1182">
        <v>105134.39</v>
      </c>
      <c r="T1182">
        <v>20.170828057250301</v>
      </c>
      <c r="U1182">
        <v>1992</v>
      </c>
      <c r="V1182" t="s">
        <v>10666</v>
      </c>
      <c r="W1182" t="s">
        <v>10666</v>
      </c>
      <c r="X1182" t="s">
        <v>10666</v>
      </c>
      <c r="Y1182" t="s">
        <v>10666</v>
      </c>
      <c r="Z1182" t="s">
        <v>432</v>
      </c>
      <c r="AA1182" s="48" t="s">
        <v>6616</v>
      </c>
      <c r="AB1182" s="41" t="s">
        <v>10840</v>
      </c>
      <c r="AC1182" t="s">
        <v>153</v>
      </c>
      <c r="AD1182" t="s">
        <v>434</v>
      </c>
      <c r="AE1182" t="s">
        <v>166</v>
      </c>
      <c r="AF1182" t="s">
        <v>430</v>
      </c>
    </row>
    <row r="1183" spans="1:32">
      <c r="A1183" t="s">
        <v>8572</v>
      </c>
      <c r="B1183" t="s">
        <v>8573</v>
      </c>
      <c r="C1183" t="s">
        <v>2385</v>
      </c>
      <c r="D1183" t="s">
        <v>146</v>
      </c>
      <c r="E1183">
        <v>37.876100000000001</v>
      </c>
      <c r="F1183">
        <v>-120.6049</v>
      </c>
      <c r="G1183" t="s">
        <v>8574</v>
      </c>
      <c r="H1183" t="s">
        <v>148</v>
      </c>
      <c r="I1183" t="s">
        <v>8574</v>
      </c>
      <c r="J1183" t="s">
        <v>108</v>
      </c>
      <c r="K1183">
        <v>416</v>
      </c>
      <c r="L1183" t="s">
        <v>8575</v>
      </c>
      <c r="M1183" s="43">
        <v>38764</v>
      </c>
      <c r="N1183" s="43">
        <v>53358</v>
      </c>
      <c r="O1183" t="s">
        <v>161</v>
      </c>
      <c r="P1183" t="s">
        <v>162</v>
      </c>
      <c r="Q1183">
        <v>3</v>
      </c>
      <c r="R1183">
        <v>29.9</v>
      </c>
      <c r="S1183">
        <v>105555.74</v>
      </c>
      <c r="T1183">
        <v>40.300140498770602</v>
      </c>
      <c r="U1183">
        <v>1958</v>
      </c>
      <c r="V1183" t="s">
        <v>10666</v>
      </c>
      <c r="W1183" t="s">
        <v>10666</v>
      </c>
      <c r="X1183" t="s">
        <v>10666</v>
      </c>
      <c r="Y1183" t="s">
        <v>10666</v>
      </c>
      <c r="Z1183" t="s">
        <v>8576</v>
      </c>
      <c r="AA1183" s="48" t="s">
        <v>8577</v>
      </c>
      <c r="AB1183" s="41" t="s">
        <v>10956</v>
      </c>
      <c r="AC1183" t="s">
        <v>153</v>
      </c>
      <c r="AD1183" t="s">
        <v>263</v>
      </c>
      <c r="AE1183" t="s">
        <v>220</v>
      </c>
      <c r="AF1183" t="s">
        <v>259</v>
      </c>
    </row>
    <row r="1184" spans="1:32">
      <c r="A1184" t="s">
        <v>6776</v>
      </c>
      <c r="B1184" t="s">
        <v>6777</v>
      </c>
      <c r="C1184" t="s">
        <v>1602</v>
      </c>
      <c r="D1184" t="s">
        <v>483</v>
      </c>
      <c r="E1184">
        <v>42.7684</v>
      </c>
      <c r="F1184">
        <v>-114.9147</v>
      </c>
      <c r="G1184" t="s">
        <v>430</v>
      </c>
      <c r="H1184" t="s">
        <v>247</v>
      </c>
      <c r="I1184" t="s">
        <v>430</v>
      </c>
      <c r="J1184" t="s">
        <v>108</v>
      </c>
      <c r="K1184">
        <v>822</v>
      </c>
      <c r="L1184" t="s">
        <v>6778</v>
      </c>
      <c r="M1184" s="43">
        <v>38203</v>
      </c>
      <c r="N1184" s="43">
        <v>49156</v>
      </c>
      <c r="O1184" t="s">
        <v>161</v>
      </c>
      <c r="P1184" t="s">
        <v>162</v>
      </c>
      <c r="Q1184">
        <v>2</v>
      </c>
      <c r="R1184">
        <v>18</v>
      </c>
      <c r="S1184">
        <v>105685.22</v>
      </c>
      <c r="T1184">
        <v>67.025126839167896</v>
      </c>
      <c r="U1184">
        <v>1937</v>
      </c>
      <c r="V1184" t="s">
        <v>10666</v>
      </c>
      <c r="W1184" t="s">
        <v>10666</v>
      </c>
      <c r="X1184" t="s">
        <v>10666</v>
      </c>
      <c r="Y1184" t="s">
        <v>10666</v>
      </c>
      <c r="Z1184" t="s">
        <v>432</v>
      </c>
      <c r="AA1184" s="48" t="s">
        <v>3631</v>
      </c>
      <c r="AB1184" s="41" t="s">
        <v>10840</v>
      </c>
      <c r="AC1184" t="s">
        <v>153</v>
      </c>
      <c r="AD1184" t="s">
        <v>434</v>
      </c>
      <c r="AE1184" t="s">
        <v>166</v>
      </c>
      <c r="AF1184" t="s">
        <v>430</v>
      </c>
    </row>
    <row r="1185" spans="1:32">
      <c r="A1185" t="s">
        <v>9711</v>
      </c>
      <c r="B1185" t="s">
        <v>9712</v>
      </c>
      <c r="C1185" t="s">
        <v>9563</v>
      </c>
      <c r="D1185" t="s">
        <v>350</v>
      </c>
      <c r="E1185">
        <v>40.956200000000003</v>
      </c>
      <c r="F1185">
        <v>-79.551000000000002</v>
      </c>
      <c r="G1185" t="s">
        <v>9713</v>
      </c>
      <c r="H1185" t="s">
        <v>459</v>
      </c>
      <c r="I1185" t="s">
        <v>9564</v>
      </c>
      <c r="J1185" t="s">
        <v>108</v>
      </c>
      <c r="K1185">
        <v>50898</v>
      </c>
      <c r="L1185" t="s">
        <v>9714</v>
      </c>
      <c r="M1185" s="43">
        <v>31133</v>
      </c>
      <c r="N1185" s="43">
        <v>49368</v>
      </c>
      <c r="O1185" t="s">
        <v>161</v>
      </c>
      <c r="P1185" t="s">
        <v>162</v>
      </c>
      <c r="Q1185">
        <v>2</v>
      </c>
      <c r="R1185">
        <v>17.8</v>
      </c>
      <c r="S1185">
        <v>105685.39</v>
      </c>
      <c r="T1185">
        <v>67.778327176645604</v>
      </c>
      <c r="U1185">
        <v>1990</v>
      </c>
      <c r="V1185" t="s">
        <v>10666</v>
      </c>
      <c r="W1185" t="s">
        <v>10666</v>
      </c>
      <c r="X1185" t="s">
        <v>10666</v>
      </c>
      <c r="Y1185" t="s">
        <v>10666</v>
      </c>
      <c r="Z1185" t="s">
        <v>9649</v>
      </c>
      <c r="AA1185" s="48" t="s">
        <v>9715</v>
      </c>
      <c r="AB1185" s="41" t="s">
        <v>11185</v>
      </c>
      <c r="AC1185" t="s">
        <v>301</v>
      </c>
      <c r="AD1185" t="s">
        <v>282</v>
      </c>
      <c r="AE1185" t="s">
        <v>220</v>
      </c>
      <c r="AF1185" t="s">
        <v>5849</v>
      </c>
    </row>
    <row r="1186" spans="1:32">
      <c r="A1186" t="s">
        <v>9318</v>
      </c>
      <c r="B1186" t="s">
        <v>9319</v>
      </c>
      <c r="C1186" t="s">
        <v>257</v>
      </c>
      <c r="D1186" t="s">
        <v>146</v>
      </c>
      <c r="E1186">
        <v>36.919800000000002</v>
      </c>
      <c r="F1186">
        <v>-119.0234</v>
      </c>
      <c r="G1186" t="s">
        <v>258</v>
      </c>
      <c r="H1186" t="s">
        <v>247</v>
      </c>
      <c r="I1186" t="s">
        <v>259</v>
      </c>
      <c r="J1186" t="s">
        <v>108</v>
      </c>
      <c r="K1186">
        <v>217</v>
      </c>
      <c r="L1186" t="s">
        <v>9316</v>
      </c>
      <c r="M1186" s="43">
        <v>29329</v>
      </c>
      <c r="N1186" s="43">
        <v>46142</v>
      </c>
      <c r="O1186" t="s">
        <v>10666</v>
      </c>
      <c r="P1186" t="s">
        <v>162</v>
      </c>
      <c r="Q1186">
        <v>1</v>
      </c>
      <c r="R1186">
        <v>31</v>
      </c>
      <c r="S1186">
        <v>105748.87</v>
      </c>
      <c r="T1186">
        <v>38.9412542347916</v>
      </c>
      <c r="U1186">
        <v>1927</v>
      </c>
      <c r="V1186" t="s">
        <v>10666</v>
      </c>
      <c r="W1186" t="s">
        <v>10666</v>
      </c>
      <c r="X1186" t="s">
        <v>10666</v>
      </c>
      <c r="Y1186" t="s">
        <v>10666</v>
      </c>
      <c r="Z1186" t="s">
        <v>8705</v>
      </c>
      <c r="AA1186" s="48" t="s">
        <v>9317</v>
      </c>
      <c r="AB1186" s="41" t="s">
        <v>10670</v>
      </c>
      <c r="AC1186" t="s">
        <v>153</v>
      </c>
      <c r="AD1186" t="s">
        <v>263</v>
      </c>
      <c r="AE1186" t="s">
        <v>166</v>
      </c>
      <c r="AF1186" t="s">
        <v>259</v>
      </c>
    </row>
    <row r="1187" spans="1:32">
      <c r="A1187" t="s">
        <v>9362</v>
      </c>
      <c r="B1187" t="s">
        <v>1602</v>
      </c>
      <c r="C1187" t="s">
        <v>1602</v>
      </c>
      <c r="D1187" t="s">
        <v>483</v>
      </c>
      <c r="E1187">
        <v>42.5899</v>
      </c>
      <c r="F1187">
        <v>-114.3539</v>
      </c>
      <c r="G1187" t="s">
        <v>430</v>
      </c>
      <c r="H1187" t="s">
        <v>247</v>
      </c>
      <c r="I1187" t="s">
        <v>430</v>
      </c>
      <c r="J1187" t="s">
        <v>108</v>
      </c>
      <c r="K1187">
        <v>821</v>
      </c>
      <c r="L1187" t="s">
        <v>9363</v>
      </c>
      <c r="M1187" s="43">
        <v>33256</v>
      </c>
      <c r="N1187" s="43">
        <v>51501</v>
      </c>
      <c r="O1187" t="s">
        <v>10666</v>
      </c>
      <c r="P1187" t="s">
        <v>162</v>
      </c>
      <c r="Q1187">
        <v>2</v>
      </c>
      <c r="R1187">
        <v>52.7</v>
      </c>
      <c r="S1187">
        <v>106006.26</v>
      </c>
      <c r="T1187">
        <v>22.962374255933</v>
      </c>
      <c r="U1187">
        <v>1935</v>
      </c>
      <c r="V1187" t="s">
        <v>10666</v>
      </c>
      <c r="W1187" t="s">
        <v>10666</v>
      </c>
      <c r="X1187" t="s">
        <v>10666</v>
      </c>
      <c r="Y1187" t="s">
        <v>10666</v>
      </c>
      <c r="Z1187" t="s">
        <v>432</v>
      </c>
      <c r="AA1187" s="48" t="s">
        <v>1630</v>
      </c>
      <c r="AB1187" s="41" t="s">
        <v>10840</v>
      </c>
      <c r="AC1187" t="s">
        <v>153</v>
      </c>
      <c r="AD1187" t="s">
        <v>434</v>
      </c>
      <c r="AE1187" t="s">
        <v>166</v>
      </c>
      <c r="AF1187" t="s">
        <v>430</v>
      </c>
    </row>
    <row r="1188" spans="1:32">
      <c r="A1188" t="s">
        <v>9888</v>
      </c>
      <c r="B1188" t="s">
        <v>9889</v>
      </c>
      <c r="C1188" t="s">
        <v>9890</v>
      </c>
      <c r="D1188" t="s">
        <v>807</v>
      </c>
      <c r="E1188">
        <v>31.061208220000001</v>
      </c>
      <c r="F1188">
        <v>-94.106220429999993</v>
      </c>
      <c r="G1188" t="s">
        <v>9834</v>
      </c>
      <c r="H1188" t="s">
        <v>41</v>
      </c>
      <c r="I1188" t="s">
        <v>9835</v>
      </c>
      <c r="J1188" t="s">
        <v>108</v>
      </c>
      <c r="K1188">
        <v>6413</v>
      </c>
      <c r="L1188" t="s">
        <v>10666</v>
      </c>
      <c r="M1188" t="s">
        <v>10666</v>
      </c>
      <c r="N1188" s="43" t="s">
        <v>10666</v>
      </c>
      <c r="O1188" t="s">
        <v>250</v>
      </c>
      <c r="P1188" t="s">
        <v>41</v>
      </c>
      <c r="Q1188">
        <v>2</v>
      </c>
      <c r="R1188">
        <v>52</v>
      </c>
      <c r="S1188">
        <v>106401.26</v>
      </c>
      <c r="T1188">
        <v>23.358197225149301</v>
      </c>
      <c r="U1188">
        <v>1965</v>
      </c>
      <c r="V1188" t="s">
        <v>10666</v>
      </c>
      <c r="W1188" t="s">
        <v>10666</v>
      </c>
      <c r="X1188" t="s">
        <v>10666</v>
      </c>
      <c r="Y1188" t="s">
        <v>10666</v>
      </c>
      <c r="Z1188" t="s">
        <v>9891</v>
      </c>
      <c r="AA1188" s="48" t="s">
        <v>11485</v>
      </c>
      <c r="AB1188" s="41" t="s">
        <v>11229</v>
      </c>
      <c r="AC1188" t="s">
        <v>1352</v>
      </c>
      <c r="AD1188" t="s">
        <v>302</v>
      </c>
      <c r="AE1188" t="s">
        <v>166</v>
      </c>
      <c r="AF1188" t="s">
        <v>814</v>
      </c>
    </row>
    <row r="1189" spans="1:32">
      <c r="A1189" t="s">
        <v>9476</v>
      </c>
      <c r="B1189" t="s">
        <v>9477</v>
      </c>
      <c r="C1189" t="s">
        <v>9112</v>
      </c>
      <c r="D1189" t="s">
        <v>5965</v>
      </c>
      <c r="E1189">
        <v>34.7943</v>
      </c>
      <c r="F1189">
        <v>-92.357799999999997</v>
      </c>
      <c r="G1189" t="s">
        <v>9478</v>
      </c>
      <c r="H1189" t="s">
        <v>148</v>
      </c>
      <c r="I1189" t="s">
        <v>9479</v>
      </c>
      <c r="J1189" t="s">
        <v>108</v>
      </c>
      <c r="K1189">
        <v>7166</v>
      </c>
      <c r="L1189" t="s">
        <v>9480</v>
      </c>
      <c r="M1189" s="43">
        <v>30545</v>
      </c>
      <c r="N1189" s="43">
        <v>48791</v>
      </c>
      <c r="O1189" t="s">
        <v>161</v>
      </c>
      <c r="P1189" t="s">
        <v>162</v>
      </c>
      <c r="Q1189">
        <v>2</v>
      </c>
      <c r="R1189">
        <v>45.4</v>
      </c>
      <c r="S1189">
        <v>106848.71</v>
      </c>
      <c r="T1189">
        <v>26.866390581940301</v>
      </c>
      <c r="U1189">
        <v>1988</v>
      </c>
      <c r="V1189" t="s">
        <v>10666</v>
      </c>
      <c r="W1189" t="s">
        <v>10666</v>
      </c>
      <c r="X1189" t="s">
        <v>10666</v>
      </c>
      <c r="Y1189" t="s">
        <v>10666</v>
      </c>
      <c r="Z1189" t="s">
        <v>205</v>
      </c>
      <c r="AA1189" s="48" t="s">
        <v>9481</v>
      </c>
      <c r="AB1189" s="41" t="s">
        <v>11177</v>
      </c>
      <c r="AC1189" t="s">
        <v>253</v>
      </c>
      <c r="AD1189" t="s">
        <v>302</v>
      </c>
      <c r="AE1189" t="s">
        <v>166</v>
      </c>
      <c r="AF1189" t="s">
        <v>9266</v>
      </c>
    </row>
    <row r="1190" spans="1:32">
      <c r="A1190" t="s">
        <v>8766</v>
      </c>
      <c r="B1190" t="s">
        <v>8767</v>
      </c>
      <c r="C1190" t="s">
        <v>8768</v>
      </c>
      <c r="D1190" t="s">
        <v>267</v>
      </c>
      <c r="E1190">
        <v>33.140500000000003</v>
      </c>
      <c r="F1190">
        <v>-83.201800000000006</v>
      </c>
      <c r="G1190" t="s">
        <v>269</v>
      </c>
      <c r="H1190" t="s">
        <v>247</v>
      </c>
      <c r="I1190" t="s">
        <v>269</v>
      </c>
      <c r="J1190" t="s">
        <v>108</v>
      </c>
      <c r="K1190">
        <v>722</v>
      </c>
      <c r="L1190" t="s">
        <v>8769</v>
      </c>
      <c r="M1190" s="43">
        <v>35143</v>
      </c>
      <c r="N1190" s="43">
        <v>49795</v>
      </c>
      <c r="O1190" t="s">
        <v>161</v>
      </c>
      <c r="P1190" t="s">
        <v>162</v>
      </c>
      <c r="Q1190">
        <v>2</v>
      </c>
      <c r="R1190">
        <v>45</v>
      </c>
      <c r="S1190">
        <v>107101.48</v>
      </c>
      <c r="T1190">
        <v>27.1693252156266</v>
      </c>
      <c r="U1190">
        <v>1953</v>
      </c>
      <c r="V1190" t="s">
        <v>10666</v>
      </c>
      <c r="W1190" t="s">
        <v>10666</v>
      </c>
      <c r="X1190" t="s">
        <v>10666</v>
      </c>
      <c r="Y1190" t="s">
        <v>10666</v>
      </c>
      <c r="Z1190" t="s">
        <v>7688</v>
      </c>
      <c r="AA1190" s="48" t="s">
        <v>8770</v>
      </c>
      <c r="AB1190" s="41" t="s">
        <v>11093</v>
      </c>
      <c r="AC1190" t="s">
        <v>253</v>
      </c>
      <c r="AD1190" t="s">
        <v>272</v>
      </c>
      <c r="AE1190" t="s">
        <v>166</v>
      </c>
      <c r="AF1190" t="s">
        <v>269</v>
      </c>
    </row>
    <row r="1191" spans="1:32">
      <c r="A1191" t="s">
        <v>9262</v>
      </c>
      <c r="B1191" t="s">
        <v>9263</v>
      </c>
      <c r="C1191" t="s">
        <v>9264</v>
      </c>
      <c r="D1191" t="s">
        <v>5965</v>
      </c>
      <c r="E1191">
        <v>34.442799999999998</v>
      </c>
      <c r="F1191">
        <v>-93.026499999999999</v>
      </c>
      <c r="G1191" t="s">
        <v>9265</v>
      </c>
      <c r="H1191" t="s">
        <v>247</v>
      </c>
      <c r="I1191" t="s">
        <v>9266</v>
      </c>
      <c r="J1191" t="s">
        <v>108</v>
      </c>
      <c r="K1191">
        <v>166</v>
      </c>
      <c r="L1191" t="s">
        <v>9267</v>
      </c>
      <c r="M1191" s="43">
        <v>37620</v>
      </c>
      <c r="N1191" s="43">
        <v>55943</v>
      </c>
      <c r="O1191" t="s">
        <v>250</v>
      </c>
      <c r="P1191" t="s">
        <v>162</v>
      </c>
      <c r="Q1191">
        <v>2</v>
      </c>
      <c r="R1191">
        <v>56</v>
      </c>
      <c r="S1191">
        <v>107899.39</v>
      </c>
      <c r="T1191">
        <v>21.995146363339899</v>
      </c>
      <c r="U1191">
        <v>1932</v>
      </c>
      <c r="V1191" t="s">
        <v>10666</v>
      </c>
      <c r="W1191" t="s">
        <v>10666</v>
      </c>
      <c r="X1191" t="s">
        <v>10666</v>
      </c>
      <c r="Y1191" t="s">
        <v>10666</v>
      </c>
      <c r="Z1191" t="s">
        <v>9268</v>
      </c>
      <c r="AA1191" s="48" t="s">
        <v>11127</v>
      </c>
      <c r="AB1191" s="41" t="s">
        <v>11126</v>
      </c>
      <c r="AC1191" t="s">
        <v>253</v>
      </c>
      <c r="AD1191" t="s">
        <v>302</v>
      </c>
      <c r="AE1191" t="s">
        <v>166</v>
      </c>
      <c r="AF1191" t="s">
        <v>9266</v>
      </c>
    </row>
    <row r="1192" spans="1:32">
      <c r="A1192" t="s">
        <v>8059</v>
      </c>
      <c r="B1192" t="s">
        <v>8060</v>
      </c>
      <c r="C1192" t="s">
        <v>2539</v>
      </c>
      <c r="D1192" t="s">
        <v>146</v>
      </c>
      <c r="E1192">
        <v>35.945399999999999</v>
      </c>
      <c r="F1192">
        <v>-118.47799999999999</v>
      </c>
      <c r="G1192" t="s">
        <v>397</v>
      </c>
      <c r="H1192" t="s">
        <v>247</v>
      </c>
      <c r="I1192" t="s">
        <v>397</v>
      </c>
      <c r="J1192" t="s">
        <v>108</v>
      </c>
      <c r="K1192">
        <v>339</v>
      </c>
      <c r="L1192" t="s">
        <v>8061</v>
      </c>
      <c r="M1192" s="43">
        <v>35423</v>
      </c>
      <c r="N1192" s="43">
        <v>46356</v>
      </c>
      <c r="O1192" t="s">
        <v>161</v>
      </c>
      <c r="P1192" t="s">
        <v>162</v>
      </c>
      <c r="Q1192">
        <v>2</v>
      </c>
      <c r="R1192">
        <v>40.299999999999997</v>
      </c>
      <c r="S1192">
        <v>109572.74</v>
      </c>
      <c r="T1192">
        <v>31.037974324982699</v>
      </c>
      <c r="U1192">
        <v>1921</v>
      </c>
      <c r="V1192" t="s">
        <v>10666</v>
      </c>
      <c r="W1192" t="s">
        <v>10666</v>
      </c>
      <c r="X1192" t="s">
        <v>10666</v>
      </c>
      <c r="Y1192" t="s">
        <v>10666</v>
      </c>
      <c r="Z1192" t="s">
        <v>8062</v>
      </c>
      <c r="AA1192" s="48" t="s">
        <v>8063</v>
      </c>
      <c r="AB1192" s="41" t="s">
        <v>11042</v>
      </c>
      <c r="AC1192" t="s">
        <v>153</v>
      </c>
      <c r="AD1192" t="s">
        <v>263</v>
      </c>
      <c r="AE1192" t="s">
        <v>166</v>
      </c>
      <c r="AF1192" t="s">
        <v>397</v>
      </c>
    </row>
    <row r="1193" spans="1:32">
      <c r="A1193" t="s">
        <v>7298</v>
      </c>
      <c r="B1193" t="s">
        <v>7299</v>
      </c>
      <c r="C1193" t="s">
        <v>6460</v>
      </c>
      <c r="D1193" t="s">
        <v>157</v>
      </c>
      <c r="E1193">
        <v>47.775100000000002</v>
      </c>
      <c r="F1193">
        <v>-117.5431</v>
      </c>
      <c r="G1193" t="s">
        <v>4223</v>
      </c>
      <c r="H1193" t="s">
        <v>247</v>
      </c>
      <c r="I1193" t="s">
        <v>4223</v>
      </c>
      <c r="J1193" t="s">
        <v>108</v>
      </c>
      <c r="K1193">
        <v>3869</v>
      </c>
      <c r="L1193" t="s">
        <v>7292</v>
      </c>
      <c r="M1193" s="43">
        <v>39982</v>
      </c>
      <c r="N1193" s="43">
        <v>58226</v>
      </c>
      <c r="O1193" t="s">
        <v>161</v>
      </c>
      <c r="P1193" t="s">
        <v>162</v>
      </c>
      <c r="Q1193">
        <v>4</v>
      </c>
      <c r="R1193">
        <v>37.6</v>
      </c>
      <c r="S1193">
        <v>110528.96000000001</v>
      </c>
      <c r="T1193">
        <v>33.557077625570798</v>
      </c>
      <c r="U1193">
        <v>1908</v>
      </c>
      <c r="V1193" t="s">
        <v>10666</v>
      </c>
      <c r="W1193" t="s">
        <v>10666</v>
      </c>
      <c r="X1193" t="s">
        <v>10666</v>
      </c>
      <c r="Y1193" t="s">
        <v>10666</v>
      </c>
      <c r="Z1193" t="s">
        <v>4224</v>
      </c>
      <c r="AA1193" s="48" t="s">
        <v>7300</v>
      </c>
      <c r="AB1193" s="41" t="s">
        <v>10933</v>
      </c>
      <c r="AC1193" t="s">
        <v>153</v>
      </c>
      <c r="AD1193" t="s">
        <v>4226</v>
      </c>
      <c r="AE1193" t="s">
        <v>166</v>
      </c>
      <c r="AF1193" t="s">
        <v>4223</v>
      </c>
    </row>
    <row r="1194" spans="1:32">
      <c r="A1194" t="s">
        <v>9858</v>
      </c>
      <c r="B1194" t="s">
        <v>9859</v>
      </c>
      <c r="C1194" t="s">
        <v>9860</v>
      </c>
      <c r="D1194" t="s">
        <v>327</v>
      </c>
      <c r="E1194">
        <v>35.596956409999997</v>
      </c>
      <c r="F1194">
        <v>-95.049424700000003</v>
      </c>
      <c r="G1194" t="s">
        <v>9845</v>
      </c>
      <c r="H1194" t="s">
        <v>41</v>
      </c>
      <c r="I1194" t="s">
        <v>9845</v>
      </c>
      <c r="J1194" t="s">
        <v>108</v>
      </c>
      <c r="K1194">
        <v>3004</v>
      </c>
      <c r="L1194" t="s">
        <v>10666</v>
      </c>
      <c r="M1194" t="s">
        <v>10666</v>
      </c>
      <c r="N1194" s="43" t="s">
        <v>10666</v>
      </c>
      <c r="O1194" t="s">
        <v>250</v>
      </c>
      <c r="P1194" t="s">
        <v>41</v>
      </c>
      <c r="Q1194">
        <v>2</v>
      </c>
      <c r="R1194">
        <v>39</v>
      </c>
      <c r="S1194">
        <v>110849.87</v>
      </c>
      <c r="T1194">
        <v>32.4463967919447</v>
      </c>
      <c r="U1194">
        <v>1953</v>
      </c>
      <c r="V1194" t="s">
        <v>10666</v>
      </c>
      <c r="W1194" t="s">
        <v>10666</v>
      </c>
      <c r="X1194" t="s">
        <v>10666</v>
      </c>
      <c r="Y1194" t="s">
        <v>10666</v>
      </c>
      <c r="Z1194" t="s">
        <v>9626</v>
      </c>
      <c r="AA1194" s="48" t="s">
        <v>9861</v>
      </c>
      <c r="AB1194" s="41" t="s">
        <v>11222</v>
      </c>
      <c r="AC1194" t="s">
        <v>601</v>
      </c>
      <c r="AD1194" t="s">
        <v>412</v>
      </c>
      <c r="AE1194" t="s">
        <v>166</v>
      </c>
      <c r="AF1194" t="s">
        <v>413</v>
      </c>
    </row>
    <row r="1195" spans="1:32">
      <c r="A1195" t="s">
        <v>4212</v>
      </c>
      <c r="B1195" t="s">
        <v>4213</v>
      </c>
      <c r="C1195" t="s">
        <v>806</v>
      </c>
      <c r="D1195" t="s">
        <v>551</v>
      </c>
      <c r="E1195">
        <v>45.412179600000002</v>
      </c>
      <c r="F1195">
        <v>-92.646944570000002</v>
      </c>
      <c r="G1195" t="s">
        <v>3712</v>
      </c>
      <c r="H1195" t="s">
        <v>247</v>
      </c>
      <c r="I1195" t="s">
        <v>3712</v>
      </c>
      <c r="J1195" t="s">
        <v>108</v>
      </c>
      <c r="K1195">
        <v>4011</v>
      </c>
      <c r="L1195" t="s">
        <v>10666</v>
      </c>
      <c r="M1195" t="s">
        <v>10666</v>
      </c>
      <c r="N1195" s="43" t="s">
        <v>10666</v>
      </c>
      <c r="O1195" t="s">
        <v>10666</v>
      </c>
      <c r="P1195" t="s">
        <v>543</v>
      </c>
      <c r="Q1195">
        <v>8</v>
      </c>
      <c r="R1195">
        <v>23.2</v>
      </c>
      <c r="S1195">
        <v>111106.13</v>
      </c>
      <c r="T1195">
        <v>54.669604196189603</v>
      </c>
      <c r="U1195">
        <v>1910</v>
      </c>
      <c r="V1195" t="s">
        <v>10666</v>
      </c>
      <c r="W1195" t="s">
        <v>10666</v>
      </c>
      <c r="X1195" t="s">
        <v>10666</v>
      </c>
      <c r="Y1195" t="s">
        <v>10666</v>
      </c>
      <c r="Z1195" t="s">
        <v>4214</v>
      </c>
      <c r="AA1195" s="48" t="s">
        <v>10734</v>
      </c>
      <c r="AB1195" s="41" t="s">
        <v>10733</v>
      </c>
      <c r="AC1195" t="s">
        <v>601</v>
      </c>
      <c r="AD1195" t="s">
        <v>302</v>
      </c>
      <c r="AE1195" t="s">
        <v>166</v>
      </c>
      <c r="AF1195" t="s">
        <v>2455</v>
      </c>
    </row>
    <row r="1196" spans="1:32">
      <c r="A1196" t="s">
        <v>9428</v>
      </c>
      <c r="B1196" t="s">
        <v>9429</v>
      </c>
      <c r="C1196" t="s">
        <v>501</v>
      </c>
      <c r="D1196" t="s">
        <v>404</v>
      </c>
      <c r="E1196">
        <v>36.49799514</v>
      </c>
      <c r="F1196">
        <v>-82.508754319999994</v>
      </c>
      <c r="G1196" t="s">
        <v>40</v>
      </c>
      <c r="H1196" t="s">
        <v>39</v>
      </c>
      <c r="I1196" t="s">
        <v>40</v>
      </c>
      <c r="J1196" t="s">
        <v>108</v>
      </c>
      <c r="K1196">
        <v>3401</v>
      </c>
      <c r="L1196" t="s">
        <v>10666</v>
      </c>
      <c r="M1196" t="s">
        <v>10666</v>
      </c>
      <c r="N1196" s="43" t="s">
        <v>10666</v>
      </c>
      <c r="O1196" t="s">
        <v>161</v>
      </c>
      <c r="P1196" t="s">
        <v>39</v>
      </c>
      <c r="Q1196">
        <v>2</v>
      </c>
      <c r="R1196">
        <v>59.4</v>
      </c>
      <c r="S1196">
        <v>111995.61</v>
      </c>
      <c r="T1196">
        <v>21.5233787648171</v>
      </c>
      <c r="U1196">
        <v>1953</v>
      </c>
      <c r="V1196" t="s">
        <v>10666</v>
      </c>
      <c r="W1196" t="s">
        <v>10666</v>
      </c>
      <c r="X1196" t="s">
        <v>10666</v>
      </c>
      <c r="Y1196" t="s">
        <v>10666</v>
      </c>
      <c r="Z1196" t="s">
        <v>9394</v>
      </c>
      <c r="AA1196" s="48" t="s">
        <v>9430</v>
      </c>
      <c r="AB1196" s="41" t="s">
        <v>11149</v>
      </c>
      <c r="AC1196" t="s">
        <v>253</v>
      </c>
      <c r="AD1196" t="s">
        <v>39</v>
      </c>
      <c r="AE1196" t="s">
        <v>166</v>
      </c>
      <c r="AF1196" t="s">
        <v>40</v>
      </c>
    </row>
    <row r="1197" spans="1:32">
      <c r="A1197" t="s">
        <v>8305</v>
      </c>
      <c r="B1197" t="s">
        <v>8306</v>
      </c>
      <c r="C1197" t="s">
        <v>8304</v>
      </c>
      <c r="D1197" t="s">
        <v>267</v>
      </c>
      <c r="E1197">
        <v>32.5</v>
      </c>
      <c r="F1197">
        <v>-85</v>
      </c>
      <c r="G1197" t="s">
        <v>269</v>
      </c>
      <c r="H1197" t="s">
        <v>247</v>
      </c>
      <c r="I1197" t="s">
        <v>269</v>
      </c>
      <c r="J1197" t="s">
        <v>108</v>
      </c>
      <c r="K1197">
        <v>719</v>
      </c>
      <c r="L1197" t="s">
        <v>8300</v>
      </c>
      <c r="M1197" s="43">
        <v>38348</v>
      </c>
      <c r="N1197" s="43">
        <v>49309</v>
      </c>
      <c r="O1197" t="s">
        <v>450</v>
      </c>
      <c r="P1197" t="s">
        <v>162</v>
      </c>
      <c r="Q1197">
        <v>4</v>
      </c>
      <c r="R1197">
        <v>29.6</v>
      </c>
      <c r="S1197">
        <v>112058.78</v>
      </c>
      <c r="T1197">
        <v>43.216547883499899</v>
      </c>
      <c r="U1197">
        <v>1963</v>
      </c>
      <c r="V1197" t="s">
        <v>10666</v>
      </c>
      <c r="W1197" t="s">
        <v>10666</v>
      </c>
      <c r="X1197" t="s">
        <v>10666</v>
      </c>
      <c r="Y1197" t="s">
        <v>10666</v>
      </c>
      <c r="Z1197" t="s">
        <v>7869</v>
      </c>
      <c r="AA1197" s="48" t="s">
        <v>8307</v>
      </c>
      <c r="AB1197" s="41" t="s">
        <v>11067</v>
      </c>
      <c r="AC1197" t="s">
        <v>253</v>
      </c>
      <c r="AD1197" t="s">
        <v>272</v>
      </c>
      <c r="AE1197" t="s">
        <v>166</v>
      </c>
      <c r="AF1197" t="s">
        <v>269</v>
      </c>
    </row>
    <row r="1198" spans="1:32">
      <c r="A1198" t="s">
        <v>500</v>
      </c>
      <c r="B1198" t="s">
        <v>501</v>
      </c>
      <c r="C1198" t="s">
        <v>437</v>
      </c>
      <c r="D1198" t="s">
        <v>195</v>
      </c>
      <c r="E1198">
        <v>45.351399999999998</v>
      </c>
      <c r="F1198">
        <v>-122.61669999999999</v>
      </c>
      <c r="G1198" t="s">
        <v>438</v>
      </c>
      <c r="H1198" t="s">
        <v>247</v>
      </c>
      <c r="I1198" t="s">
        <v>438</v>
      </c>
      <c r="J1198" t="s">
        <v>108</v>
      </c>
      <c r="K1198">
        <v>3053</v>
      </c>
      <c r="L1198" t="s">
        <v>502</v>
      </c>
      <c r="M1198" s="43">
        <v>38694</v>
      </c>
      <c r="N1198" s="43">
        <v>49643</v>
      </c>
      <c r="O1198" t="s">
        <v>161</v>
      </c>
      <c r="P1198" t="s">
        <v>162</v>
      </c>
      <c r="Q1198">
        <v>15</v>
      </c>
      <c r="R1198">
        <v>15.4</v>
      </c>
      <c r="S1198">
        <v>112582.13</v>
      </c>
      <c r="T1198">
        <v>76.046398368052706</v>
      </c>
      <c r="U1198">
        <v>1924</v>
      </c>
      <c r="V1198" t="s">
        <v>10666</v>
      </c>
      <c r="W1198" t="s">
        <v>10666</v>
      </c>
      <c r="X1198" t="s">
        <v>10666</v>
      </c>
      <c r="Y1198" t="s">
        <v>10666</v>
      </c>
      <c r="Z1198" t="s">
        <v>503</v>
      </c>
      <c r="AA1198" s="48" t="s">
        <v>504</v>
      </c>
      <c r="AB1198" s="41" t="s">
        <v>10688</v>
      </c>
      <c r="AC1198" t="s">
        <v>153</v>
      </c>
      <c r="AD1198" t="s">
        <v>442</v>
      </c>
      <c r="AE1198" t="s">
        <v>166</v>
      </c>
      <c r="AF1198" t="s">
        <v>438</v>
      </c>
    </row>
    <row r="1199" spans="1:32">
      <c r="A1199" t="s">
        <v>6550</v>
      </c>
      <c r="B1199" t="s">
        <v>6551</v>
      </c>
      <c r="C1199" t="s">
        <v>3063</v>
      </c>
      <c r="D1199" t="s">
        <v>483</v>
      </c>
      <c r="E1199">
        <v>43.421900000000001</v>
      </c>
      <c r="F1199">
        <v>-112.102</v>
      </c>
      <c r="G1199" t="s">
        <v>6552</v>
      </c>
      <c r="H1199" t="s">
        <v>148</v>
      </c>
      <c r="I1199" t="s">
        <v>6553</v>
      </c>
      <c r="J1199" t="s">
        <v>108</v>
      </c>
      <c r="K1199">
        <v>790</v>
      </c>
      <c r="L1199" t="s">
        <v>6554</v>
      </c>
      <c r="M1199" s="43">
        <v>30662</v>
      </c>
      <c r="N1199" s="43">
        <v>47149</v>
      </c>
      <c r="O1199" t="s">
        <v>161</v>
      </c>
      <c r="P1199" t="s">
        <v>162</v>
      </c>
      <c r="Q1199">
        <v>1</v>
      </c>
      <c r="R1199">
        <v>23.4</v>
      </c>
      <c r="S1199">
        <v>112949.96</v>
      </c>
      <c r="T1199">
        <v>55.101842094992797</v>
      </c>
      <c r="U1199">
        <v>1988</v>
      </c>
      <c r="V1199" t="s">
        <v>10666</v>
      </c>
      <c r="W1199" t="s">
        <v>10666</v>
      </c>
      <c r="X1199" t="s">
        <v>10666</v>
      </c>
      <c r="Y1199" t="s">
        <v>10666</v>
      </c>
      <c r="Z1199" t="s">
        <v>432</v>
      </c>
      <c r="AA1199" s="48" t="s">
        <v>6555</v>
      </c>
      <c r="AB1199" s="41" t="s">
        <v>10938</v>
      </c>
      <c r="AC1199" t="s">
        <v>153</v>
      </c>
      <c r="AD1199" t="s">
        <v>491</v>
      </c>
      <c r="AE1199" t="s">
        <v>166</v>
      </c>
      <c r="AF1199" t="s">
        <v>6552</v>
      </c>
    </row>
    <row r="1200" spans="1:32">
      <c r="A1200" t="s">
        <v>10381</v>
      </c>
      <c r="B1200" t="s">
        <v>10382</v>
      </c>
      <c r="C1200" t="s">
        <v>4633</v>
      </c>
      <c r="D1200" t="s">
        <v>574</v>
      </c>
      <c r="E1200">
        <v>42.156127240000004</v>
      </c>
      <c r="F1200">
        <v>-106.908483</v>
      </c>
      <c r="G1200" t="s">
        <v>416</v>
      </c>
      <c r="H1200" t="s">
        <v>37</v>
      </c>
      <c r="I1200" t="s">
        <v>10362</v>
      </c>
      <c r="J1200" t="s">
        <v>108</v>
      </c>
      <c r="K1200">
        <v>4182</v>
      </c>
      <c r="L1200" t="s">
        <v>10666</v>
      </c>
      <c r="M1200" t="s">
        <v>10666</v>
      </c>
      <c r="N1200" s="43" t="s">
        <v>10666</v>
      </c>
      <c r="O1200" t="s">
        <v>812</v>
      </c>
      <c r="P1200" t="s">
        <v>37</v>
      </c>
      <c r="Q1200">
        <v>3</v>
      </c>
      <c r="R1200">
        <v>51.6</v>
      </c>
      <c r="S1200">
        <v>115116.22</v>
      </c>
      <c r="T1200">
        <v>25.467288768539198</v>
      </c>
      <c r="U1200">
        <v>1939</v>
      </c>
      <c r="V1200" t="s">
        <v>10666</v>
      </c>
      <c r="W1200" t="s">
        <v>10666</v>
      </c>
      <c r="X1200" t="s">
        <v>10666</v>
      </c>
      <c r="Y1200" t="s">
        <v>10666</v>
      </c>
      <c r="Z1200" t="s">
        <v>10383</v>
      </c>
      <c r="AA1200" s="48" t="s">
        <v>10384</v>
      </c>
      <c r="AB1200" s="41" t="s">
        <v>11299</v>
      </c>
      <c r="AC1200" t="s">
        <v>153</v>
      </c>
      <c r="AD1200" t="s">
        <v>10019</v>
      </c>
      <c r="AE1200" t="s">
        <v>166</v>
      </c>
      <c r="AF1200" t="s">
        <v>579</v>
      </c>
    </row>
    <row r="1201" spans="1:32">
      <c r="A1201" t="s">
        <v>8463</v>
      </c>
      <c r="B1201" t="s">
        <v>8464</v>
      </c>
      <c r="C1201" t="s">
        <v>1879</v>
      </c>
      <c r="D1201" t="s">
        <v>146</v>
      </c>
      <c r="E1201">
        <v>40.174399999999999</v>
      </c>
      <c r="F1201">
        <v>-121.08880000000001</v>
      </c>
      <c r="G1201" t="s">
        <v>258</v>
      </c>
      <c r="H1201" t="s">
        <v>247</v>
      </c>
      <c r="I1201" t="s">
        <v>259</v>
      </c>
      <c r="J1201" t="s">
        <v>108</v>
      </c>
      <c r="K1201">
        <v>221</v>
      </c>
      <c r="L1201" t="s">
        <v>8453</v>
      </c>
      <c r="M1201" s="43">
        <v>20113</v>
      </c>
      <c r="N1201" s="43">
        <v>38291</v>
      </c>
      <c r="O1201" t="s">
        <v>10666</v>
      </c>
      <c r="P1201" t="s">
        <v>162</v>
      </c>
      <c r="Q1201">
        <v>1</v>
      </c>
      <c r="R1201">
        <v>40</v>
      </c>
      <c r="S1201">
        <v>116269.7</v>
      </c>
      <c r="T1201">
        <v>33.181992009132401</v>
      </c>
      <c r="U1201">
        <v>1958</v>
      </c>
      <c r="V1201" t="s">
        <v>10666</v>
      </c>
      <c r="W1201" t="s">
        <v>10666</v>
      </c>
      <c r="X1201" t="s">
        <v>10666</v>
      </c>
      <c r="Y1201" t="s">
        <v>10666</v>
      </c>
      <c r="Z1201" t="s">
        <v>8439</v>
      </c>
      <c r="AA1201" s="48" t="s">
        <v>11506</v>
      </c>
      <c r="AB1201" s="41" t="s">
        <v>10784</v>
      </c>
      <c r="AC1201" t="s">
        <v>153</v>
      </c>
      <c r="AD1201" t="s">
        <v>263</v>
      </c>
      <c r="AE1201" t="s">
        <v>166</v>
      </c>
      <c r="AF1201" t="s">
        <v>259</v>
      </c>
    </row>
    <row r="1202" spans="1:32">
      <c r="A1202" t="s">
        <v>8257</v>
      </c>
      <c r="B1202" t="s">
        <v>8258</v>
      </c>
      <c r="C1202" t="s">
        <v>8217</v>
      </c>
      <c r="D1202" t="s">
        <v>527</v>
      </c>
      <c r="E1202">
        <v>35.395299999999999</v>
      </c>
      <c r="F1202">
        <v>-80.075599999999994</v>
      </c>
      <c r="G1202" t="s">
        <v>1582</v>
      </c>
      <c r="H1202" t="s">
        <v>309</v>
      </c>
      <c r="I1202" t="s">
        <v>8247</v>
      </c>
      <c r="J1202" t="s">
        <v>108</v>
      </c>
      <c r="K1202">
        <v>54895</v>
      </c>
      <c r="L1202" t="s">
        <v>8248</v>
      </c>
      <c r="M1202" s="43">
        <v>42635</v>
      </c>
      <c r="N1202" s="43">
        <v>56704</v>
      </c>
      <c r="O1202" t="s">
        <v>450</v>
      </c>
      <c r="P1202" t="s">
        <v>162</v>
      </c>
      <c r="Q1202">
        <v>3</v>
      </c>
      <c r="R1202">
        <v>31.4</v>
      </c>
      <c r="S1202">
        <v>116841</v>
      </c>
      <c r="T1202">
        <v>42.477750632580097</v>
      </c>
      <c r="U1202">
        <v>1919</v>
      </c>
      <c r="V1202" t="s">
        <v>10666</v>
      </c>
      <c r="W1202" t="s">
        <v>10666</v>
      </c>
      <c r="X1202" t="s">
        <v>10666</v>
      </c>
      <c r="Y1202" t="s">
        <v>10666</v>
      </c>
      <c r="Z1202" t="s">
        <v>8249</v>
      </c>
      <c r="AA1202" s="48" t="s">
        <v>8256</v>
      </c>
      <c r="AB1202" s="41" t="s">
        <v>10666</v>
      </c>
      <c r="AC1202" t="s">
        <v>253</v>
      </c>
      <c r="AD1202" t="s">
        <v>8251</v>
      </c>
      <c r="AE1202" t="s">
        <v>166</v>
      </c>
      <c r="AF1202" t="s">
        <v>246</v>
      </c>
    </row>
    <row r="1203" spans="1:32">
      <c r="A1203" t="s">
        <v>10109</v>
      </c>
      <c r="B1203" t="s">
        <v>10110</v>
      </c>
      <c r="C1203" t="s">
        <v>10111</v>
      </c>
      <c r="D1203" t="s">
        <v>267</v>
      </c>
      <c r="E1203">
        <v>34.163859080000002</v>
      </c>
      <c r="F1203">
        <v>-84.727637310000006</v>
      </c>
      <c r="G1203" t="s">
        <v>9840</v>
      </c>
      <c r="H1203" t="s">
        <v>41</v>
      </c>
      <c r="I1203" t="s">
        <v>9840</v>
      </c>
      <c r="J1203" t="s">
        <v>108</v>
      </c>
      <c r="K1203">
        <v>760</v>
      </c>
      <c r="L1203" t="s">
        <v>10666</v>
      </c>
      <c r="M1203" t="s">
        <v>10666</v>
      </c>
      <c r="N1203" s="43" t="s">
        <v>10666</v>
      </c>
      <c r="O1203" t="s">
        <v>250</v>
      </c>
      <c r="P1203" t="s">
        <v>41</v>
      </c>
      <c r="Q1203">
        <v>3</v>
      </c>
      <c r="R1203">
        <v>86.6</v>
      </c>
      <c r="S1203">
        <v>116996.64</v>
      </c>
      <c r="T1203">
        <v>15.4223797019836</v>
      </c>
      <c r="U1203">
        <v>1950</v>
      </c>
      <c r="V1203" t="s">
        <v>10666</v>
      </c>
      <c r="W1203" t="s">
        <v>10666</v>
      </c>
      <c r="X1203" t="s">
        <v>10666</v>
      </c>
      <c r="Y1203" t="s">
        <v>10666</v>
      </c>
      <c r="Z1203" t="s">
        <v>10112</v>
      </c>
      <c r="AA1203" s="48" t="s">
        <v>11280</v>
      </c>
      <c r="AB1203" s="41" t="s">
        <v>11279</v>
      </c>
      <c r="AC1203" t="s">
        <v>253</v>
      </c>
      <c r="AD1203" t="s">
        <v>272</v>
      </c>
      <c r="AE1203" t="s">
        <v>166</v>
      </c>
      <c r="AF1203" t="s">
        <v>269</v>
      </c>
    </row>
    <row r="1204" spans="1:32">
      <c r="A1204" t="s">
        <v>8149</v>
      </c>
      <c r="B1204" t="s">
        <v>8150</v>
      </c>
      <c r="C1204" t="s">
        <v>3151</v>
      </c>
      <c r="D1204" t="s">
        <v>527</v>
      </c>
      <c r="E1204">
        <v>35.335900000000002</v>
      </c>
      <c r="F1204">
        <v>-80.985200000000006</v>
      </c>
      <c r="G1204" t="s">
        <v>246</v>
      </c>
      <c r="H1204" t="s">
        <v>247</v>
      </c>
      <c r="I1204" t="s">
        <v>246</v>
      </c>
      <c r="J1204" t="s">
        <v>108</v>
      </c>
      <c r="K1204">
        <v>2728</v>
      </c>
      <c r="L1204" t="s">
        <v>8133</v>
      </c>
      <c r="M1204" s="43">
        <v>42333</v>
      </c>
      <c r="N1204" s="43">
        <v>56918</v>
      </c>
      <c r="O1204" t="s">
        <v>161</v>
      </c>
      <c r="P1204" t="s">
        <v>162</v>
      </c>
      <c r="Q1204">
        <v>4</v>
      </c>
      <c r="R1204">
        <v>60</v>
      </c>
      <c r="S1204">
        <v>117237.3</v>
      </c>
      <c r="T1204">
        <v>22.305422374429199</v>
      </c>
      <c r="U1204">
        <v>1923</v>
      </c>
      <c r="V1204" t="s">
        <v>10666</v>
      </c>
      <c r="W1204" t="s">
        <v>10666</v>
      </c>
      <c r="X1204" t="s">
        <v>10666</v>
      </c>
      <c r="Y1204" t="s">
        <v>10666</v>
      </c>
      <c r="Z1204" t="s">
        <v>8139</v>
      </c>
      <c r="AA1204" s="48" t="s">
        <v>8148</v>
      </c>
      <c r="AB1204" s="41" t="s">
        <v>10906</v>
      </c>
      <c r="AC1204" t="s">
        <v>253</v>
      </c>
      <c r="AD1204" t="s">
        <v>254</v>
      </c>
      <c r="AE1204" t="s">
        <v>166</v>
      </c>
      <c r="AF1204" t="s">
        <v>246</v>
      </c>
    </row>
    <row r="1205" spans="1:32">
      <c r="A1205" t="s">
        <v>4557</v>
      </c>
      <c r="B1205" t="s">
        <v>4558</v>
      </c>
      <c r="C1205" t="s">
        <v>4559</v>
      </c>
      <c r="D1205" t="s">
        <v>186</v>
      </c>
      <c r="E1205">
        <v>61.405279999999998</v>
      </c>
      <c r="F1205">
        <v>-149.14250000000001</v>
      </c>
      <c r="G1205" t="s">
        <v>4560</v>
      </c>
      <c r="H1205" t="s">
        <v>148</v>
      </c>
      <c r="I1205" t="s">
        <v>4561</v>
      </c>
      <c r="J1205" t="s">
        <v>108</v>
      </c>
      <c r="K1205">
        <v>77</v>
      </c>
      <c r="L1205" t="s">
        <v>10666</v>
      </c>
      <c r="M1205" t="s">
        <v>10666</v>
      </c>
      <c r="N1205" s="43" t="s">
        <v>10666</v>
      </c>
      <c r="O1205" t="s">
        <v>10666</v>
      </c>
      <c r="P1205" t="s">
        <v>543</v>
      </c>
      <c r="Q1205">
        <v>2</v>
      </c>
      <c r="R1205">
        <v>44.4</v>
      </c>
      <c r="S1205">
        <v>118142.35</v>
      </c>
      <c r="T1205">
        <v>30.3751568349171</v>
      </c>
      <c r="U1205">
        <v>1955</v>
      </c>
      <c r="V1205" t="s">
        <v>10666</v>
      </c>
      <c r="W1205" t="s">
        <v>10666</v>
      </c>
      <c r="X1205" t="s">
        <v>10666</v>
      </c>
      <c r="Y1205" t="s">
        <v>10666</v>
      </c>
      <c r="Z1205" t="s">
        <v>4562</v>
      </c>
      <c r="AA1205" s="48" t="s">
        <v>4563</v>
      </c>
      <c r="AB1205" s="41" t="s">
        <v>10666</v>
      </c>
      <c r="AC1205" t="s">
        <v>10666</v>
      </c>
      <c r="AD1205" t="s">
        <v>10666</v>
      </c>
      <c r="AE1205" t="s">
        <v>166</v>
      </c>
      <c r="AF1205" t="s">
        <v>4560</v>
      </c>
    </row>
    <row r="1206" spans="1:32">
      <c r="A1206" t="s">
        <v>7512</v>
      </c>
      <c r="B1206" t="s">
        <v>7513</v>
      </c>
      <c r="C1206" t="s">
        <v>7514</v>
      </c>
      <c r="D1206" t="s">
        <v>7372</v>
      </c>
      <c r="E1206">
        <v>39.719499999999996</v>
      </c>
      <c r="F1206">
        <v>-79.857200000000006</v>
      </c>
      <c r="G1206" t="s">
        <v>1582</v>
      </c>
      <c r="H1206" t="s">
        <v>459</v>
      </c>
      <c r="I1206" t="s">
        <v>7515</v>
      </c>
      <c r="J1206" t="s">
        <v>108</v>
      </c>
      <c r="K1206">
        <v>6636</v>
      </c>
      <c r="L1206" t="s">
        <v>7516</v>
      </c>
      <c r="M1206" s="43">
        <v>34695</v>
      </c>
      <c r="N1206" s="43">
        <v>45626</v>
      </c>
      <c r="O1206" t="s">
        <v>485</v>
      </c>
      <c r="P1206" t="s">
        <v>162</v>
      </c>
      <c r="Q1206">
        <v>4</v>
      </c>
      <c r="R1206">
        <v>51.2</v>
      </c>
      <c r="S1206">
        <v>118456.3</v>
      </c>
      <c r="T1206">
        <v>26.410954444920101</v>
      </c>
      <c r="U1206">
        <v>1926</v>
      </c>
      <c r="V1206" t="s">
        <v>10666</v>
      </c>
      <c r="W1206" t="s">
        <v>10666</v>
      </c>
      <c r="X1206" t="s">
        <v>10666</v>
      </c>
      <c r="Y1206" t="s">
        <v>10666</v>
      </c>
      <c r="Z1206" t="s">
        <v>7517</v>
      </c>
      <c r="AA1206" s="48" t="s">
        <v>7518</v>
      </c>
      <c r="AB1206" s="41" t="s">
        <v>11002</v>
      </c>
      <c r="AC1206" t="s">
        <v>301</v>
      </c>
      <c r="AD1206" t="s">
        <v>282</v>
      </c>
      <c r="AE1206" t="s">
        <v>220</v>
      </c>
      <c r="AF1206" t="s">
        <v>7377</v>
      </c>
    </row>
    <row r="1207" spans="1:32">
      <c r="A1207" t="s">
        <v>8252</v>
      </c>
      <c r="B1207" t="s">
        <v>8253</v>
      </c>
      <c r="C1207" t="s">
        <v>8217</v>
      </c>
      <c r="D1207" t="s">
        <v>527</v>
      </c>
      <c r="E1207">
        <v>35.485100000000003</v>
      </c>
      <c r="F1207">
        <v>-80.176400000000001</v>
      </c>
      <c r="G1207" t="s">
        <v>1582</v>
      </c>
      <c r="H1207" t="s">
        <v>309</v>
      </c>
      <c r="I1207" t="s">
        <v>8247</v>
      </c>
      <c r="J1207" t="s">
        <v>108</v>
      </c>
      <c r="K1207">
        <v>54897</v>
      </c>
      <c r="L1207" t="s">
        <v>8248</v>
      </c>
      <c r="M1207" s="43">
        <v>42635</v>
      </c>
      <c r="N1207" s="43">
        <v>56704</v>
      </c>
      <c r="O1207" t="s">
        <v>450</v>
      </c>
      <c r="P1207" t="s">
        <v>162</v>
      </c>
      <c r="Q1207">
        <v>3</v>
      </c>
      <c r="R1207">
        <v>42</v>
      </c>
      <c r="S1207">
        <v>118743.09</v>
      </c>
      <c r="T1207">
        <v>32.274160143509498</v>
      </c>
      <c r="U1207">
        <v>1962</v>
      </c>
      <c r="V1207" t="s">
        <v>10666</v>
      </c>
      <c r="W1207" t="s">
        <v>10666</v>
      </c>
      <c r="X1207" t="s">
        <v>10666</v>
      </c>
      <c r="Y1207" t="s">
        <v>10666</v>
      </c>
      <c r="Z1207" t="s">
        <v>8249</v>
      </c>
      <c r="AA1207" s="48" t="s">
        <v>8250</v>
      </c>
      <c r="AB1207" s="41" t="s">
        <v>10666</v>
      </c>
      <c r="AC1207" t="s">
        <v>253</v>
      </c>
      <c r="AD1207" t="s">
        <v>8251</v>
      </c>
      <c r="AE1207" t="s">
        <v>166</v>
      </c>
      <c r="AF1207" t="s">
        <v>246</v>
      </c>
    </row>
    <row r="1208" spans="1:32">
      <c r="A1208" t="s">
        <v>6797</v>
      </c>
      <c r="B1208" t="s">
        <v>6798</v>
      </c>
      <c r="C1208" t="s">
        <v>6799</v>
      </c>
      <c r="D1208" t="s">
        <v>186</v>
      </c>
      <c r="E1208">
        <v>57.666699999999999</v>
      </c>
      <c r="F1208">
        <v>-153.1</v>
      </c>
      <c r="G1208" t="s">
        <v>6800</v>
      </c>
      <c r="H1208" t="s">
        <v>809</v>
      </c>
      <c r="I1208" t="s">
        <v>6800</v>
      </c>
      <c r="J1208" t="s">
        <v>108</v>
      </c>
      <c r="K1208">
        <v>71</v>
      </c>
      <c r="L1208" t="s">
        <v>6801</v>
      </c>
      <c r="M1208" s="43">
        <v>29864</v>
      </c>
      <c r="N1208" s="43">
        <v>48152</v>
      </c>
      <c r="O1208" t="s">
        <v>10666</v>
      </c>
      <c r="P1208" t="s">
        <v>162</v>
      </c>
      <c r="Q1208">
        <v>3</v>
      </c>
      <c r="R1208">
        <v>33.6</v>
      </c>
      <c r="S1208">
        <v>119275.17</v>
      </c>
      <c r="T1208">
        <v>40.523473173516003</v>
      </c>
      <c r="U1208">
        <v>1984</v>
      </c>
      <c r="V1208" t="s">
        <v>10666</v>
      </c>
      <c r="W1208" t="s">
        <v>10666</v>
      </c>
      <c r="X1208" t="s">
        <v>10666</v>
      </c>
      <c r="Y1208" t="s">
        <v>10666</v>
      </c>
      <c r="Z1208" t="s">
        <v>6802</v>
      </c>
      <c r="AA1208" s="48" t="s">
        <v>6803</v>
      </c>
      <c r="AB1208" s="41" t="s">
        <v>10666</v>
      </c>
      <c r="AC1208" t="s">
        <v>10666</v>
      </c>
      <c r="AD1208" t="s">
        <v>10666</v>
      </c>
      <c r="AE1208" t="s">
        <v>166</v>
      </c>
      <c r="AF1208" t="s">
        <v>6800</v>
      </c>
    </row>
    <row r="1209" spans="1:32">
      <c r="A1209" t="s">
        <v>9010</v>
      </c>
      <c r="B1209" t="s">
        <v>9011</v>
      </c>
      <c r="C1209" t="s">
        <v>9005</v>
      </c>
      <c r="D1209" t="s">
        <v>4386</v>
      </c>
      <c r="E1209">
        <v>41.4833</v>
      </c>
      <c r="F1209">
        <v>-97.366699999999994</v>
      </c>
      <c r="G1209" t="s">
        <v>9006</v>
      </c>
      <c r="H1209" t="s">
        <v>148</v>
      </c>
      <c r="I1209" t="s">
        <v>9006</v>
      </c>
      <c r="J1209" t="s">
        <v>108</v>
      </c>
      <c r="K1209">
        <v>2260</v>
      </c>
      <c r="L1209" t="s">
        <v>9007</v>
      </c>
      <c r="M1209" s="43">
        <v>42877</v>
      </c>
      <c r="N1209" s="43">
        <v>53812</v>
      </c>
      <c r="O1209" t="s">
        <v>161</v>
      </c>
      <c r="P1209" t="s">
        <v>162</v>
      </c>
      <c r="Q1209">
        <v>3</v>
      </c>
      <c r="R1209">
        <v>45.6</v>
      </c>
      <c r="S1209">
        <v>119754.17</v>
      </c>
      <c r="T1209">
        <v>29.979314367539899</v>
      </c>
      <c r="U1209">
        <v>1936</v>
      </c>
      <c r="V1209" t="s">
        <v>10666</v>
      </c>
      <c r="W1209" t="s">
        <v>10666</v>
      </c>
      <c r="X1209" t="s">
        <v>10666</v>
      </c>
      <c r="Y1209" t="s">
        <v>10666</v>
      </c>
      <c r="Z1209" t="s">
        <v>9008</v>
      </c>
      <c r="AA1209" s="48" t="s">
        <v>9012</v>
      </c>
      <c r="AB1209" s="41" t="s">
        <v>11105</v>
      </c>
      <c r="AC1209" t="s">
        <v>601</v>
      </c>
      <c r="AD1209" t="s">
        <v>333</v>
      </c>
      <c r="AE1209" t="s">
        <v>166</v>
      </c>
      <c r="AF1209" t="s">
        <v>4392</v>
      </c>
    </row>
    <row r="1210" spans="1:32">
      <c r="A1210" t="s">
        <v>10534</v>
      </c>
      <c r="B1210" t="s">
        <v>10535</v>
      </c>
      <c r="C1210" t="s">
        <v>4707</v>
      </c>
      <c r="D1210" t="s">
        <v>483</v>
      </c>
      <c r="E1210">
        <v>43.35706587</v>
      </c>
      <c r="F1210">
        <v>-115.4515169</v>
      </c>
      <c r="G1210" t="s">
        <v>416</v>
      </c>
      <c r="H1210" t="s">
        <v>37</v>
      </c>
      <c r="I1210" t="s">
        <v>10391</v>
      </c>
      <c r="J1210" t="s">
        <v>108</v>
      </c>
      <c r="K1210">
        <v>6395</v>
      </c>
      <c r="L1210" t="s">
        <v>10666</v>
      </c>
      <c r="M1210" t="s">
        <v>10666</v>
      </c>
      <c r="N1210" s="43" t="s">
        <v>10666</v>
      </c>
      <c r="O1210" t="s">
        <v>812</v>
      </c>
      <c r="P1210" t="s">
        <v>37</v>
      </c>
      <c r="Q1210">
        <v>2</v>
      </c>
      <c r="R1210">
        <v>40</v>
      </c>
      <c r="S1210">
        <v>119756.78</v>
      </c>
      <c r="T1210">
        <v>34.177163242009101</v>
      </c>
      <c r="U1210">
        <v>1950</v>
      </c>
      <c r="V1210" t="s">
        <v>10666</v>
      </c>
      <c r="W1210" t="s">
        <v>10666</v>
      </c>
      <c r="X1210" t="s">
        <v>10666</v>
      </c>
      <c r="Y1210" t="s">
        <v>10666</v>
      </c>
      <c r="Z1210" t="s">
        <v>10536</v>
      </c>
      <c r="AA1210" s="48" t="s">
        <v>11446</v>
      </c>
      <c r="AB1210" s="41" t="s">
        <v>10801</v>
      </c>
      <c r="AC1210" t="s">
        <v>153</v>
      </c>
      <c r="AD1210" t="s">
        <v>4142</v>
      </c>
      <c r="AE1210" t="s">
        <v>166</v>
      </c>
      <c r="AF1210" t="s">
        <v>4143</v>
      </c>
    </row>
    <row r="1211" spans="1:32">
      <c r="A1211" t="s">
        <v>480</v>
      </c>
      <c r="B1211" t="s">
        <v>481</v>
      </c>
      <c r="C1211" t="s">
        <v>482</v>
      </c>
      <c r="D1211" t="s">
        <v>483</v>
      </c>
      <c r="E1211">
        <v>43.243099999999998</v>
      </c>
      <c r="F1211">
        <v>-116.3785</v>
      </c>
      <c r="G1211" t="s">
        <v>430</v>
      </c>
      <c r="H1211" t="s">
        <v>247</v>
      </c>
      <c r="I1211" t="s">
        <v>430</v>
      </c>
      <c r="J1211" t="s">
        <v>108</v>
      </c>
      <c r="K1211">
        <v>819</v>
      </c>
      <c r="L1211" t="s">
        <v>484</v>
      </c>
      <c r="M1211" s="43">
        <v>41180</v>
      </c>
      <c r="N1211" s="43">
        <v>52109</v>
      </c>
      <c r="O1211" t="s">
        <v>485</v>
      </c>
      <c r="P1211" t="s">
        <v>162</v>
      </c>
      <c r="Q1211">
        <v>2</v>
      </c>
      <c r="R1211">
        <v>27.2</v>
      </c>
      <c r="S1211">
        <v>120175.03999999999</v>
      </c>
      <c r="T1211">
        <v>50.436073059360702</v>
      </c>
      <c r="U1211">
        <v>1994</v>
      </c>
      <c r="V1211" t="s">
        <v>10666</v>
      </c>
      <c r="W1211" t="s">
        <v>10666</v>
      </c>
      <c r="X1211" t="s">
        <v>10666</v>
      </c>
      <c r="Y1211" t="s">
        <v>10666</v>
      </c>
      <c r="Z1211" t="s">
        <v>432</v>
      </c>
      <c r="AA1211" s="48" t="s">
        <v>11496</v>
      </c>
      <c r="AB1211" s="41" t="s">
        <v>10666</v>
      </c>
      <c r="AC1211" t="s">
        <v>153</v>
      </c>
      <c r="AD1211" t="s">
        <v>434</v>
      </c>
      <c r="AE1211" t="s">
        <v>166</v>
      </c>
      <c r="AF1211" t="s">
        <v>430</v>
      </c>
    </row>
    <row r="1212" spans="1:32">
      <c r="A1212" t="s">
        <v>9696</v>
      </c>
      <c r="B1212" t="s">
        <v>9697</v>
      </c>
      <c r="C1212" t="s">
        <v>5964</v>
      </c>
      <c r="D1212" t="s">
        <v>5965</v>
      </c>
      <c r="E1212">
        <v>35.35</v>
      </c>
      <c r="F1212">
        <v>-94.297600000000003</v>
      </c>
      <c r="G1212" t="s">
        <v>9693</v>
      </c>
      <c r="H1212" t="s">
        <v>809</v>
      </c>
      <c r="I1212" t="s">
        <v>9479</v>
      </c>
      <c r="J1212" t="s">
        <v>108</v>
      </c>
      <c r="K1212">
        <v>7040</v>
      </c>
      <c r="L1212" t="s">
        <v>9698</v>
      </c>
      <c r="M1212" s="43">
        <v>30607</v>
      </c>
      <c r="N1212" s="43">
        <v>48852</v>
      </c>
      <c r="O1212" t="s">
        <v>10666</v>
      </c>
      <c r="P1212" t="s">
        <v>162</v>
      </c>
      <c r="Q1212">
        <v>3</v>
      </c>
      <c r="R1212">
        <v>32.4</v>
      </c>
      <c r="S1212">
        <v>121641.96</v>
      </c>
      <c r="T1212">
        <v>42.8582360899712</v>
      </c>
      <c r="U1212">
        <v>1988</v>
      </c>
      <c r="V1212" t="s">
        <v>10666</v>
      </c>
      <c r="W1212" t="s">
        <v>10666</v>
      </c>
      <c r="X1212" t="s">
        <v>10666</v>
      </c>
      <c r="Y1212" t="s">
        <v>10666</v>
      </c>
      <c r="Z1212" t="s">
        <v>205</v>
      </c>
      <c r="AA1212" s="48" t="s">
        <v>9699</v>
      </c>
      <c r="AB1212" s="41" t="s">
        <v>10898</v>
      </c>
      <c r="AC1212" t="s">
        <v>253</v>
      </c>
      <c r="AD1212" t="s">
        <v>333</v>
      </c>
      <c r="AE1212" t="s">
        <v>166</v>
      </c>
      <c r="AF1212" t="s">
        <v>9700</v>
      </c>
    </row>
    <row r="1213" spans="1:32">
      <c r="A1213" t="s">
        <v>10658</v>
      </c>
      <c r="B1213" t="s">
        <v>10659</v>
      </c>
      <c r="C1213" t="s">
        <v>445</v>
      </c>
      <c r="D1213" t="s">
        <v>446</v>
      </c>
      <c r="E1213">
        <v>46.764899999999997</v>
      </c>
      <c r="F1213">
        <v>-111.88630000000001</v>
      </c>
      <c r="G1213" t="s">
        <v>447</v>
      </c>
      <c r="H1213" t="s">
        <v>309</v>
      </c>
      <c r="I1213" t="s">
        <v>448</v>
      </c>
      <c r="J1213" t="s">
        <v>108</v>
      </c>
      <c r="K1213">
        <v>2185</v>
      </c>
      <c r="L1213" t="s">
        <v>449</v>
      </c>
      <c r="M1213" s="43">
        <v>36796</v>
      </c>
      <c r="N1213" s="43">
        <v>51379</v>
      </c>
      <c r="O1213" t="s">
        <v>450</v>
      </c>
      <c r="P1213" t="s">
        <v>162</v>
      </c>
      <c r="Q1213">
        <v>4</v>
      </c>
      <c r="R1213">
        <v>16.8</v>
      </c>
      <c r="S1213">
        <v>123146</v>
      </c>
      <c r="T1213">
        <v>86.243942067960901</v>
      </c>
      <c r="U1213">
        <v>1911</v>
      </c>
      <c r="V1213" t="s">
        <v>10666</v>
      </c>
      <c r="W1213" t="s">
        <v>10666</v>
      </c>
      <c r="X1213" t="s">
        <v>10666</v>
      </c>
      <c r="Y1213" t="s">
        <v>10666</v>
      </c>
      <c r="Z1213" t="s">
        <v>451</v>
      </c>
      <c r="AA1213" s="48" t="s">
        <v>11535</v>
      </c>
      <c r="AB1213" s="41" t="s">
        <v>10676</v>
      </c>
      <c r="AC1213" t="s">
        <v>153</v>
      </c>
      <c r="AD1213" t="s">
        <v>453</v>
      </c>
      <c r="AE1213" t="s">
        <v>166</v>
      </c>
      <c r="AF1213" t="s">
        <v>454</v>
      </c>
    </row>
    <row r="1214" spans="1:32">
      <c r="A1214" t="s">
        <v>8244</v>
      </c>
      <c r="B1214" t="s">
        <v>8245</v>
      </c>
      <c r="C1214" t="s">
        <v>8246</v>
      </c>
      <c r="D1214" t="s">
        <v>527</v>
      </c>
      <c r="E1214">
        <v>35.600700000000003</v>
      </c>
      <c r="F1214">
        <v>-80.234899999999996</v>
      </c>
      <c r="G1214" t="s">
        <v>1582</v>
      </c>
      <c r="H1214" t="s">
        <v>309</v>
      </c>
      <c r="I1214" t="s">
        <v>8247</v>
      </c>
      <c r="J1214" t="s">
        <v>108</v>
      </c>
      <c r="K1214">
        <v>54896</v>
      </c>
      <c r="L1214" t="s">
        <v>8248</v>
      </c>
      <c r="M1214" s="43">
        <v>42635</v>
      </c>
      <c r="N1214" s="43">
        <v>56704</v>
      </c>
      <c r="O1214" t="s">
        <v>250</v>
      </c>
      <c r="P1214" t="s">
        <v>162</v>
      </c>
      <c r="Q1214">
        <v>3</v>
      </c>
      <c r="R1214">
        <v>33</v>
      </c>
      <c r="S1214">
        <v>123187.7</v>
      </c>
      <c r="T1214">
        <v>42.6137055486371</v>
      </c>
      <c r="U1214">
        <v>1927</v>
      </c>
      <c r="V1214" t="s">
        <v>10666</v>
      </c>
      <c r="W1214" t="s">
        <v>10666</v>
      </c>
      <c r="X1214" t="s">
        <v>10666</v>
      </c>
      <c r="Y1214" t="s">
        <v>10666</v>
      </c>
      <c r="Z1214" t="s">
        <v>8249</v>
      </c>
      <c r="AA1214" s="48" t="s">
        <v>8250</v>
      </c>
      <c r="AB1214" s="41" t="s">
        <v>10666</v>
      </c>
      <c r="AC1214" t="s">
        <v>253</v>
      </c>
      <c r="AD1214" t="s">
        <v>8251</v>
      </c>
      <c r="AE1214" t="s">
        <v>166</v>
      </c>
      <c r="AF1214" t="s">
        <v>246</v>
      </c>
    </row>
    <row r="1215" spans="1:32">
      <c r="A1215" t="s">
        <v>8802</v>
      </c>
      <c r="B1215" t="s">
        <v>8803</v>
      </c>
      <c r="C1215" t="s">
        <v>214</v>
      </c>
      <c r="D1215" t="s">
        <v>195</v>
      </c>
      <c r="E1215">
        <v>43.322600000000001</v>
      </c>
      <c r="F1215">
        <v>-122.1934</v>
      </c>
      <c r="G1215" t="s">
        <v>568</v>
      </c>
      <c r="H1215" t="s">
        <v>247</v>
      </c>
      <c r="I1215" t="s">
        <v>568</v>
      </c>
      <c r="J1215" t="s">
        <v>108</v>
      </c>
      <c r="K1215">
        <v>3029</v>
      </c>
      <c r="L1215" t="s">
        <v>8804</v>
      </c>
      <c r="M1215" s="43">
        <v>37943</v>
      </c>
      <c r="N1215" s="43">
        <v>50709</v>
      </c>
      <c r="O1215" t="s">
        <v>250</v>
      </c>
      <c r="P1215" t="s">
        <v>162</v>
      </c>
      <c r="Q1215">
        <v>1</v>
      </c>
      <c r="R1215">
        <v>32</v>
      </c>
      <c r="S1215">
        <v>123349</v>
      </c>
      <c r="T1215">
        <v>44.002925228310502</v>
      </c>
      <c r="U1215">
        <v>1955</v>
      </c>
      <c r="V1215" t="s">
        <v>10666</v>
      </c>
      <c r="W1215" t="s">
        <v>10666</v>
      </c>
      <c r="X1215" t="s">
        <v>10666</v>
      </c>
      <c r="Y1215" t="s">
        <v>10666</v>
      </c>
      <c r="Z1215" t="s">
        <v>8805</v>
      </c>
      <c r="AA1215" s="48" t="s">
        <v>8806</v>
      </c>
      <c r="AB1215" s="41" t="s">
        <v>10867</v>
      </c>
      <c r="AC1215" t="s">
        <v>153</v>
      </c>
      <c r="AD1215" t="s">
        <v>587</v>
      </c>
      <c r="AE1215" t="s">
        <v>166</v>
      </c>
      <c r="AF1215" t="s">
        <v>568</v>
      </c>
    </row>
    <row r="1216" spans="1:32">
      <c r="A1216" t="s">
        <v>9425</v>
      </c>
      <c r="B1216" t="s">
        <v>6690</v>
      </c>
      <c r="C1216" t="s">
        <v>365</v>
      </c>
      <c r="D1216" t="s">
        <v>404</v>
      </c>
      <c r="E1216">
        <v>35.80685802</v>
      </c>
      <c r="F1216">
        <v>-85.63398737</v>
      </c>
      <c r="G1216" t="s">
        <v>40</v>
      </c>
      <c r="H1216" t="s">
        <v>39</v>
      </c>
      <c r="I1216" t="s">
        <v>40</v>
      </c>
      <c r="J1216" t="s">
        <v>108</v>
      </c>
      <c r="K1216">
        <v>3404</v>
      </c>
      <c r="L1216" t="s">
        <v>10666</v>
      </c>
      <c r="M1216" t="s">
        <v>10666</v>
      </c>
      <c r="N1216" s="43" t="s">
        <v>10666</v>
      </c>
      <c r="O1216" t="s">
        <v>250</v>
      </c>
      <c r="P1216" t="s">
        <v>39</v>
      </c>
      <c r="Q1216">
        <v>2</v>
      </c>
      <c r="R1216">
        <v>33.700000000000003</v>
      </c>
      <c r="S1216">
        <v>123566.35</v>
      </c>
      <c r="T1216">
        <v>41.856818151023703</v>
      </c>
      <c r="U1216">
        <v>1916</v>
      </c>
      <c r="V1216" t="s">
        <v>10666</v>
      </c>
      <c r="W1216" t="s">
        <v>10666</v>
      </c>
      <c r="X1216" t="s">
        <v>10666</v>
      </c>
      <c r="Y1216" t="s">
        <v>10666</v>
      </c>
      <c r="Z1216" t="s">
        <v>9426</v>
      </c>
      <c r="AA1216" s="48" t="s">
        <v>9427</v>
      </c>
      <c r="AB1216" s="41" t="s">
        <v>11165</v>
      </c>
      <c r="AC1216" t="s">
        <v>253</v>
      </c>
      <c r="AD1216" t="s">
        <v>39</v>
      </c>
      <c r="AE1216" t="s">
        <v>166</v>
      </c>
      <c r="AF1216" t="s">
        <v>40</v>
      </c>
    </row>
    <row r="1217" spans="1:32">
      <c r="A1217" t="s">
        <v>9773</v>
      </c>
      <c r="B1217" t="s">
        <v>9774</v>
      </c>
      <c r="C1217" t="s">
        <v>9768</v>
      </c>
      <c r="D1217" t="s">
        <v>1866</v>
      </c>
      <c r="E1217">
        <v>33.458599999999997</v>
      </c>
      <c r="F1217">
        <v>-87.355999999999995</v>
      </c>
      <c r="G1217" t="s">
        <v>7062</v>
      </c>
      <c r="H1217" t="s">
        <v>247</v>
      </c>
      <c r="I1217" t="s">
        <v>9769</v>
      </c>
      <c r="J1217" t="s">
        <v>108</v>
      </c>
      <c r="K1217">
        <v>2</v>
      </c>
      <c r="L1217" t="s">
        <v>8345</v>
      </c>
      <c r="M1217" s="43">
        <v>40268</v>
      </c>
      <c r="N1217" s="43">
        <v>51194</v>
      </c>
      <c r="O1217" t="s">
        <v>250</v>
      </c>
      <c r="P1217" t="s">
        <v>162</v>
      </c>
      <c r="Q1217">
        <v>1</v>
      </c>
      <c r="R1217">
        <v>53.9</v>
      </c>
      <c r="S1217">
        <v>124142.48</v>
      </c>
      <c r="T1217">
        <v>26.292237442922399</v>
      </c>
      <c r="U1217">
        <v>1963</v>
      </c>
      <c r="V1217" t="s">
        <v>10666</v>
      </c>
      <c r="W1217" t="s">
        <v>10666</v>
      </c>
      <c r="X1217" t="s">
        <v>10666</v>
      </c>
      <c r="Y1217" t="s">
        <v>10666</v>
      </c>
      <c r="Z1217" t="s">
        <v>9771</v>
      </c>
      <c r="AA1217" s="48" t="s">
        <v>9775</v>
      </c>
      <c r="AB1217" s="41" t="s">
        <v>11209</v>
      </c>
      <c r="AC1217" t="s">
        <v>253</v>
      </c>
      <c r="AD1217" t="s">
        <v>272</v>
      </c>
      <c r="AE1217" t="s">
        <v>166</v>
      </c>
      <c r="AF1217" t="s">
        <v>7062</v>
      </c>
    </row>
    <row r="1218" spans="1:32">
      <c r="A1218" t="s">
        <v>9392</v>
      </c>
      <c r="B1218" t="s">
        <v>9393</v>
      </c>
      <c r="C1218" t="s">
        <v>501</v>
      </c>
      <c r="D1218" t="s">
        <v>404</v>
      </c>
      <c r="E1218">
        <v>36.524307479999997</v>
      </c>
      <c r="F1218">
        <v>-82.088152320000006</v>
      </c>
      <c r="G1218" t="s">
        <v>40</v>
      </c>
      <c r="H1218" t="s">
        <v>39</v>
      </c>
      <c r="I1218" t="s">
        <v>40</v>
      </c>
      <c r="J1218" t="s">
        <v>108</v>
      </c>
      <c r="K1218">
        <v>3416</v>
      </c>
      <c r="L1218" t="s">
        <v>10666</v>
      </c>
      <c r="M1218" t="s">
        <v>10666</v>
      </c>
      <c r="N1218" s="43" t="s">
        <v>10666</v>
      </c>
      <c r="O1218" t="s">
        <v>250</v>
      </c>
      <c r="P1218" t="s">
        <v>39</v>
      </c>
      <c r="Q1218">
        <v>1</v>
      </c>
      <c r="R1218">
        <v>38.5</v>
      </c>
      <c r="S1218">
        <v>124203.17</v>
      </c>
      <c r="T1218">
        <v>36.827127438771299</v>
      </c>
      <c r="U1218">
        <v>1951</v>
      </c>
      <c r="V1218" t="s">
        <v>10666</v>
      </c>
      <c r="W1218" t="s">
        <v>10666</v>
      </c>
      <c r="X1218" t="s">
        <v>10666</v>
      </c>
      <c r="Y1218" t="s">
        <v>10666</v>
      </c>
      <c r="Z1218" t="s">
        <v>9394</v>
      </c>
      <c r="AA1218" s="48" t="s">
        <v>11150</v>
      </c>
      <c r="AB1218" s="41" t="s">
        <v>11149</v>
      </c>
      <c r="AC1218" t="s">
        <v>253</v>
      </c>
      <c r="AD1218" t="s">
        <v>39</v>
      </c>
      <c r="AE1218" t="s">
        <v>166</v>
      </c>
      <c r="AF1218" t="s">
        <v>40</v>
      </c>
    </row>
    <row r="1219" spans="1:32">
      <c r="A1219" t="s">
        <v>9990</v>
      </c>
      <c r="B1219" t="s">
        <v>9991</v>
      </c>
      <c r="C1219" t="s">
        <v>7426</v>
      </c>
      <c r="D1219" t="s">
        <v>195</v>
      </c>
      <c r="E1219">
        <v>43.708337870000001</v>
      </c>
      <c r="F1219">
        <v>-122.4236585</v>
      </c>
      <c r="G1219" t="s">
        <v>9855</v>
      </c>
      <c r="H1219" t="s">
        <v>41</v>
      </c>
      <c r="I1219" t="s">
        <v>9856</v>
      </c>
      <c r="J1219" t="s">
        <v>108</v>
      </c>
      <c r="K1219">
        <v>3081</v>
      </c>
      <c r="L1219" t="s">
        <v>10666</v>
      </c>
      <c r="M1219" t="s">
        <v>10666</v>
      </c>
      <c r="N1219" s="43" t="s">
        <v>10666</v>
      </c>
      <c r="O1219" t="s">
        <v>250</v>
      </c>
      <c r="P1219" t="s">
        <v>41</v>
      </c>
      <c r="Q1219">
        <v>2</v>
      </c>
      <c r="R1219">
        <v>30</v>
      </c>
      <c r="S1219">
        <v>124347.26</v>
      </c>
      <c r="T1219">
        <v>47.316308980213101</v>
      </c>
      <c r="U1219">
        <v>1962</v>
      </c>
      <c r="V1219" t="s">
        <v>10666</v>
      </c>
      <c r="W1219" t="s">
        <v>10666</v>
      </c>
      <c r="X1219" t="s">
        <v>10666</v>
      </c>
      <c r="Y1219" t="s">
        <v>10666</v>
      </c>
      <c r="Z1219" t="s">
        <v>9953</v>
      </c>
      <c r="AA1219" s="48" t="s">
        <v>11477</v>
      </c>
      <c r="AB1219" s="41" t="s">
        <v>10996</v>
      </c>
      <c r="AC1219" t="s">
        <v>153</v>
      </c>
      <c r="AD1219" t="s">
        <v>4142</v>
      </c>
      <c r="AE1219" t="s">
        <v>166</v>
      </c>
      <c r="AF1219" t="s">
        <v>4143</v>
      </c>
    </row>
    <row r="1220" spans="1:32">
      <c r="A1220" t="s">
        <v>8867</v>
      </c>
      <c r="B1220" t="s">
        <v>8868</v>
      </c>
      <c r="C1220" t="s">
        <v>349</v>
      </c>
      <c r="D1220" t="s">
        <v>350</v>
      </c>
      <c r="E1220">
        <v>40.115099999999998</v>
      </c>
      <c r="F1220">
        <v>-76.712999999999994</v>
      </c>
      <c r="G1220" t="s">
        <v>1582</v>
      </c>
      <c r="H1220" t="s">
        <v>309</v>
      </c>
      <c r="I1220" t="s">
        <v>8869</v>
      </c>
      <c r="J1220" t="s">
        <v>108</v>
      </c>
      <c r="K1220">
        <v>3117</v>
      </c>
      <c r="L1220" t="s">
        <v>8870</v>
      </c>
      <c r="M1220" s="43">
        <v>42360</v>
      </c>
      <c r="N1220" s="43">
        <v>56948</v>
      </c>
      <c r="O1220" t="s">
        <v>161</v>
      </c>
      <c r="P1220" t="s">
        <v>162</v>
      </c>
      <c r="Q1220">
        <v>1</v>
      </c>
      <c r="R1220">
        <v>19.600000000000001</v>
      </c>
      <c r="S1220">
        <v>124349.13</v>
      </c>
      <c r="T1220">
        <v>72.424011042773301</v>
      </c>
      <c r="U1220">
        <v>1905</v>
      </c>
      <c r="V1220" t="s">
        <v>10666</v>
      </c>
      <c r="W1220" t="s">
        <v>10666</v>
      </c>
      <c r="X1220" t="s">
        <v>10666</v>
      </c>
      <c r="Y1220" t="s">
        <v>10666</v>
      </c>
      <c r="Z1220" t="s">
        <v>354</v>
      </c>
      <c r="AA1220" s="48" t="s">
        <v>8871</v>
      </c>
      <c r="AB1220" s="41" t="s">
        <v>11096</v>
      </c>
      <c r="AC1220" t="s">
        <v>301</v>
      </c>
      <c r="AD1220" t="s">
        <v>282</v>
      </c>
      <c r="AE1220" t="s">
        <v>220</v>
      </c>
      <c r="AF1220" t="s">
        <v>8872</v>
      </c>
    </row>
    <row r="1221" spans="1:32">
      <c r="A1221" t="s">
        <v>8269</v>
      </c>
      <c r="B1221" t="s">
        <v>8270</v>
      </c>
      <c r="C1221" t="s">
        <v>1548</v>
      </c>
      <c r="D1221" t="s">
        <v>446</v>
      </c>
      <c r="E1221">
        <v>47.5197</v>
      </c>
      <c r="F1221">
        <v>-111.2625</v>
      </c>
      <c r="G1221" t="s">
        <v>447</v>
      </c>
      <c r="H1221" t="s">
        <v>309</v>
      </c>
      <c r="I1221" t="s">
        <v>448</v>
      </c>
      <c r="J1221" t="s">
        <v>108</v>
      </c>
      <c r="K1221">
        <v>2181</v>
      </c>
      <c r="L1221" t="s">
        <v>449</v>
      </c>
      <c r="M1221" s="43">
        <v>36796</v>
      </c>
      <c r="N1221" s="43">
        <v>51379</v>
      </c>
      <c r="O1221" t="s">
        <v>450</v>
      </c>
      <c r="P1221" t="s">
        <v>162</v>
      </c>
      <c r="Q1221">
        <v>3</v>
      </c>
      <c r="R1221">
        <v>26.7</v>
      </c>
      <c r="S1221">
        <v>124466.74</v>
      </c>
      <c r="T1221">
        <v>53.215475518615399</v>
      </c>
      <c r="U1221">
        <v>1927</v>
      </c>
      <c r="V1221" t="s">
        <v>10666</v>
      </c>
      <c r="W1221" t="s">
        <v>10666</v>
      </c>
      <c r="X1221" t="s">
        <v>10666</v>
      </c>
      <c r="Y1221" t="s">
        <v>10666</v>
      </c>
      <c r="Z1221" t="s">
        <v>451</v>
      </c>
      <c r="AA1221" s="48" t="s">
        <v>8271</v>
      </c>
      <c r="AB1221" s="41" t="s">
        <v>11062</v>
      </c>
      <c r="AC1221" t="s">
        <v>153</v>
      </c>
      <c r="AD1221" t="s">
        <v>453</v>
      </c>
      <c r="AE1221" t="s">
        <v>166</v>
      </c>
      <c r="AF1221" t="s">
        <v>454</v>
      </c>
    </row>
    <row r="1222" spans="1:32">
      <c r="A1222" t="s">
        <v>9185</v>
      </c>
      <c r="B1222" t="s">
        <v>9186</v>
      </c>
      <c r="C1222" t="s">
        <v>294</v>
      </c>
      <c r="D1222" t="s">
        <v>157</v>
      </c>
      <c r="E1222">
        <v>47.422800000000002</v>
      </c>
      <c r="F1222">
        <v>-123.2214</v>
      </c>
      <c r="G1222" t="s">
        <v>158</v>
      </c>
      <c r="H1222" t="s">
        <v>148</v>
      </c>
      <c r="I1222" t="s">
        <v>159</v>
      </c>
      <c r="J1222" t="s">
        <v>108</v>
      </c>
      <c r="K1222">
        <v>3914</v>
      </c>
      <c r="L1222" t="s">
        <v>9182</v>
      </c>
      <c r="M1222" s="43">
        <v>36006</v>
      </c>
      <c r="N1222" s="43">
        <v>54239</v>
      </c>
      <c r="O1222" t="s">
        <v>250</v>
      </c>
      <c r="P1222" t="s">
        <v>162</v>
      </c>
      <c r="Q1222">
        <v>2</v>
      </c>
      <c r="R1222">
        <v>50.4</v>
      </c>
      <c r="S1222">
        <v>125062.25</v>
      </c>
      <c r="T1222">
        <v>33.047482771013001</v>
      </c>
      <c r="U1222">
        <v>1926</v>
      </c>
      <c r="V1222" t="s">
        <v>10666</v>
      </c>
      <c r="W1222" t="s">
        <v>10666</v>
      </c>
      <c r="X1222" t="s">
        <v>10666</v>
      </c>
      <c r="Y1222" t="s">
        <v>10666</v>
      </c>
      <c r="Z1222" t="s">
        <v>9187</v>
      </c>
      <c r="AA1222" s="48" t="s">
        <v>9184</v>
      </c>
      <c r="AB1222" s="41" t="s">
        <v>10674</v>
      </c>
      <c r="AC1222" t="s">
        <v>153</v>
      </c>
      <c r="AD1222" t="s">
        <v>165</v>
      </c>
      <c r="AE1222" t="s">
        <v>166</v>
      </c>
      <c r="AF1222" t="s">
        <v>167</v>
      </c>
    </row>
    <row r="1223" spans="1:32">
      <c r="A1223" t="s">
        <v>8798</v>
      </c>
      <c r="B1223" t="s">
        <v>8799</v>
      </c>
      <c r="C1223" t="s">
        <v>6192</v>
      </c>
      <c r="D1223" t="s">
        <v>146</v>
      </c>
      <c r="E1223">
        <v>35.528300000000002</v>
      </c>
      <c r="F1223">
        <v>-118.6711</v>
      </c>
      <c r="G1223" t="s">
        <v>397</v>
      </c>
      <c r="H1223" t="s">
        <v>247</v>
      </c>
      <c r="I1223" t="s">
        <v>397</v>
      </c>
      <c r="J1223" t="s">
        <v>108</v>
      </c>
      <c r="K1223">
        <v>340</v>
      </c>
      <c r="L1223" t="s">
        <v>8800</v>
      </c>
      <c r="M1223" s="43">
        <v>35962</v>
      </c>
      <c r="N1223" s="43">
        <v>46904</v>
      </c>
      <c r="O1223" t="s">
        <v>161</v>
      </c>
      <c r="P1223" t="s">
        <v>162</v>
      </c>
      <c r="Q1223">
        <v>4</v>
      </c>
      <c r="R1223">
        <v>26.4</v>
      </c>
      <c r="S1223">
        <v>125361.26</v>
      </c>
      <c r="T1223">
        <v>54.206992873944898</v>
      </c>
      <c r="U1223">
        <v>1907</v>
      </c>
      <c r="V1223" t="s">
        <v>10666</v>
      </c>
      <c r="W1223" t="s">
        <v>10666</v>
      </c>
      <c r="X1223" t="s">
        <v>10666</v>
      </c>
      <c r="Y1223" t="s">
        <v>10666</v>
      </c>
      <c r="Z1223" t="s">
        <v>6195</v>
      </c>
      <c r="AA1223" s="48" t="s">
        <v>8801</v>
      </c>
      <c r="AB1223" s="41" t="s">
        <v>10918</v>
      </c>
      <c r="AC1223" t="s">
        <v>153</v>
      </c>
      <c r="AD1223" t="s">
        <v>263</v>
      </c>
      <c r="AE1223" t="s">
        <v>166</v>
      </c>
      <c r="AF1223" t="s">
        <v>397</v>
      </c>
    </row>
    <row r="1224" spans="1:32">
      <c r="A1224" t="s">
        <v>8461</v>
      </c>
      <c r="B1224" t="s">
        <v>8462</v>
      </c>
      <c r="C1224" t="s">
        <v>1879</v>
      </c>
      <c r="D1224" t="s">
        <v>146</v>
      </c>
      <c r="E1224">
        <v>40.115400000000001</v>
      </c>
      <c r="F1224">
        <v>-121.1461</v>
      </c>
      <c r="G1224" t="s">
        <v>258</v>
      </c>
      <c r="H1224" t="s">
        <v>247</v>
      </c>
      <c r="I1224" t="s">
        <v>259</v>
      </c>
      <c r="J1224" t="s">
        <v>108</v>
      </c>
      <c r="K1224">
        <v>222</v>
      </c>
      <c r="L1224" t="s">
        <v>8453</v>
      </c>
      <c r="M1224" s="43">
        <v>20113</v>
      </c>
      <c r="N1224" s="43">
        <v>38291</v>
      </c>
      <c r="O1224" t="s">
        <v>10666</v>
      </c>
      <c r="P1224" t="s">
        <v>162</v>
      </c>
      <c r="Q1224">
        <v>3</v>
      </c>
      <c r="R1224">
        <v>73.8</v>
      </c>
      <c r="S1224">
        <v>125770.22</v>
      </c>
      <c r="T1224">
        <v>19.454378116840498</v>
      </c>
      <c r="U1224">
        <v>1921</v>
      </c>
      <c r="V1224" t="s">
        <v>10666</v>
      </c>
      <c r="W1224" t="s">
        <v>10666</v>
      </c>
      <c r="X1224" t="s">
        <v>10666</v>
      </c>
      <c r="Y1224" t="s">
        <v>10666</v>
      </c>
      <c r="Z1224" t="s">
        <v>8459</v>
      </c>
      <c r="AA1224" s="48" t="s">
        <v>8460</v>
      </c>
      <c r="AB1224" s="41" t="s">
        <v>10784</v>
      </c>
      <c r="AC1224" t="s">
        <v>153</v>
      </c>
      <c r="AD1224" t="s">
        <v>263</v>
      </c>
      <c r="AE1224" t="s">
        <v>166</v>
      </c>
      <c r="AF1224" t="s">
        <v>259</v>
      </c>
    </row>
    <row r="1225" spans="1:32">
      <c r="A1225" t="s">
        <v>10440</v>
      </c>
      <c r="B1225" t="s">
        <v>10441</v>
      </c>
      <c r="C1225" t="s">
        <v>4633</v>
      </c>
      <c r="D1225" t="s">
        <v>574</v>
      </c>
      <c r="E1225">
        <v>42.174301419999999</v>
      </c>
      <c r="F1225">
        <v>-106.8805431</v>
      </c>
      <c r="G1225" t="s">
        <v>416</v>
      </c>
      <c r="H1225" t="s">
        <v>37</v>
      </c>
      <c r="I1225" t="s">
        <v>10362</v>
      </c>
      <c r="J1225" t="s">
        <v>108</v>
      </c>
      <c r="K1225">
        <v>4180</v>
      </c>
      <c r="L1225" t="s">
        <v>10666</v>
      </c>
      <c r="M1225" t="s">
        <v>10666</v>
      </c>
      <c r="N1225" s="43" t="s">
        <v>10666</v>
      </c>
      <c r="O1225" t="s">
        <v>812</v>
      </c>
      <c r="P1225" t="s">
        <v>37</v>
      </c>
      <c r="Q1225">
        <v>3</v>
      </c>
      <c r="R1225">
        <v>36</v>
      </c>
      <c r="S1225">
        <v>125862.52</v>
      </c>
      <c r="T1225">
        <v>39.910743277524098</v>
      </c>
      <c r="U1225">
        <v>1950</v>
      </c>
      <c r="V1225" t="s">
        <v>10666</v>
      </c>
      <c r="W1225" t="s">
        <v>10666</v>
      </c>
      <c r="X1225" t="s">
        <v>10666</v>
      </c>
      <c r="Y1225" t="s">
        <v>10666</v>
      </c>
      <c r="Z1225" t="s">
        <v>8933</v>
      </c>
      <c r="AA1225" s="48" t="s">
        <v>10384</v>
      </c>
      <c r="AB1225" s="41" t="s">
        <v>11299</v>
      </c>
      <c r="AC1225" t="s">
        <v>153</v>
      </c>
      <c r="AD1225" t="s">
        <v>10019</v>
      </c>
      <c r="AE1225" t="s">
        <v>166</v>
      </c>
      <c r="AF1225" t="s">
        <v>579</v>
      </c>
    </row>
    <row r="1226" spans="1:32">
      <c r="A1226" t="s">
        <v>8515</v>
      </c>
      <c r="B1226" t="s">
        <v>8516</v>
      </c>
      <c r="C1226" t="s">
        <v>2342</v>
      </c>
      <c r="D1226" t="s">
        <v>146</v>
      </c>
      <c r="E1226">
        <v>39.551499999999997</v>
      </c>
      <c r="F1226">
        <v>-121.20950000000001</v>
      </c>
      <c r="G1226" t="s">
        <v>8510</v>
      </c>
      <c r="H1226" t="s">
        <v>148</v>
      </c>
      <c r="I1226" t="s">
        <v>8510</v>
      </c>
      <c r="J1226" t="s">
        <v>108</v>
      </c>
      <c r="K1226">
        <v>417</v>
      </c>
      <c r="L1226" t="s">
        <v>8511</v>
      </c>
      <c r="M1226" s="43">
        <v>19196</v>
      </c>
      <c r="N1226" s="43">
        <v>39903</v>
      </c>
      <c r="O1226" t="s">
        <v>10666</v>
      </c>
      <c r="P1226" t="s">
        <v>162</v>
      </c>
      <c r="Q1226">
        <v>1</v>
      </c>
      <c r="R1226">
        <v>41.9</v>
      </c>
      <c r="S1226">
        <v>126168.39</v>
      </c>
      <c r="T1226">
        <v>34.374186746003197</v>
      </c>
      <c r="U1226">
        <v>1963</v>
      </c>
      <c r="V1226" t="s">
        <v>10666</v>
      </c>
      <c r="W1226" t="s">
        <v>10666</v>
      </c>
      <c r="X1226" t="s">
        <v>10666</v>
      </c>
      <c r="Y1226" t="s">
        <v>10666</v>
      </c>
      <c r="Z1226" t="s">
        <v>8517</v>
      </c>
      <c r="AA1226" s="48" t="s">
        <v>8518</v>
      </c>
      <c r="AB1226" s="41" t="s">
        <v>10872</v>
      </c>
      <c r="AC1226" t="s">
        <v>153</v>
      </c>
      <c r="AD1226" t="s">
        <v>263</v>
      </c>
      <c r="AE1226" t="s">
        <v>166</v>
      </c>
      <c r="AF1226" t="s">
        <v>259</v>
      </c>
    </row>
    <row r="1227" spans="1:32">
      <c r="A1227" t="s">
        <v>10052</v>
      </c>
      <c r="B1227" t="s">
        <v>10053</v>
      </c>
      <c r="C1227" t="s">
        <v>9446</v>
      </c>
      <c r="D1227" t="s">
        <v>404</v>
      </c>
      <c r="E1227">
        <v>36.537139140000001</v>
      </c>
      <c r="F1227">
        <v>-85.451126979999998</v>
      </c>
      <c r="G1227" t="s">
        <v>9828</v>
      </c>
      <c r="H1227" t="s">
        <v>41</v>
      </c>
      <c r="I1227" t="s">
        <v>9828</v>
      </c>
      <c r="J1227" t="s">
        <v>108</v>
      </c>
      <c r="K1227">
        <v>3424</v>
      </c>
      <c r="L1227" t="s">
        <v>10666</v>
      </c>
      <c r="M1227" t="s">
        <v>10666</v>
      </c>
      <c r="N1227" s="43" t="s">
        <v>10666</v>
      </c>
      <c r="O1227" t="s">
        <v>10666</v>
      </c>
      <c r="P1227" t="s">
        <v>41</v>
      </c>
      <c r="Q1227">
        <v>3</v>
      </c>
      <c r="R1227">
        <v>54</v>
      </c>
      <c r="S1227">
        <v>126340.78</v>
      </c>
      <c r="T1227">
        <v>26.7082656857771</v>
      </c>
      <c r="U1227">
        <v>1948</v>
      </c>
      <c r="V1227" t="s">
        <v>10666</v>
      </c>
      <c r="W1227" t="s">
        <v>10666</v>
      </c>
      <c r="X1227" t="s">
        <v>10666</v>
      </c>
      <c r="Y1227" t="s">
        <v>10666</v>
      </c>
      <c r="Z1227" t="s">
        <v>10054</v>
      </c>
      <c r="AA1227" s="48" t="s">
        <v>10055</v>
      </c>
      <c r="AB1227" s="41" t="s">
        <v>11268</v>
      </c>
      <c r="AC1227" t="s">
        <v>253</v>
      </c>
      <c r="AD1227" t="s">
        <v>39</v>
      </c>
      <c r="AE1227" t="s">
        <v>166</v>
      </c>
      <c r="AF1227" t="s">
        <v>40</v>
      </c>
    </row>
    <row r="1228" spans="1:32">
      <c r="A1228" t="s">
        <v>7711</v>
      </c>
      <c r="B1228" t="s">
        <v>7712</v>
      </c>
      <c r="C1228" t="s">
        <v>7708</v>
      </c>
      <c r="D1228" t="s">
        <v>1866</v>
      </c>
      <c r="E1228">
        <v>32.574399999999997</v>
      </c>
      <c r="F1228">
        <v>-85.889300000000006</v>
      </c>
      <c r="G1228" t="s">
        <v>7062</v>
      </c>
      <c r="H1228" t="s">
        <v>247</v>
      </c>
      <c r="I1228" t="s">
        <v>7062</v>
      </c>
      <c r="J1228" t="s">
        <v>108</v>
      </c>
      <c r="K1228">
        <v>21</v>
      </c>
      <c r="L1228" t="s">
        <v>7709</v>
      </c>
      <c r="M1228" s="43">
        <v>34368</v>
      </c>
      <c r="N1228" s="43">
        <v>48975</v>
      </c>
      <c r="O1228" t="s">
        <v>10666</v>
      </c>
      <c r="P1228" t="s">
        <v>162</v>
      </c>
      <c r="Q1228">
        <v>2</v>
      </c>
      <c r="R1228">
        <v>50.5</v>
      </c>
      <c r="S1228">
        <v>127768.26</v>
      </c>
      <c r="T1228">
        <v>28.882015461820199</v>
      </c>
      <c r="U1228">
        <v>1928</v>
      </c>
      <c r="V1228" t="s">
        <v>10666</v>
      </c>
      <c r="W1228" t="s">
        <v>10666</v>
      </c>
      <c r="X1228" t="s">
        <v>10666</v>
      </c>
      <c r="Y1228" t="s">
        <v>10666</v>
      </c>
      <c r="Z1228" t="s">
        <v>7064</v>
      </c>
      <c r="AA1228" s="48" t="s">
        <v>7710</v>
      </c>
      <c r="AB1228" s="41" t="s">
        <v>10666</v>
      </c>
      <c r="AC1228" t="s">
        <v>253</v>
      </c>
      <c r="AD1228" t="s">
        <v>272</v>
      </c>
      <c r="AE1228" t="s">
        <v>166</v>
      </c>
      <c r="AF1228" t="s">
        <v>7062</v>
      </c>
    </row>
    <row r="1229" spans="1:32">
      <c r="A1229" t="s">
        <v>435</v>
      </c>
      <c r="B1229" t="s">
        <v>436</v>
      </c>
      <c r="C1229" t="s">
        <v>437</v>
      </c>
      <c r="D1229" t="s">
        <v>195</v>
      </c>
      <c r="E1229">
        <v>45.267200000000003</v>
      </c>
      <c r="F1229">
        <v>-122.32</v>
      </c>
      <c r="G1229" t="s">
        <v>438</v>
      </c>
      <c r="H1229" t="s">
        <v>247</v>
      </c>
      <c r="I1229" t="s">
        <v>438</v>
      </c>
      <c r="J1229" t="s">
        <v>108</v>
      </c>
      <c r="K1229">
        <v>3045</v>
      </c>
      <c r="L1229" t="s">
        <v>439</v>
      </c>
      <c r="M1229" s="43">
        <v>40533</v>
      </c>
      <c r="N1229" s="43">
        <v>53386</v>
      </c>
      <c r="O1229" t="s">
        <v>161</v>
      </c>
      <c r="P1229" t="s">
        <v>162</v>
      </c>
      <c r="Q1229">
        <v>1</v>
      </c>
      <c r="R1229">
        <v>37.200000000000003</v>
      </c>
      <c r="S1229">
        <v>127824.74</v>
      </c>
      <c r="T1229">
        <v>39.225444346246398</v>
      </c>
      <c r="U1229">
        <v>1907</v>
      </c>
      <c r="V1229" t="s">
        <v>10666</v>
      </c>
      <c r="W1229" t="s">
        <v>10666</v>
      </c>
      <c r="X1229" t="s">
        <v>10666</v>
      </c>
      <c r="Y1229" t="s">
        <v>10666</v>
      </c>
      <c r="Z1229" t="s">
        <v>440</v>
      </c>
      <c r="AA1229" s="48" t="s">
        <v>441</v>
      </c>
      <c r="AB1229" s="41" t="s">
        <v>10688</v>
      </c>
      <c r="AC1229" t="s">
        <v>153</v>
      </c>
      <c r="AD1229" t="s">
        <v>442</v>
      </c>
      <c r="AE1229" t="s">
        <v>166</v>
      </c>
      <c r="AF1229" t="s">
        <v>438</v>
      </c>
    </row>
    <row r="1230" spans="1:32">
      <c r="A1230" t="s">
        <v>7816</v>
      </c>
      <c r="B1230" t="s">
        <v>7817</v>
      </c>
      <c r="C1230" t="s">
        <v>2311</v>
      </c>
      <c r="D1230" t="s">
        <v>458</v>
      </c>
      <c r="E1230">
        <v>44.892589999999998</v>
      </c>
      <c r="F1230">
        <v>-69.888424000000001</v>
      </c>
      <c r="G1230" t="s">
        <v>1582</v>
      </c>
      <c r="H1230" t="s">
        <v>459</v>
      </c>
      <c r="I1230" t="s">
        <v>7812</v>
      </c>
      <c r="J1230" t="s">
        <v>108</v>
      </c>
      <c r="K1230">
        <v>10186</v>
      </c>
      <c r="L1230" t="s">
        <v>7818</v>
      </c>
      <c r="M1230" s="43">
        <v>37827</v>
      </c>
      <c r="N1230" s="43">
        <v>56369</v>
      </c>
      <c r="O1230" t="s">
        <v>161</v>
      </c>
      <c r="P1230" t="s">
        <v>162</v>
      </c>
      <c r="Q1230">
        <v>8</v>
      </c>
      <c r="R1230">
        <v>20</v>
      </c>
      <c r="S1230">
        <v>96766.791129999998</v>
      </c>
      <c r="T1230">
        <v>55.232186718036502</v>
      </c>
      <c r="U1230">
        <v>1950</v>
      </c>
      <c r="V1230" t="s">
        <v>10666</v>
      </c>
      <c r="W1230" t="s">
        <v>10666</v>
      </c>
      <c r="X1230" t="s">
        <v>10666</v>
      </c>
      <c r="Y1230" t="s">
        <v>10666</v>
      </c>
      <c r="Z1230" t="s">
        <v>7091</v>
      </c>
      <c r="AA1230" s="48" t="s">
        <v>7814</v>
      </c>
      <c r="AB1230" s="41" t="s">
        <v>10974</v>
      </c>
      <c r="AC1230" t="s">
        <v>232</v>
      </c>
      <c r="AD1230" t="s">
        <v>314</v>
      </c>
      <c r="AE1230" t="s">
        <v>220</v>
      </c>
      <c r="AF1230" t="s">
        <v>7815</v>
      </c>
    </row>
    <row r="1231" spans="1:32">
      <c r="A1231" t="s">
        <v>7810</v>
      </c>
      <c r="B1231" t="s">
        <v>7811</v>
      </c>
      <c r="C1231" t="s">
        <v>2311</v>
      </c>
      <c r="D1231" t="s">
        <v>458</v>
      </c>
      <c r="E1231">
        <v>44.798400000000001</v>
      </c>
      <c r="F1231">
        <v>-69.888999999999996</v>
      </c>
      <c r="G1231" t="s">
        <v>1582</v>
      </c>
      <c r="H1231" t="s">
        <v>459</v>
      </c>
      <c r="I1231" t="s">
        <v>7812</v>
      </c>
      <c r="J1231" t="s">
        <v>108</v>
      </c>
      <c r="K1231">
        <v>10186</v>
      </c>
      <c r="L1231" t="s">
        <v>7813</v>
      </c>
      <c r="M1231" s="43">
        <v>37827</v>
      </c>
      <c r="N1231" s="43">
        <v>56369</v>
      </c>
      <c r="O1231" t="s">
        <v>161</v>
      </c>
      <c r="P1231" t="s">
        <v>162</v>
      </c>
      <c r="Q1231">
        <v>5</v>
      </c>
      <c r="R1231">
        <v>9</v>
      </c>
      <c r="S1231">
        <v>43545.05601</v>
      </c>
      <c r="T1231">
        <v>55.232186719939101</v>
      </c>
      <c r="U1231">
        <v>1950</v>
      </c>
      <c r="V1231" t="s">
        <v>10666</v>
      </c>
      <c r="W1231" t="s">
        <v>10666</v>
      </c>
      <c r="X1231" t="s">
        <v>10666</v>
      </c>
      <c r="Y1231" t="s">
        <v>10666</v>
      </c>
      <c r="Z1231" t="s">
        <v>7091</v>
      </c>
      <c r="AA1231" s="48" t="s">
        <v>7814</v>
      </c>
      <c r="AB1231" s="41" t="s">
        <v>10974</v>
      </c>
      <c r="AC1231" t="s">
        <v>232</v>
      </c>
      <c r="AD1231" t="s">
        <v>314</v>
      </c>
      <c r="AE1231" t="s">
        <v>220</v>
      </c>
      <c r="AF1231" t="s">
        <v>7815</v>
      </c>
    </row>
    <row r="1232" spans="1:32">
      <c r="A1232" t="s">
        <v>8089</v>
      </c>
      <c r="B1232" t="s">
        <v>8090</v>
      </c>
      <c r="C1232" t="s">
        <v>3257</v>
      </c>
      <c r="D1232" t="s">
        <v>146</v>
      </c>
      <c r="E1232">
        <v>39.181699999999999</v>
      </c>
      <c r="F1232">
        <v>-120.8848</v>
      </c>
      <c r="G1232" t="s">
        <v>5827</v>
      </c>
      <c r="H1232" t="s">
        <v>148</v>
      </c>
      <c r="I1232" t="s">
        <v>5827</v>
      </c>
      <c r="J1232" t="s">
        <v>108</v>
      </c>
      <c r="K1232">
        <v>412</v>
      </c>
      <c r="L1232" t="s">
        <v>8088</v>
      </c>
      <c r="M1232" s="43">
        <v>23186</v>
      </c>
      <c r="N1232" s="43">
        <v>41394</v>
      </c>
      <c r="O1232" t="s">
        <v>10666</v>
      </c>
      <c r="P1232" t="s">
        <v>162</v>
      </c>
      <c r="Q1232">
        <v>1</v>
      </c>
      <c r="R1232">
        <v>44</v>
      </c>
      <c r="S1232">
        <v>128582.65</v>
      </c>
      <c r="T1232">
        <v>33.359965234537199</v>
      </c>
      <c r="U1232">
        <v>1965</v>
      </c>
      <c r="V1232" t="s">
        <v>10666</v>
      </c>
      <c r="W1232" t="s">
        <v>10666</v>
      </c>
      <c r="X1232" t="s">
        <v>10666</v>
      </c>
      <c r="Y1232" t="s">
        <v>10666</v>
      </c>
      <c r="Z1232" t="s">
        <v>8091</v>
      </c>
      <c r="AA1232" s="48" t="s">
        <v>2941</v>
      </c>
      <c r="AB1232" s="41" t="s">
        <v>10892</v>
      </c>
      <c r="AC1232" t="s">
        <v>153</v>
      </c>
      <c r="AD1232" t="s">
        <v>263</v>
      </c>
      <c r="AE1232" t="s">
        <v>220</v>
      </c>
      <c r="AF1232" t="s">
        <v>259</v>
      </c>
    </row>
    <row r="1233" spans="1:32">
      <c r="A1233" t="s">
        <v>8600</v>
      </c>
      <c r="B1233" t="s">
        <v>8601</v>
      </c>
      <c r="C1233" t="s">
        <v>785</v>
      </c>
      <c r="D1233" t="s">
        <v>286</v>
      </c>
      <c r="E1233">
        <v>43.296700000000001</v>
      </c>
      <c r="F1233">
        <v>-73.885999999999996</v>
      </c>
      <c r="G1233" t="s">
        <v>4355</v>
      </c>
      <c r="H1233" t="s">
        <v>309</v>
      </c>
      <c r="I1233" t="s">
        <v>4355</v>
      </c>
      <c r="J1233" t="s">
        <v>108</v>
      </c>
      <c r="K1233">
        <v>2614</v>
      </c>
      <c r="L1233" t="s">
        <v>8602</v>
      </c>
      <c r="M1233" s="43">
        <v>37524</v>
      </c>
      <c r="N1233" s="43">
        <v>52109</v>
      </c>
      <c r="O1233" t="s">
        <v>250</v>
      </c>
      <c r="P1233" t="s">
        <v>162</v>
      </c>
      <c r="Q1233">
        <v>2</v>
      </c>
      <c r="R1233">
        <v>38.5</v>
      </c>
      <c r="S1233">
        <v>128863.08</v>
      </c>
      <c r="T1233">
        <v>38.2088240526597</v>
      </c>
      <c r="U1233">
        <v>1952</v>
      </c>
      <c r="V1233" t="s">
        <v>10666</v>
      </c>
      <c r="W1233" t="s">
        <v>10666</v>
      </c>
      <c r="X1233" t="s">
        <v>10666</v>
      </c>
      <c r="Y1233" t="s">
        <v>10666</v>
      </c>
      <c r="Z1233" t="s">
        <v>2785</v>
      </c>
      <c r="AA1233" s="48" t="s">
        <v>7959</v>
      </c>
      <c r="AB1233" s="41" t="s">
        <v>10684</v>
      </c>
      <c r="AC1233" t="s">
        <v>232</v>
      </c>
      <c r="AD1233" t="s">
        <v>291</v>
      </c>
      <c r="AE1233" t="s">
        <v>220</v>
      </c>
      <c r="AF1233" t="s">
        <v>788</v>
      </c>
    </row>
    <row r="1234" spans="1:32">
      <c r="A1234" t="s">
        <v>8046</v>
      </c>
      <c r="B1234" t="s">
        <v>8047</v>
      </c>
      <c r="C1234" t="s">
        <v>1154</v>
      </c>
      <c r="D1234" t="s">
        <v>469</v>
      </c>
      <c r="E1234">
        <v>44.404149529999998</v>
      </c>
      <c r="F1234">
        <v>-71.115677669999997</v>
      </c>
      <c r="G1234" t="s">
        <v>7521</v>
      </c>
      <c r="H1234" t="s">
        <v>309</v>
      </c>
      <c r="I1234" t="s">
        <v>7521</v>
      </c>
      <c r="J1234" t="s">
        <v>108</v>
      </c>
      <c r="K1234">
        <v>54639</v>
      </c>
      <c r="L1234" t="s">
        <v>8048</v>
      </c>
      <c r="M1234" s="43">
        <v>45909</v>
      </c>
      <c r="N1234" s="43">
        <v>60510</v>
      </c>
      <c r="O1234" t="s">
        <v>161</v>
      </c>
      <c r="P1234" t="s">
        <v>162</v>
      </c>
      <c r="Q1234">
        <v>3</v>
      </c>
      <c r="R1234">
        <v>3.6</v>
      </c>
      <c r="S1234">
        <v>16404.627499999999</v>
      </c>
      <c r="T1234">
        <v>52.018732559614399</v>
      </c>
      <c r="U1234">
        <v>1914</v>
      </c>
      <c r="V1234" t="s">
        <v>10666</v>
      </c>
      <c r="W1234" t="s">
        <v>10666</v>
      </c>
      <c r="X1234" t="s">
        <v>10666</v>
      </c>
      <c r="Y1234" t="s">
        <v>10666</v>
      </c>
      <c r="Z1234" t="s">
        <v>5353</v>
      </c>
      <c r="AA1234" s="48" t="s">
        <v>8049</v>
      </c>
      <c r="AB1234" s="41" t="s">
        <v>10858</v>
      </c>
      <c r="AC1234" t="s">
        <v>232</v>
      </c>
      <c r="AD1234" t="s">
        <v>314</v>
      </c>
      <c r="AE1234" t="s">
        <v>220</v>
      </c>
      <c r="AF1234" t="s">
        <v>315</v>
      </c>
    </row>
    <row r="1235" spans="1:32">
      <c r="A1235" t="s">
        <v>8042</v>
      </c>
      <c r="B1235" t="s">
        <v>8043</v>
      </c>
      <c r="C1235" t="s">
        <v>1154</v>
      </c>
      <c r="D1235" t="s">
        <v>469</v>
      </c>
      <c r="E1235">
        <v>44.408200000000001</v>
      </c>
      <c r="F1235">
        <v>-71.1952</v>
      </c>
      <c r="G1235" t="s">
        <v>7521</v>
      </c>
      <c r="H1235" t="s">
        <v>309</v>
      </c>
      <c r="I1235" t="s">
        <v>7521</v>
      </c>
      <c r="J1235" t="s">
        <v>108</v>
      </c>
      <c r="K1235">
        <v>54639</v>
      </c>
      <c r="L1235" t="s">
        <v>8044</v>
      </c>
      <c r="M1235" s="43">
        <v>45909</v>
      </c>
      <c r="N1235" s="43">
        <v>60510</v>
      </c>
      <c r="O1235" t="s">
        <v>161</v>
      </c>
      <c r="P1235" t="s">
        <v>162</v>
      </c>
      <c r="Q1235">
        <v>4</v>
      </c>
      <c r="R1235">
        <v>4.8</v>
      </c>
      <c r="S1235">
        <v>21872.836660000001</v>
      </c>
      <c r="T1235">
        <v>52.018732543759498</v>
      </c>
      <c r="U1235">
        <v>1914</v>
      </c>
      <c r="V1235" t="s">
        <v>10666</v>
      </c>
      <c r="W1235" t="s">
        <v>10666</v>
      </c>
      <c r="X1235" t="s">
        <v>10666</v>
      </c>
      <c r="Y1235" t="s">
        <v>10666</v>
      </c>
      <c r="Z1235" t="s">
        <v>5353</v>
      </c>
      <c r="AA1235" s="48" t="s">
        <v>8045</v>
      </c>
      <c r="AB1235" s="41" t="s">
        <v>10858</v>
      </c>
      <c r="AC1235" t="s">
        <v>232</v>
      </c>
      <c r="AD1235" t="s">
        <v>314</v>
      </c>
      <c r="AE1235" t="s">
        <v>220</v>
      </c>
      <c r="AF1235" t="s">
        <v>315</v>
      </c>
    </row>
    <row r="1236" spans="1:32">
      <c r="A1236" t="s">
        <v>8039</v>
      </c>
      <c r="B1236" t="s">
        <v>8040</v>
      </c>
      <c r="C1236" t="s">
        <v>1154</v>
      </c>
      <c r="D1236" t="s">
        <v>469</v>
      </c>
      <c r="E1236">
        <v>44.45694546</v>
      </c>
      <c r="F1236">
        <v>-71.186062129999996</v>
      </c>
      <c r="G1236" t="s">
        <v>7521</v>
      </c>
      <c r="H1236" t="s">
        <v>309</v>
      </c>
      <c r="I1236" t="s">
        <v>7521</v>
      </c>
      <c r="J1236" t="s">
        <v>108</v>
      </c>
      <c r="K1236">
        <v>54639</v>
      </c>
      <c r="L1236" t="s">
        <v>8041</v>
      </c>
      <c r="M1236" s="43">
        <v>45909</v>
      </c>
      <c r="N1236" s="43">
        <v>60510</v>
      </c>
      <c r="O1236" t="s">
        <v>161</v>
      </c>
      <c r="P1236" t="s">
        <v>162</v>
      </c>
      <c r="Q1236">
        <v>5</v>
      </c>
      <c r="R1236">
        <v>3</v>
      </c>
      <c r="S1236">
        <v>13670.52291</v>
      </c>
      <c r="T1236">
        <v>52.018732534246602</v>
      </c>
      <c r="U1236">
        <v>1914</v>
      </c>
      <c r="V1236" t="s">
        <v>10666</v>
      </c>
      <c r="W1236" t="s">
        <v>10666</v>
      </c>
      <c r="X1236" t="s">
        <v>10666</v>
      </c>
      <c r="Y1236" t="s">
        <v>10666</v>
      </c>
      <c r="Z1236" t="s">
        <v>5353</v>
      </c>
      <c r="AA1236" s="48" t="s">
        <v>8038</v>
      </c>
      <c r="AB1236" s="41" t="s">
        <v>10858</v>
      </c>
      <c r="AC1236" t="s">
        <v>232</v>
      </c>
      <c r="AD1236" t="s">
        <v>314</v>
      </c>
      <c r="AE1236" t="s">
        <v>220</v>
      </c>
      <c r="AF1236" t="s">
        <v>315</v>
      </c>
    </row>
    <row r="1237" spans="1:32">
      <c r="A1237" t="s">
        <v>8036</v>
      </c>
      <c r="B1237" t="s">
        <v>1548</v>
      </c>
      <c r="C1237" t="s">
        <v>1154</v>
      </c>
      <c r="D1237" t="s">
        <v>469</v>
      </c>
      <c r="E1237">
        <v>44.449127330000003</v>
      </c>
      <c r="F1237">
        <v>-71.186716869999998</v>
      </c>
      <c r="G1237" t="s">
        <v>7521</v>
      </c>
      <c r="H1237" t="s">
        <v>309</v>
      </c>
      <c r="I1237" t="s">
        <v>7521</v>
      </c>
      <c r="J1237" t="s">
        <v>108</v>
      </c>
      <c r="K1237">
        <v>54639</v>
      </c>
      <c r="L1237" t="s">
        <v>8037</v>
      </c>
      <c r="M1237" s="43">
        <v>45910</v>
      </c>
      <c r="N1237" s="43">
        <v>60510</v>
      </c>
      <c r="O1237" t="s">
        <v>161</v>
      </c>
      <c r="P1237" t="s">
        <v>162</v>
      </c>
      <c r="Q1237">
        <v>3</v>
      </c>
      <c r="R1237">
        <v>7.9</v>
      </c>
      <c r="S1237">
        <v>35999.043669999999</v>
      </c>
      <c r="T1237">
        <v>52.018732544361598</v>
      </c>
      <c r="U1237">
        <v>1914</v>
      </c>
      <c r="V1237" t="s">
        <v>10666</v>
      </c>
      <c r="W1237" t="s">
        <v>10666</v>
      </c>
      <c r="X1237" t="s">
        <v>10666</v>
      </c>
      <c r="Y1237" t="s">
        <v>10666</v>
      </c>
      <c r="Z1237" t="s">
        <v>5353</v>
      </c>
      <c r="AA1237" s="48" t="s">
        <v>8038</v>
      </c>
      <c r="AB1237" s="41" t="s">
        <v>10858</v>
      </c>
      <c r="AC1237" t="s">
        <v>232</v>
      </c>
      <c r="AD1237" t="s">
        <v>314</v>
      </c>
      <c r="AE1237" t="s">
        <v>220</v>
      </c>
      <c r="AF1237" t="s">
        <v>315</v>
      </c>
    </row>
    <row r="1238" spans="1:32">
      <c r="A1238" t="s">
        <v>8033</v>
      </c>
      <c r="B1238" t="s">
        <v>8034</v>
      </c>
      <c r="C1238" t="s">
        <v>1154</v>
      </c>
      <c r="D1238" t="s">
        <v>469</v>
      </c>
      <c r="E1238">
        <v>44.479041799999997</v>
      </c>
      <c r="F1238">
        <v>-71.16800173</v>
      </c>
      <c r="G1238" t="s">
        <v>7521</v>
      </c>
      <c r="H1238" t="s">
        <v>309</v>
      </c>
      <c r="I1238" t="s">
        <v>7521</v>
      </c>
      <c r="J1238" t="s">
        <v>108</v>
      </c>
      <c r="K1238">
        <v>54639</v>
      </c>
      <c r="L1238" t="s">
        <v>8035</v>
      </c>
      <c r="M1238" s="43">
        <v>45909</v>
      </c>
      <c r="N1238" s="43">
        <v>60510</v>
      </c>
      <c r="O1238" t="s">
        <v>161</v>
      </c>
      <c r="P1238" t="s">
        <v>162</v>
      </c>
      <c r="Q1238">
        <v>4</v>
      </c>
      <c r="R1238">
        <v>3.1</v>
      </c>
      <c r="S1238">
        <v>14126.20701</v>
      </c>
      <c r="T1238">
        <v>52.018732545293901</v>
      </c>
      <c r="U1238">
        <v>1914</v>
      </c>
      <c r="V1238" t="s">
        <v>10666</v>
      </c>
      <c r="W1238" t="s">
        <v>10666</v>
      </c>
      <c r="X1238" t="s">
        <v>10666</v>
      </c>
      <c r="Y1238" t="s">
        <v>10666</v>
      </c>
      <c r="Z1238" t="s">
        <v>5353</v>
      </c>
      <c r="AA1238" s="48" t="s">
        <v>8032</v>
      </c>
      <c r="AB1238" s="41" t="s">
        <v>10858</v>
      </c>
      <c r="AC1238" t="s">
        <v>232</v>
      </c>
      <c r="AD1238" t="s">
        <v>314</v>
      </c>
      <c r="AE1238" t="s">
        <v>220</v>
      </c>
      <c r="AF1238" t="s">
        <v>315</v>
      </c>
    </row>
    <row r="1239" spans="1:32">
      <c r="A1239" t="s">
        <v>8030</v>
      </c>
      <c r="B1239" t="s">
        <v>1975</v>
      </c>
      <c r="C1239" t="s">
        <v>1154</v>
      </c>
      <c r="D1239" t="s">
        <v>469</v>
      </c>
      <c r="E1239">
        <v>44.474499999999999</v>
      </c>
      <c r="F1239">
        <v>-71.17</v>
      </c>
      <c r="G1239" t="s">
        <v>7521</v>
      </c>
      <c r="H1239" t="s">
        <v>309</v>
      </c>
      <c r="I1239" t="s">
        <v>7521</v>
      </c>
      <c r="J1239" t="s">
        <v>108</v>
      </c>
      <c r="K1239">
        <v>54639</v>
      </c>
      <c r="L1239" t="s">
        <v>8031</v>
      </c>
      <c r="M1239" s="43">
        <v>45910</v>
      </c>
      <c r="N1239" s="43">
        <v>60510</v>
      </c>
      <c r="O1239" t="s">
        <v>161</v>
      </c>
      <c r="P1239" t="s">
        <v>162</v>
      </c>
      <c r="Q1239">
        <v>2</v>
      </c>
      <c r="R1239">
        <v>7.9</v>
      </c>
      <c r="S1239">
        <v>35999.043669999999</v>
      </c>
      <c r="T1239">
        <v>52.018732544361598</v>
      </c>
      <c r="U1239">
        <v>1914</v>
      </c>
      <c r="V1239" t="s">
        <v>10666</v>
      </c>
      <c r="W1239" t="s">
        <v>10666</v>
      </c>
      <c r="X1239" t="s">
        <v>10666</v>
      </c>
      <c r="Y1239" t="s">
        <v>10666</v>
      </c>
      <c r="Z1239" t="s">
        <v>5353</v>
      </c>
      <c r="AA1239" s="48" t="s">
        <v>8032</v>
      </c>
      <c r="AB1239" s="41" t="s">
        <v>10858</v>
      </c>
      <c r="AC1239" t="s">
        <v>232</v>
      </c>
      <c r="AD1239" t="s">
        <v>314</v>
      </c>
      <c r="AE1239" t="s">
        <v>220</v>
      </c>
      <c r="AF1239" t="s">
        <v>315</v>
      </c>
    </row>
    <row r="1240" spans="1:32">
      <c r="A1240" t="s">
        <v>9385</v>
      </c>
      <c r="B1240" t="s">
        <v>9386</v>
      </c>
      <c r="C1240" t="s">
        <v>9376</v>
      </c>
      <c r="D1240" t="s">
        <v>404</v>
      </c>
      <c r="E1240">
        <v>36.322602410000002</v>
      </c>
      <c r="F1240">
        <v>-82.12249765</v>
      </c>
      <c r="G1240" t="s">
        <v>40</v>
      </c>
      <c r="H1240" t="s">
        <v>39</v>
      </c>
      <c r="I1240" t="s">
        <v>40</v>
      </c>
      <c r="J1240" t="s">
        <v>108</v>
      </c>
      <c r="K1240">
        <v>3418</v>
      </c>
      <c r="L1240" t="s">
        <v>10666</v>
      </c>
      <c r="M1240" t="s">
        <v>10666</v>
      </c>
      <c r="N1240" s="43" t="s">
        <v>10666</v>
      </c>
      <c r="O1240" t="s">
        <v>250</v>
      </c>
      <c r="P1240" t="s">
        <v>39</v>
      </c>
      <c r="Q1240">
        <v>2</v>
      </c>
      <c r="R1240">
        <v>57.6</v>
      </c>
      <c r="S1240">
        <v>129519.03999999999</v>
      </c>
      <c r="T1240">
        <v>25.668886352105499</v>
      </c>
      <c r="U1240">
        <v>1949</v>
      </c>
      <c r="V1240" t="s">
        <v>10666</v>
      </c>
      <c r="W1240" t="s">
        <v>10666</v>
      </c>
      <c r="X1240" t="s">
        <v>10666</v>
      </c>
      <c r="Y1240" t="s">
        <v>10666</v>
      </c>
      <c r="Z1240" t="s">
        <v>9377</v>
      </c>
      <c r="AA1240" s="48" t="s">
        <v>9387</v>
      </c>
      <c r="AB1240" s="41" t="s">
        <v>11144</v>
      </c>
      <c r="AC1240" t="s">
        <v>253</v>
      </c>
      <c r="AD1240" t="s">
        <v>39</v>
      </c>
      <c r="AE1240" t="s">
        <v>166</v>
      </c>
      <c r="AF1240" t="s">
        <v>40</v>
      </c>
    </row>
    <row r="1241" spans="1:32">
      <c r="A1241" t="s">
        <v>8702</v>
      </c>
      <c r="B1241" t="s">
        <v>8703</v>
      </c>
      <c r="C1241" t="s">
        <v>257</v>
      </c>
      <c r="D1241" t="s">
        <v>146</v>
      </c>
      <c r="E1241">
        <v>37.004199999999997</v>
      </c>
      <c r="F1241">
        <v>-118.9684</v>
      </c>
      <c r="G1241" t="s">
        <v>258</v>
      </c>
      <c r="H1241" t="s">
        <v>247</v>
      </c>
      <c r="I1241" t="s">
        <v>259</v>
      </c>
      <c r="J1241" t="s">
        <v>108</v>
      </c>
      <c r="K1241">
        <v>254</v>
      </c>
      <c r="L1241" t="s">
        <v>8704</v>
      </c>
      <c r="M1241" s="43">
        <v>36956</v>
      </c>
      <c r="N1241" s="43">
        <v>51560</v>
      </c>
      <c r="O1241" t="s">
        <v>812</v>
      </c>
      <c r="P1241" t="s">
        <v>162</v>
      </c>
      <c r="Q1241">
        <v>1</v>
      </c>
      <c r="R1241">
        <v>48.6</v>
      </c>
      <c r="S1241">
        <v>129584.26</v>
      </c>
      <c r="T1241">
        <v>30.437703177555999</v>
      </c>
      <c r="U1241">
        <v>1962</v>
      </c>
      <c r="V1241" t="s">
        <v>10666</v>
      </c>
      <c r="W1241" t="s">
        <v>10666</v>
      </c>
      <c r="X1241" t="s">
        <v>10666</v>
      </c>
      <c r="Y1241" t="s">
        <v>10666</v>
      </c>
      <c r="Z1241" t="s">
        <v>8705</v>
      </c>
      <c r="AA1241" s="48" t="s">
        <v>8706</v>
      </c>
      <c r="AB1241" s="41" t="s">
        <v>10670</v>
      </c>
      <c r="AC1241" t="s">
        <v>153</v>
      </c>
      <c r="AD1241" t="s">
        <v>263</v>
      </c>
      <c r="AE1241" t="s">
        <v>166</v>
      </c>
      <c r="AF1241" t="s">
        <v>259</v>
      </c>
    </row>
    <row r="1242" spans="1:32">
      <c r="A1242" t="s">
        <v>6898</v>
      </c>
      <c r="B1242" t="s">
        <v>6899</v>
      </c>
      <c r="C1242" t="s">
        <v>1906</v>
      </c>
      <c r="D1242" t="s">
        <v>286</v>
      </c>
      <c r="E1242">
        <v>43.285600000000002</v>
      </c>
      <c r="F1242">
        <v>-75.153000000000006</v>
      </c>
      <c r="G1242" t="s">
        <v>4355</v>
      </c>
      <c r="H1242" t="s">
        <v>309</v>
      </c>
      <c r="I1242" t="s">
        <v>4355</v>
      </c>
      <c r="J1242" t="s">
        <v>108</v>
      </c>
      <c r="K1242">
        <v>2619</v>
      </c>
      <c r="L1242" t="s">
        <v>6897</v>
      </c>
      <c r="M1242" s="43">
        <v>30393</v>
      </c>
      <c r="N1242" s="43">
        <v>44985</v>
      </c>
      <c r="O1242" t="s">
        <v>10666</v>
      </c>
      <c r="P1242" t="s">
        <v>162</v>
      </c>
      <c r="Q1242">
        <v>3</v>
      </c>
      <c r="R1242">
        <v>21.9</v>
      </c>
      <c r="S1242">
        <v>132250.9</v>
      </c>
      <c r="T1242">
        <v>68.9366881424491</v>
      </c>
      <c r="U1242">
        <v>1919</v>
      </c>
      <c r="V1242" t="s">
        <v>10666</v>
      </c>
      <c r="W1242" t="s">
        <v>10666</v>
      </c>
      <c r="X1242" t="s">
        <v>10666</v>
      </c>
      <c r="Y1242" t="s">
        <v>10666</v>
      </c>
      <c r="Z1242" t="s">
        <v>5094</v>
      </c>
      <c r="AA1242" s="48" t="s">
        <v>6389</v>
      </c>
      <c r="AB1242" s="41" t="s">
        <v>10760</v>
      </c>
      <c r="AC1242" t="s">
        <v>232</v>
      </c>
      <c r="AD1242" t="s">
        <v>291</v>
      </c>
      <c r="AE1242" t="s">
        <v>220</v>
      </c>
      <c r="AF1242" t="s">
        <v>788</v>
      </c>
    </row>
    <row r="1243" spans="1:32">
      <c r="A1243" t="s">
        <v>7437</v>
      </c>
      <c r="B1243" t="s">
        <v>7438</v>
      </c>
      <c r="C1243" t="s">
        <v>7034</v>
      </c>
      <c r="D1243" t="s">
        <v>551</v>
      </c>
      <c r="E1243">
        <v>45.060499999999998</v>
      </c>
      <c r="F1243">
        <v>-91.266000000000005</v>
      </c>
      <c r="G1243" t="s">
        <v>3712</v>
      </c>
      <c r="H1243" t="s">
        <v>247</v>
      </c>
      <c r="I1243" t="s">
        <v>3712</v>
      </c>
      <c r="J1243" t="s">
        <v>108</v>
      </c>
      <c r="K1243">
        <v>4008</v>
      </c>
      <c r="L1243" t="s">
        <v>7439</v>
      </c>
      <c r="M1243" s="43">
        <v>30887</v>
      </c>
      <c r="N1243" s="43">
        <v>48852</v>
      </c>
      <c r="O1243" t="s">
        <v>10666</v>
      </c>
      <c r="P1243" t="s">
        <v>162</v>
      </c>
      <c r="Q1243">
        <v>3</v>
      </c>
      <c r="R1243">
        <v>59.8</v>
      </c>
      <c r="S1243">
        <v>132615.57</v>
      </c>
      <c r="T1243">
        <v>25.3156583589133</v>
      </c>
      <c r="U1243">
        <v>1988</v>
      </c>
      <c r="V1243" t="s">
        <v>10666</v>
      </c>
      <c r="W1243" t="s">
        <v>10666</v>
      </c>
      <c r="X1243" t="s">
        <v>10666</v>
      </c>
      <c r="Y1243" t="s">
        <v>10666</v>
      </c>
      <c r="Z1243" t="s">
        <v>2457</v>
      </c>
      <c r="AA1243" s="48" t="s">
        <v>7440</v>
      </c>
      <c r="AB1243" s="41" t="s">
        <v>10970</v>
      </c>
      <c r="AC1243" t="s">
        <v>601</v>
      </c>
      <c r="AD1243" t="s">
        <v>302</v>
      </c>
      <c r="AE1243" t="s">
        <v>166</v>
      </c>
      <c r="AF1243" t="s">
        <v>2455</v>
      </c>
    </row>
    <row r="1244" spans="1:32">
      <c r="A1244" t="s">
        <v>7202</v>
      </c>
      <c r="B1244" t="s">
        <v>7203</v>
      </c>
      <c r="C1244" t="s">
        <v>1123</v>
      </c>
      <c r="D1244" t="s">
        <v>319</v>
      </c>
      <c r="E1244">
        <v>41.447899999999997</v>
      </c>
      <c r="F1244">
        <v>-73.296400000000006</v>
      </c>
      <c r="G1244" t="s">
        <v>320</v>
      </c>
      <c r="H1244" t="s">
        <v>309</v>
      </c>
      <c r="I1244" t="s">
        <v>320</v>
      </c>
      <c r="J1244" t="s">
        <v>108</v>
      </c>
      <c r="K1244">
        <v>552</v>
      </c>
      <c r="L1244" t="s">
        <v>321</v>
      </c>
      <c r="M1244" s="43">
        <v>38161</v>
      </c>
      <c r="N1244" s="43">
        <v>52748</v>
      </c>
      <c r="O1244" t="s">
        <v>250</v>
      </c>
      <c r="P1244" t="s">
        <v>162</v>
      </c>
      <c r="Q1244">
        <v>1</v>
      </c>
      <c r="R1244">
        <v>37.200000000000003</v>
      </c>
      <c r="S1244">
        <v>133085.29999999999</v>
      </c>
      <c r="T1244">
        <v>40.839746894486197</v>
      </c>
      <c r="U1244">
        <v>1955</v>
      </c>
      <c r="V1244" t="s">
        <v>10666</v>
      </c>
      <c r="W1244" t="s">
        <v>10666</v>
      </c>
      <c r="X1244" t="s">
        <v>10666</v>
      </c>
      <c r="Y1244" t="s">
        <v>10666</v>
      </c>
      <c r="Z1244" t="s">
        <v>3951</v>
      </c>
      <c r="AA1244" s="48" t="s">
        <v>7204</v>
      </c>
      <c r="AB1244" s="41" t="s">
        <v>10870</v>
      </c>
      <c r="AC1244" t="s">
        <v>232</v>
      </c>
      <c r="AD1244" t="s">
        <v>314</v>
      </c>
      <c r="AE1244" t="s">
        <v>220</v>
      </c>
      <c r="AF1244" t="s">
        <v>323</v>
      </c>
    </row>
    <row r="1245" spans="1:32">
      <c r="A1245" t="s">
        <v>9690</v>
      </c>
      <c r="B1245" t="s">
        <v>9691</v>
      </c>
      <c r="C1245" t="s">
        <v>9692</v>
      </c>
      <c r="D1245" t="s">
        <v>5965</v>
      </c>
      <c r="E1245">
        <v>35.1252</v>
      </c>
      <c r="F1245">
        <v>-92.787400000000005</v>
      </c>
      <c r="G1245" t="s">
        <v>9693</v>
      </c>
      <c r="H1245" t="s">
        <v>809</v>
      </c>
      <c r="I1245" t="s">
        <v>9479</v>
      </c>
      <c r="J1245" t="s">
        <v>108</v>
      </c>
      <c r="K1245">
        <v>7135</v>
      </c>
      <c r="L1245" t="s">
        <v>9694</v>
      </c>
      <c r="M1245" s="43">
        <v>30517</v>
      </c>
      <c r="N1245" s="43">
        <v>48760</v>
      </c>
      <c r="O1245" t="s">
        <v>10666</v>
      </c>
      <c r="P1245" t="s">
        <v>162</v>
      </c>
      <c r="Q1245">
        <v>3</v>
      </c>
      <c r="R1245">
        <v>32.4</v>
      </c>
      <c r="S1245">
        <v>133702.35</v>
      </c>
      <c r="T1245">
        <v>47.107485624894302</v>
      </c>
      <c r="U1245">
        <v>1993</v>
      </c>
      <c r="V1245" t="s">
        <v>10666</v>
      </c>
      <c r="W1245" t="s">
        <v>10666</v>
      </c>
      <c r="X1245" t="s">
        <v>10666</v>
      </c>
      <c r="Y1245" t="s">
        <v>10666</v>
      </c>
      <c r="Z1245" t="s">
        <v>205</v>
      </c>
      <c r="AA1245" s="48" t="s">
        <v>9695</v>
      </c>
      <c r="AB1245" s="41" t="s">
        <v>11202</v>
      </c>
      <c r="AC1245" t="s">
        <v>253</v>
      </c>
      <c r="AD1245" t="s">
        <v>302</v>
      </c>
      <c r="AE1245" t="s">
        <v>166</v>
      </c>
      <c r="AF1245" t="s">
        <v>9266</v>
      </c>
    </row>
    <row r="1246" spans="1:32">
      <c r="A1246" t="s">
        <v>8151</v>
      </c>
      <c r="B1246" t="s">
        <v>8152</v>
      </c>
      <c r="C1246" t="s">
        <v>3036</v>
      </c>
      <c r="D1246" t="s">
        <v>245</v>
      </c>
      <c r="E1246">
        <v>35.021099999999997</v>
      </c>
      <c r="F1246">
        <v>-81.008099999999999</v>
      </c>
      <c r="G1246" t="s">
        <v>246</v>
      </c>
      <c r="H1246" t="s">
        <v>247</v>
      </c>
      <c r="I1246" t="s">
        <v>246</v>
      </c>
      <c r="J1246" t="s">
        <v>108</v>
      </c>
      <c r="K1246">
        <v>3271</v>
      </c>
      <c r="L1246" t="s">
        <v>8133</v>
      </c>
      <c r="M1246" s="43">
        <v>42333</v>
      </c>
      <c r="N1246" s="43">
        <v>56918</v>
      </c>
      <c r="O1246" t="s">
        <v>161</v>
      </c>
      <c r="P1246" t="s">
        <v>162</v>
      </c>
      <c r="Q1246">
        <v>4</v>
      </c>
      <c r="R1246">
        <v>60</v>
      </c>
      <c r="S1246">
        <v>134394.04</v>
      </c>
      <c r="T1246">
        <v>25.569642313546399</v>
      </c>
      <c r="U1246">
        <v>1925</v>
      </c>
      <c r="V1246" t="s">
        <v>10666</v>
      </c>
      <c r="W1246" t="s">
        <v>10666</v>
      </c>
      <c r="X1246" t="s">
        <v>10666</v>
      </c>
      <c r="Y1246" t="s">
        <v>10666</v>
      </c>
      <c r="Z1246" t="s">
        <v>8139</v>
      </c>
      <c r="AA1246" s="48" t="s">
        <v>8153</v>
      </c>
      <c r="AB1246" s="41" t="s">
        <v>11052</v>
      </c>
      <c r="AC1246" t="s">
        <v>253</v>
      </c>
      <c r="AD1246" t="s">
        <v>254</v>
      </c>
      <c r="AE1246" t="s">
        <v>166</v>
      </c>
      <c r="AF1246" t="s">
        <v>246</v>
      </c>
    </row>
    <row r="1247" spans="1:32">
      <c r="A1247" t="s">
        <v>4812</v>
      </c>
      <c r="B1247" t="s">
        <v>4813</v>
      </c>
      <c r="C1247" t="s">
        <v>4814</v>
      </c>
      <c r="D1247" t="s">
        <v>551</v>
      </c>
      <c r="E1247">
        <v>43.310099999999998</v>
      </c>
      <c r="F1247">
        <v>-89.725300000000004</v>
      </c>
      <c r="G1247" t="s">
        <v>4205</v>
      </c>
      <c r="H1247" t="s">
        <v>247</v>
      </c>
      <c r="I1247" t="s">
        <v>4205</v>
      </c>
      <c r="J1247" t="s">
        <v>108</v>
      </c>
      <c r="K1247">
        <v>4056</v>
      </c>
      <c r="L1247" t="s">
        <v>4815</v>
      </c>
      <c r="M1247" s="43">
        <v>37434</v>
      </c>
      <c r="N1247" s="43">
        <v>51682</v>
      </c>
      <c r="O1247" t="s">
        <v>161</v>
      </c>
      <c r="P1247" t="s">
        <v>162</v>
      </c>
      <c r="Q1247">
        <v>8</v>
      </c>
      <c r="R1247">
        <v>33.4</v>
      </c>
      <c r="S1247">
        <v>137963.51999999999</v>
      </c>
      <c r="T1247">
        <v>47.153473874169499</v>
      </c>
      <c r="U1247">
        <v>1915</v>
      </c>
      <c r="V1247" t="s">
        <v>10666</v>
      </c>
      <c r="W1247" t="s">
        <v>10666</v>
      </c>
      <c r="X1247" t="s">
        <v>10666</v>
      </c>
      <c r="Y1247" t="s">
        <v>10666</v>
      </c>
      <c r="Z1247" t="s">
        <v>599</v>
      </c>
      <c r="AA1247" s="48" t="s">
        <v>4816</v>
      </c>
      <c r="AB1247" s="41" t="s">
        <v>10812</v>
      </c>
      <c r="AC1247" t="s">
        <v>601</v>
      </c>
      <c r="AD1247" t="s">
        <v>302</v>
      </c>
      <c r="AE1247" t="s">
        <v>166</v>
      </c>
      <c r="AF1247" t="s">
        <v>556</v>
      </c>
    </row>
    <row r="1248" spans="1:32">
      <c r="A1248" t="s">
        <v>7430</v>
      </c>
      <c r="B1248" t="s">
        <v>7431</v>
      </c>
      <c r="C1248" t="s">
        <v>4168</v>
      </c>
      <c r="D1248" t="s">
        <v>157</v>
      </c>
      <c r="E1248">
        <v>47.541699999999999</v>
      </c>
      <c r="F1248">
        <v>-121.83669999999999</v>
      </c>
      <c r="G1248" t="s">
        <v>1143</v>
      </c>
      <c r="H1248" t="s">
        <v>247</v>
      </c>
      <c r="I1248" t="s">
        <v>1143</v>
      </c>
      <c r="J1248" t="s">
        <v>108</v>
      </c>
      <c r="K1248">
        <v>7867</v>
      </c>
      <c r="L1248" t="s">
        <v>7432</v>
      </c>
      <c r="M1248" s="43">
        <v>38167</v>
      </c>
      <c r="N1248" s="43">
        <v>52748</v>
      </c>
      <c r="O1248" t="s">
        <v>161</v>
      </c>
      <c r="P1248" t="s">
        <v>162</v>
      </c>
      <c r="Q1248">
        <v>2</v>
      </c>
      <c r="R1248">
        <v>38.700000000000003</v>
      </c>
      <c r="S1248">
        <v>138087.43</v>
      </c>
      <c r="T1248">
        <v>40.732313310443303</v>
      </c>
      <c r="U1248">
        <v>1957</v>
      </c>
      <c r="V1248" t="s">
        <v>10666</v>
      </c>
      <c r="W1248" t="s">
        <v>10666</v>
      </c>
      <c r="X1248" t="s">
        <v>10666</v>
      </c>
      <c r="Y1248" t="s">
        <v>10666</v>
      </c>
      <c r="Z1248" t="s">
        <v>7433</v>
      </c>
      <c r="AA1248" s="48" t="s">
        <v>7434</v>
      </c>
      <c r="AB1248" s="41" t="s">
        <v>10727</v>
      </c>
      <c r="AC1248" t="s">
        <v>153</v>
      </c>
      <c r="AD1248" t="s">
        <v>1142</v>
      </c>
      <c r="AE1248" t="s">
        <v>166</v>
      </c>
      <c r="AF1248" t="s">
        <v>1143</v>
      </c>
    </row>
    <row r="1249" spans="1:32">
      <c r="A1249" t="s">
        <v>7227</v>
      </c>
      <c r="B1249" t="s">
        <v>7228</v>
      </c>
      <c r="C1249" t="s">
        <v>7034</v>
      </c>
      <c r="D1249" t="s">
        <v>551</v>
      </c>
      <c r="E1249">
        <v>44.937899999999999</v>
      </c>
      <c r="F1249">
        <v>-91.340299999999999</v>
      </c>
      <c r="G1249" t="s">
        <v>3712</v>
      </c>
      <c r="H1249" t="s">
        <v>247</v>
      </c>
      <c r="I1249" t="s">
        <v>3712</v>
      </c>
      <c r="J1249" t="s">
        <v>108</v>
      </c>
      <c r="K1249">
        <v>4015</v>
      </c>
      <c r="L1249" t="s">
        <v>7229</v>
      </c>
      <c r="M1249" s="43">
        <v>37621</v>
      </c>
      <c r="N1249" s="43">
        <v>48852</v>
      </c>
      <c r="O1249" t="s">
        <v>250</v>
      </c>
      <c r="P1249" t="s">
        <v>162</v>
      </c>
      <c r="Q1249">
        <v>6</v>
      </c>
      <c r="R1249">
        <v>39.4</v>
      </c>
      <c r="S1249">
        <v>138609.29999999999</v>
      </c>
      <c r="T1249">
        <v>40.159846325012197</v>
      </c>
      <c r="U1249">
        <v>1917</v>
      </c>
      <c r="V1249" t="s">
        <v>10666</v>
      </c>
      <c r="W1249" t="s">
        <v>10666</v>
      </c>
      <c r="X1249" t="s">
        <v>10666</v>
      </c>
      <c r="Y1249" t="s">
        <v>10666</v>
      </c>
      <c r="Z1249" t="s">
        <v>2457</v>
      </c>
      <c r="AA1249" s="48" t="s">
        <v>7230</v>
      </c>
      <c r="AB1249" s="41" t="s">
        <v>10970</v>
      </c>
      <c r="AC1249" t="s">
        <v>601</v>
      </c>
      <c r="AD1249" t="s">
        <v>302</v>
      </c>
      <c r="AE1249" t="s">
        <v>166</v>
      </c>
      <c r="AF1249" t="s">
        <v>2455</v>
      </c>
    </row>
    <row r="1250" spans="1:32">
      <c r="A1250" t="s">
        <v>8298</v>
      </c>
      <c r="B1250" t="s">
        <v>8299</v>
      </c>
      <c r="C1250" t="s">
        <v>7583</v>
      </c>
      <c r="D1250" t="s">
        <v>267</v>
      </c>
      <c r="E1250">
        <v>32.6096</v>
      </c>
      <c r="F1250">
        <v>-85.079499999999996</v>
      </c>
      <c r="G1250" t="s">
        <v>269</v>
      </c>
      <c r="H1250" t="s">
        <v>247</v>
      </c>
      <c r="I1250" t="s">
        <v>269</v>
      </c>
      <c r="J1250" t="s">
        <v>108</v>
      </c>
      <c r="K1250">
        <v>707</v>
      </c>
      <c r="L1250" t="s">
        <v>8300</v>
      </c>
      <c r="M1250" s="43">
        <v>38348</v>
      </c>
      <c r="N1250" s="43">
        <v>49309</v>
      </c>
      <c r="O1250" t="s">
        <v>450</v>
      </c>
      <c r="P1250" t="s">
        <v>162</v>
      </c>
      <c r="Q1250">
        <v>6</v>
      </c>
      <c r="R1250">
        <v>38.6</v>
      </c>
      <c r="S1250">
        <v>139030.78</v>
      </c>
      <c r="T1250">
        <v>41.1168228168548</v>
      </c>
      <c r="U1250">
        <v>1915</v>
      </c>
      <c r="V1250" t="s">
        <v>10666</v>
      </c>
      <c r="W1250" t="s">
        <v>10666</v>
      </c>
      <c r="X1250" t="s">
        <v>10666</v>
      </c>
      <c r="Y1250" t="s">
        <v>10666</v>
      </c>
      <c r="Z1250" t="s">
        <v>7869</v>
      </c>
      <c r="AA1250" s="48" t="s">
        <v>8301</v>
      </c>
      <c r="AB1250" s="41" t="s">
        <v>11066</v>
      </c>
      <c r="AC1250" t="s">
        <v>253</v>
      </c>
      <c r="AD1250" t="s">
        <v>272</v>
      </c>
      <c r="AE1250" t="s">
        <v>166</v>
      </c>
      <c r="AF1250" t="s">
        <v>269</v>
      </c>
    </row>
    <row r="1251" spans="1:32">
      <c r="A1251" t="s">
        <v>8160</v>
      </c>
      <c r="B1251" t="s">
        <v>8161</v>
      </c>
      <c r="C1251" t="s">
        <v>8162</v>
      </c>
      <c r="D1251" t="s">
        <v>245</v>
      </c>
      <c r="E1251">
        <v>34.541800000000002</v>
      </c>
      <c r="F1251">
        <v>-80.877399999999994</v>
      </c>
      <c r="G1251" t="s">
        <v>246</v>
      </c>
      <c r="H1251" t="s">
        <v>247</v>
      </c>
      <c r="I1251" t="s">
        <v>246</v>
      </c>
      <c r="J1251" t="s">
        <v>108</v>
      </c>
      <c r="K1251">
        <v>3255</v>
      </c>
      <c r="L1251" t="s">
        <v>8133</v>
      </c>
      <c r="M1251" s="43">
        <v>42333</v>
      </c>
      <c r="N1251" s="43">
        <v>56918</v>
      </c>
      <c r="O1251" t="s">
        <v>161</v>
      </c>
      <c r="P1251" t="s">
        <v>162</v>
      </c>
      <c r="Q1251">
        <v>3</v>
      </c>
      <c r="R1251">
        <v>45</v>
      </c>
      <c r="S1251">
        <v>139507.78</v>
      </c>
      <c r="T1251">
        <v>35.390101471334297</v>
      </c>
      <c r="U1251">
        <v>1926</v>
      </c>
      <c r="V1251" t="s">
        <v>10666</v>
      </c>
      <c r="W1251" t="s">
        <v>10666</v>
      </c>
      <c r="X1251" t="s">
        <v>10666</v>
      </c>
      <c r="Y1251" t="s">
        <v>10666</v>
      </c>
      <c r="Z1251" t="s">
        <v>8139</v>
      </c>
      <c r="AA1251" s="48" t="s">
        <v>8156</v>
      </c>
      <c r="AB1251" s="41" t="s">
        <v>10666</v>
      </c>
      <c r="AC1251" t="s">
        <v>253</v>
      </c>
      <c r="AD1251" t="s">
        <v>254</v>
      </c>
      <c r="AE1251" t="s">
        <v>166</v>
      </c>
      <c r="AF1251" t="s">
        <v>246</v>
      </c>
    </row>
    <row r="1252" spans="1:32">
      <c r="A1252" t="s">
        <v>9160</v>
      </c>
      <c r="B1252" t="s">
        <v>4322</v>
      </c>
      <c r="C1252" t="s">
        <v>9161</v>
      </c>
      <c r="D1252" t="s">
        <v>245</v>
      </c>
      <c r="E1252">
        <v>34.052799999999998</v>
      </c>
      <c r="F1252">
        <v>-81.218599999999995</v>
      </c>
      <c r="G1252" t="s">
        <v>388</v>
      </c>
      <c r="H1252" t="s">
        <v>247</v>
      </c>
      <c r="I1252" t="s">
        <v>389</v>
      </c>
      <c r="J1252" t="s">
        <v>108</v>
      </c>
      <c r="K1252">
        <v>3293</v>
      </c>
      <c r="L1252" t="s">
        <v>9162</v>
      </c>
      <c r="M1252" s="43">
        <v>30834</v>
      </c>
      <c r="N1252" s="43">
        <v>40421</v>
      </c>
      <c r="O1252" t="s">
        <v>10666</v>
      </c>
      <c r="P1252" t="s">
        <v>162</v>
      </c>
      <c r="Q1252">
        <v>5</v>
      </c>
      <c r="R1252">
        <v>207.3</v>
      </c>
      <c r="S1252">
        <v>139544.04</v>
      </c>
      <c r="T1252">
        <v>7.6843632086381302</v>
      </c>
      <c r="U1252">
        <v>1930</v>
      </c>
      <c r="V1252" t="s">
        <v>10666</v>
      </c>
      <c r="W1252" t="s">
        <v>10666</v>
      </c>
      <c r="X1252" t="s">
        <v>10666</v>
      </c>
      <c r="Y1252" t="s">
        <v>10666</v>
      </c>
      <c r="Z1252" t="s">
        <v>4326</v>
      </c>
      <c r="AA1252" s="48" t="s">
        <v>9163</v>
      </c>
      <c r="AB1252" s="41" t="s">
        <v>11115</v>
      </c>
      <c r="AC1252" t="s">
        <v>253</v>
      </c>
      <c r="AD1252" t="s">
        <v>393</v>
      </c>
      <c r="AE1252" t="s">
        <v>166</v>
      </c>
      <c r="AF1252" t="s">
        <v>394</v>
      </c>
    </row>
    <row r="1253" spans="1:32">
      <c r="A1253" t="s">
        <v>10505</v>
      </c>
      <c r="B1253" t="s">
        <v>10506</v>
      </c>
      <c r="C1253" t="s">
        <v>883</v>
      </c>
      <c r="D1253" t="s">
        <v>178</v>
      </c>
      <c r="E1253">
        <v>38.510572510000003</v>
      </c>
      <c r="F1253">
        <v>-107.6253351</v>
      </c>
      <c r="G1253" t="s">
        <v>416</v>
      </c>
      <c r="H1253" t="s">
        <v>37</v>
      </c>
      <c r="I1253" t="s">
        <v>10420</v>
      </c>
      <c r="J1253" t="s">
        <v>108</v>
      </c>
      <c r="K1253">
        <v>6159</v>
      </c>
      <c r="L1253" t="s">
        <v>10666</v>
      </c>
      <c r="M1253" t="s">
        <v>10666</v>
      </c>
      <c r="N1253" s="43" t="s">
        <v>10666</v>
      </c>
      <c r="O1253" t="s">
        <v>161</v>
      </c>
      <c r="P1253" t="s">
        <v>37</v>
      </c>
      <c r="Q1253">
        <v>1</v>
      </c>
      <c r="R1253">
        <v>28</v>
      </c>
      <c r="S1253">
        <v>140120.51999999999</v>
      </c>
      <c r="T1253">
        <v>57.126761252446201</v>
      </c>
      <c r="U1253">
        <v>1978</v>
      </c>
      <c r="V1253" t="s">
        <v>10666</v>
      </c>
      <c r="W1253" t="s">
        <v>10666</v>
      </c>
      <c r="X1253" t="s">
        <v>10666</v>
      </c>
      <c r="Y1253" t="s">
        <v>10666</v>
      </c>
      <c r="Z1253" t="s">
        <v>10507</v>
      </c>
      <c r="AA1253" s="48" t="s">
        <v>10508</v>
      </c>
      <c r="AB1253" s="41" t="s">
        <v>10691</v>
      </c>
      <c r="AC1253" t="s">
        <v>153</v>
      </c>
      <c r="AD1253" t="s">
        <v>241</v>
      </c>
      <c r="AE1253" t="s">
        <v>166</v>
      </c>
      <c r="AF1253" t="s">
        <v>579</v>
      </c>
    </row>
    <row r="1254" spans="1:32">
      <c r="A1254" t="s">
        <v>8807</v>
      </c>
      <c r="B1254" t="s">
        <v>8808</v>
      </c>
      <c r="C1254" t="s">
        <v>214</v>
      </c>
      <c r="D1254" t="s">
        <v>195</v>
      </c>
      <c r="E1254">
        <v>43.291800000000002</v>
      </c>
      <c r="F1254">
        <v>-122.40260000000001</v>
      </c>
      <c r="G1254" t="s">
        <v>568</v>
      </c>
      <c r="H1254" t="s">
        <v>247</v>
      </c>
      <c r="I1254" t="s">
        <v>568</v>
      </c>
      <c r="J1254" t="s">
        <v>108</v>
      </c>
      <c r="K1254">
        <v>6421</v>
      </c>
      <c r="L1254" t="s">
        <v>8804</v>
      </c>
      <c r="M1254" s="43">
        <v>37943</v>
      </c>
      <c r="N1254" s="43">
        <v>50709</v>
      </c>
      <c r="O1254" t="s">
        <v>250</v>
      </c>
      <c r="P1254" t="s">
        <v>162</v>
      </c>
      <c r="Q1254">
        <v>1</v>
      </c>
      <c r="R1254">
        <v>43.7</v>
      </c>
      <c r="S1254">
        <v>140638.09</v>
      </c>
      <c r="T1254">
        <v>36.738161290659598</v>
      </c>
      <c r="U1254">
        <v>1956</v>
      </c>
      <c r="V1254" t="s">
        <v>10666</v>
      </c>
      <c r="W1254" t="s">
        <v>10666</v>
      </c>
      <c r="X1254" t="s">
        <v>10666</v>
      </c>
      <c r="Y1254" t="s">
        <v>10666</v>
      </c>
      <c r="Z1254" t="s">
        <v>8809</v>
      </c>
      <c r="AA1254" s="48" t="s">
        <v>8810</v>
      </c>
      <c r="AB1254" s="41" t="s">
        <v>10867</v>
      </c>
      <c r="AC1254" t="s">
        <v>153</v>
      </c>
      <c r="AD1254" t="s">
        <v>587</v>
      </c>
      <c r="AE1254" t="s">
        <v>166</v>
      </c>
      <c r="AF1254" t="s">
        <v>568</v>
      </c>
    </row>
    <row r="1255" spans="1:32">
      <c r="A1255" t="s">
        <v>4154</v>
      </c>
      <c r="B1255" t="s">
        <v>4155</v>
      </c>
      <c r="C1255" t="s">
        <v>765</v>
      </c>
      <c r="D1255" t="s">
        <v>146</v>
      </c>
      <c r="E1255">
        <v>34.530278950000003</v>
      </c>
      <c r="F1255">
        <v>-118.5225303</v>
      </c>
      <c r="G1255" t="s">
        <v>4014</v>
      </c>
      <c r="H1255" t="s">
        <v>148</v>
      </c>
      <c r="I1255" t="s">
        <v>4014</v>
      </c>
      <c r="J1255" t="s">
        <v>108</v>
      </c>
      <c r="K1255">
        <v>6479</v>
      </c>
      <c r="L1255" t="s">
        <v>10666</v>
      </c>
      <c r="M1255" t="s">
        <v>10666</v>
      </c>
      <c r="N1255" s="43" t="s">
        <v>10666</v>
      </c>
      <c r="O1255" t="s">
        <v>10666</v>
      </c>
      <c r="P1255" t="s">
        <v>543</v>
      </c>
      <c r="Q1255">
        <v>4</v>
      </c>
      <c r="R1255">
        <v>65.5</v>
      </c>
      <c r="S1255">
        <v>141288.29999999999</v>
      </c>
      <c r="T1255">
        <v>24.6241242287985</v>
      </c>
      <c r="U1255">
        <v>1917</v>
      </c>
      <c r="V1255" t="s">
        <v>10666</v>
      </c>
      <c r="W1255" t="s">
        <v>10666</v>
      </c>
      <c r="X1255" t="s">
        <v>10666</v>
      </c>
      <c r="Y1255" t="s">
        <v>10666</v>
      </c>
      <c r="Z1255" t="s">
        <v>4152</v>
      </c>
      <c r="AA1255" s="48" t="s">
        <v>4153</v>
      </c>
      <c r="AB1255" s="41" t="s">
        <v>10721</v>
      </c>
      <c r="AC1255" t="s">
        <v>153</v>
      </c>
      <c r="AD1255" t="s">
        <v>4015</v>
      </c>
      <c r="AE1255" t="s">
        <v>166</v>
      </c>
      <c r="AF1255" t="s">
        <v>4014</v>
      </c>
    </row>
    <row r="1256" spans="1:32">
      <c r="A1256" t="s">
        <v>6048</v>
      </c>
      <c r="B1256" t="s">
        <v>6049</v>
      </c>
      <c r="C1256" t="s">
        <v>1969</v>
      </c>
      <c r="D1256" t="s">
        <v>286</v>
      </c>
      <c r="E1256">
        <v>44.000675999999999</v>
      </c>
      <c r="F1256">
        <v>-75.961237999999994</v>
      </c>
      <c r="G1256" t="s">
        <v>1582</v>
      </c>
      <c r="H1256" t="s">
        <v>309</v>
      </c>
      <c r="I1256" t="s">
        <v>6050</v>
      </c>
      <c r="J1256" t="s">
        <v>108</v>
      </c>
      <c r="K1256">
        <v>50512</v>
      </c>
      <c r="L1256" t="s">
        <v>6051</v>
      </c>
      <c r="M1256" s="43">
        <v>30314</v>
      </c>
      <c r="N1256" s="43">
        <v>48548</v>
      </c>
      <c r="O1256" t="s">
        <v>161</v>
      </c>
      <c r="P1256" t="s">
        <v>162</v>
      </c>
      <c r="Q1256">
        <v>3</v>
      </c>
      <c r="R1256">
        <v>32.6</v>
      </c>
      <c r="S1256">
        <v>141325.06</v>
      </c>
      <c r="T1256">
        <v>49.487723057960103</v>
      </c>
      <c r="U1256">
        <v>1999</v>
      </c>
      <c r="V1256" t="s">
        <v>10666</v>
      </c>
      <c r="W1256" t="s">
        <v>10666</v>
      </c>
      <c r="X1256" t="s">
        <v>10666</v>
      </c>
      <c r="Y1256" t="s">
        <v>10666</v>
      </c>
      <c r="Z1256" t="s">
        <v>1649</v>
      </c>
      <c r="AA1256" s="48" t="s">
        <v>5854</v>
      </c>
      <c r="AB1256" s="41" t="s">
        <v>10895</v>
      </c>
      <c r="AC1256" t="s">
        <v>232</v>
      </c>
      <c r="AD1256" t="s">
        <v>291</v>
      </c>
      <c r="AE1256" t="s">
        <v>220</v>
      </c>
      <c r="AF1256" t="s">
        <v>788</v>
      </c>
    </row>
    <row r="1257" spans="1:32">
      <c r="A1257" t="s">
        <v>8021</v>
      </c>
      <c r="B1257" t="s">
        <v>8022</v>
      </c>
      <c r="C1257" t="s">
        <v>3205</v>
      </c>
      <c r="D1257" t="s">
        <v>458</v>
      </c>
      <c r="E1257">
        <v>44.101300000000002</v>
      </c>
      <c r="F1257">
        <v>-70.222899999999996</v>
      </c>
      <c r="G1257" t="s">
        <v>6232</v>
      </c>
      <c r="H1257" t="s">
        <v>309</v>
      </c>
      <c r="I1257" t="s">
        <v>6411</v>
      </c>
      <c r="J1257" t="s">
        <v>108</v>
      </c>
      <c r="K1257">
        <v>805</v>
      </c>
      <c r="L1257" t="s">
        <v>8019</v>
      </c>
      <c r="M1257" s="43">
        <v>31684</v>
      </c>
      <c r="N1257" s="43">
        <v>46265</v>
      </c>
      <c r="O1257" t="s">
        <v>10666</v>
      </c>
      <c r="P1257" t="s">
        <v>162</v>
      </c>
      <c r="Q1257">
        <v>2</v>
      </c>
      <c r="R1257">
        <v>28.4</v>
      </c>
      <c r="S1257">
        <v>141526.57</v>
      </c>
      <c r="T1257">
        <v>56.887327963213103</v>
      </c>
      <c r="U1257">
        <v>1990</v>
      </c>
      <c r="V1257" t="s">
        <v>10666</v>
      </c>
      <c r="W1257" t="s">
        <v>10666</v>
      </c>
      <c r="X1257" t="s">
        <v>10666</v>
      </c>
      <c r="Y1257" t="s">
        <v>10666</v>
      </c>
      <c r="Z1257" t="s">
        <v>5353</v>
      </c>
      <c r="AA1257" s="48" t="s">
        <v>8023</v>
      </c>
      <c r="AB1257" s="41" t="s">
        <v>10805</v>
      </c>
      <c r="AC1257" t="s">
        <v>232</v>
      </c>
      <c r="AD1257" t="s">
        <v>314</v>
      </c>
      <c r="AE1257" t="s">
        <v>220</v>
      </c>
      <c r="AF1257" t="s">
        <v>465</v>
      </c>
    </row>
    <row r="1258" spans="1:32">
      <c r="A1258" t="s">
        <v>8157</v>
      </c>
      <c r="B1258" t="s">
        <v>8158</v>
      </c>
      <c r="C1258" t="s">
        <v>349</v>
      </c>
      <c r="D1258" t="s">
        <v>245</v>
      </c>
      <c r="E1258">
        <v>34.559199999999997</v>
      </c>
      <c r="F1258">
        <v>-80.8917</v>
      </c>
      <c r="G1258" t="s">
        <v>246</v>
      </c>
      <c r="H1258" t="s">
        <v>247</v>
      </c>
      <c r="I1258" t="s">
        <v>246</v>
      </c>
      <c r="J1258" t="s">
        <v>108</v>
      </c>
      <c r="K1258">
        <v>3256</v>
      </c>
      <c r="L1258" t="s">
        <v>8133</v>
      </c>
      <c r="M1258" s="43">
        <v>42333</v>
      </c>
      <c r="N1258" s="43">
        <v>56918</v>
      </c>
      <c r="O1258" t="s">
        <v>161</v>
      </c>
      <c r="P1258" t="s">
        <v>162</v>
      </c>
      <c r="Q1258">
        <v>3</v>
      </c>
      <c r="R1258">
        <v>45</v>
      </c>
      <c r="S1258">
        <v>141703.60999999999</v>
      </c>
      <c r="T1258">
        <v>35.947135971587997</v>
      </c>
      <c r="U1258">
        <v>1923</v>
      </c>
      <c r="V1258" t="s">
        <v>10666</v>
      </c>
      <c r="W1258" t="s">
        <v>10666</v>
      </c>
      <c r="X1258" t="s">
        <v>10666</v>
      </c>
      <c r="Y1258" t="s">
        <v>10666</v>
      </c>
      <c r="Z1258" t="s">
        <v>8139</v>
      </c>
      <c r="AA1258" s="48" t="s">
        <v>8156</v>
      </c>
      <c r="AB1258" s="41" t="s">
        <v>11054</v>
      </c>
      <c r="AC1258" t="s">
        <v>253</v>
      </c>
      <c r="AD1258" t="s">
        <v>254</v>
      </c>
      <c r="AE1258" t="s">
        <v>166</v>
      </c>
      <c r="AF1258" t="s">
        <v>246</v>
      </c>
    </row>
    <row r="1259" spans="1:32">
      <c r="A1259" t="s">
        <v>407</v>
      </c>
      <c r="B1259" t="s">
        <v>408</v>
      </c>
      <c r="C1259" t="s">
        <v>409</v>
      </c>
      <c r="D1259" t="s">
        <v>374</v>
      </c>
      <c r="E1259">
        <v>38.263203269999998</v>
      </c>
      <c r="F1259">
        <v>-93.404982230000002</v>
      </c>
      <c r="G1259" t="s">
        <v>410</v>
      </c>
      <c r="H1259" t="s">
        <v>41</v>
      </c>
      <c r="I1259" t="s">
        <v>410</v>
      </c>
      <c r="J1259" t="s">
        <v>248</v>
      </c>
      <c r="K1259">
        <v>6141</v>
      </c>
      <c r="L1259" t="s">
        <v>10666</v>
      </c>
      <c r="M1259" t="s">
        <v>10666</v>
      </c>
      <c r="N1259" s="43" t="s">
        <v>10666</v>
      </c>
      <c r="O1259" t="s">
        <v>250</v>
      </c>
      <c r="P1259" t="s">
        <v>41</v>
      </c>
      <c r="Q1259">
        <v>6</v>
      </c>
      <c r="R1259">
        <v>141770</v>
      </c>
      <c r="S1259" t="s">
        <v>10666</v>
      </c>
      <c r="T1259" t="s">
        <v>10666</v>
      </c>
      <c r="U1259" t="s">
        <v>10666</v>
      </c>
      <c r="V1259">
        <v>161.4</v>
      </c>
      <c r="W1259">
        <v>276597.09999999998</v>
      </c>
      <c r="X1259">
        <v>19.563204098838401</v>
      </c>
      <c r="Y1259">
        <v>1979</v>
      </c>
      <c r="Z1259" t="s">
        <v>411</v>
      </c>
      <c r="AA1259" s="48" t="s">
        <v>11442</v>
      </c>
      <c r="AB1259" s="41" t="s">
        <v>11427</v>
      </c>
      <c r="AC1259" t="s">
        <v>601</v>
      </c>
      <c r="AD1259" t="s">
        <v>412</v>
      </c>
      <c r="AE1259" t="s">
        <v>166</v>
      </c>
      <c r="AF1259" t="s">
        <v>413</v>
      </c>
    </row>
    <row r="1260" spans="1:32">
      <c r="A1260" t="s">
        <v>7856</v>
      </c>
      <c r="B1260" t="s">
        <v>7857</v>
      </c>
      <c r="C1260" t="s">
        <v>7848</v>
      </c>
      <c r="D1260" t="s">
        <v>267</v>
      </c>
      <c r="E1260">
        <v>34.739199999999997</v>
      </c>
      <c r="F1260">
        <v>-83.395799999999994</v>
      </c>
      <c r="G1260" t="s">
        <v>269</v>
      </c>
      <c r="H1260" t="s">
        <v>247</v>
      </c>
      <c r="I1260" t="s">
        <v>269</v>
      </c>
      <c r="J1260" t="s">
        <v>108</v>
      </c>
      <c r="K1260">
        <v>723</v>
      </c>
      <c r="L1260" t="s">
        <v>7849</v>
      </c>
      <c r="M1260" s="43">
        <v>35341</v>
      </c>
      <c r="N1260" s="43">
        <v>49948</v>
      </c>
      <c r="O1260" t="s">
        <v>250</v>
      </c>
      <c r="P1260" t="s">
        <v>162</v>
      </c>
      <c r="Q1260">
        <v>6</v>
      </c>
      <c r="R1260">
        <v>72</v>
      </c>
      <c r="S1260">
        <v>142358.35</v>
      </c>
      <c r="T1260">
        <v>22.570768328259799</v>
      </c>
      <c r="U1260">
        <v>1913</v>
      </c>
      <c r="V1260" t="s">
        <v>10666</v>
      </c>
      <c r="W1260" t="s">
        <v>10666</v>
      </c>
      <c r="X1260" t="s">
        <v>10666</v>
      </c>
      <c r="Y1260" t="s">
        <v>10666</v>
      </c>
      <c r="Z1260" t="s">
        <v>7850</v>
      </c>
      <c r="AA1260" s="48" t="s">
        <v>7855</v>
      </c>
      <c r="AB1260" s="41" t="s">
        <v>11026</v>
      </c>
      <c r="AC1260" t="s">
        <v>253</v>
      </c>
      <c r="AD1260" t="s">
        <v>272</v>
      </c>
      <c r="AE1260" t="s">
        <v>166</v>
      </c>
      <c r="AF1260" t="s">
        <v>269</v>
      </c>
    </row>
    <row r="1261" spans="1:32">
      <c r="A1261" t="s">
        <v>8154</v>
      </c>
      <c r="B1261" t="s">
        <v>8155</v>
      </c>
      <c r="C1261" t="s">
        <v>3807</v>
      </c>
      <c r="D1261" t="s">
        <v>245</v>
      </c>
      <c r="E1261">
        <v>34.6008</v>
      </c>
      <c r="F1261">
        <v>-80.8904</v>
      </c>
      <c r="G1261" t="s">
        <v>246</v>
      </c>
      <c r="H1261" t="s">
        <v>247</v>
      </c>
      <c r="I1261" t="s">
        <v>246</v>
      </c>
      <c r="J1261" t="s">
        <v>108</v>
      </c>
      <c r="K1261">
        <v>3257</v>
      </c>
      <c r="L1261" t="s">
        <v>8133</v>
      </c>
      <c r="M1261" s="43">
        <v>42333</v>
      </c>
      <c r="N1261" s="43">
        <v>56918</v>
      </c>
      <c r="O1261" t="s">
        <v>161</v>
      </c>
      <c r="P1261" t="s">
        <v>162</v>
      </c>
      <c r="Q1261">
        <v>5</v>
      </c>
      <c r="R1261">
        <v>42.3</v>
      </c>
      <c r="S1261">
        <v>142928.22</v>
      </c>
      <c r="T1261">
        <v>38.572120211146697</v>
      </c>
      <c r="U1261">
        <v>1916</v>
      </c>
      <c r="V1261" t="s">
        <v>10666</v>
      </c>
      <c r="W1261" t="s">
        <v>10666</v>
      </c>
      <c r="X1261" t="s">
        <v>10666</v>
      </c>
      <c r="Y1261" t="s">
        <v>10666</v>
      </c>
      <c r="Z1261" t="s">
        <v>8139</v>
      </c>
      <c r="AA1261" s="48" t="s">
        <v>8156</v>
      </c>
      <c r="AB1261" s="41" t="s">
        <v>11053</v>
      </c>
      <c r="AC1261" t="s">
        <v>253</v>
      </c>
      <c r="AD1261" t="s">
        <v>254</v>
      </c>
      <c r="AE1261" t="s">
        <v>166</v>
      </c>
      <c r="AF1261" t="s">
        <v>246</v>
      </c>
    </row>
    <row r="1262" spans="1:32">
      <c r="A1262" t="s">
        <v>8834</v>
      </c>
      <c r="B1262" t="s">
        <v>8835</v>
      </c>
      <c r="C1262" t="s">
        <v>1225</v>
      </c>
      <c r="D1262" t="s">
        <v>469</v>
      </c>
      <c r="E1262">
        <v>42.771099999999997</v>
      </c>
      <c r="F1262">
        <v>-72.513400000000004</v>
      </c>
      <c r="G1262" t="s">
        <v>470</v>
      </c>
      <c r="H1262" t="s">
        <v>309</v>
      </c>
      <c r="I1262" t="s">
        <v>471</v>
      </c>
      <c r="J1262" t="s">
        <v>108</v>
      </c>
      <c r="K1262">
        <v>2352</v>
      </c>
      <c r="L1262" t="s">
        <v>8836</v>
      </c>
      <c r="M1262" s="43">
        <v>29031</v>
      </c>
      <c r="N1262" s="43">
        <v>43585</v>
      </c>
      <c r="O1262" t="s">
        <v>161</v>
      </c>
      <c r="P1262" t="s">
        <v>162</v>
      </c>
      <c r="Q1262">
        <v>10</v>
      </c>
      <c r="R1262">
        <v>35.9</v>
      </c>
      <c r="S1262">
        <v>145071.13</v>
      </c>
      <c r="T1262">
        <v>46.129892140776597</v>
      </c>
      <c r="U1262">
        <v>1909</v>
      </c>
      <c r="V1262" t="s">
        <v>10666</v>
      </c>
      <c r="W1262" t="s">
        <v>10666</v>
      </c>
      <c r="X1262" t="s">
        <v>10666</v>
      </c>
      <c r="Y1262" t="s">
        <v>10666</v>
      </c>
      <c r="Z1262" t="s">
        <v>344</v>
      </c>
      <c r="AA1262" s="48" t="s">
        <v>11094</v>
      </c>
      <c r="AB1262" s="41" t="s">
        <v>10857</v>
      </c>
      <c r="AC1262" t="s">
        <v>232</v>
      </c>
      <c r="AD1262" t="s">
        <v>314</v>
      </c>
      <c r="AE1262" t="s">
        <v>220</v>
      </c>
      <c r="AF1262" t="s">
        <v>7931</v>
      </c>
    </row>
    <row r="1263" spans="1:32">
      <c r="A1263" t="s">
        <v>9412</v>
      </c>
      <c r="B1263" t="s">
        <v>9413</v>
      </c>
      <c r="C1263" t="s">
        <v>9414</v>
      </c>
      <c r="D1263" t="s">
        <v>404</v>
      </c>
      <c r="E1263">
        <v>35.88586308</v>
      </c>
      <c r="F1263">
        <v>-84.299845050000002</v>
      </c>
      <c r="G1263" t="s">
        <v>40</v>
      </c>
      <c r="H1263" t="s">
        <v>39</v>
      </c>
      <c r="I1263" t="s">
        <v>40</v>
      </c>
      <c r="J1263" t="s">
        <v>108</v>
      </c>
      <c r="K1263">
        <v>3408</v>
      </c>
      <c r="L1263" t="s">
        <v>10666</v>
      </c>
      <c r="M1263" t="s">
        <v>10666</v>
      </c>
      <c r="N1263" s="43" t="s">
        <v>10666</v>
      </c>
      <c r="O1263" t="s">
        <v>161</v>
      </c>
      <c r="P1263" t="s">
        <v>39</v>
      </c>
      <c r="Q1263">
        <v>2</v>
      </c>
      <c r="R1263">
        <v>72</v>
      </c>
      <c r="S1263">
        <v>145349.39000000001</v>
      </c>
      <c r="T1263">
        <v>23.044994609335401</v>
      </c>
      <c r="U1263">
        <v>1964</v>
      </c>
      <c r="V1263" t="s">
        <v>10666</v>
      </c>
      <c r="W1263" t="s">
        <v>10666</v>
      </c>
      <c r="X1263" t="s">
        <v>10666</v>
      </c>
      <c r="Y1263" t="s">
        <v>10666</v>
      </c>
      <c r="Z1263" t="s">
        <v>9415</v>
      </c>
      <c r="AA1263" s="48" t="s">
        <v>9416</v>
      </c>
      <c r="AB1263" s="41" t="s">
        <v>11161</v>
      </c>
      <c r="AC1263" t="s">
        <v>253</v>
      </c>
      <c r="AD1263" t="s">
        <v>39</v>
      </c>
      <c r="AE1263" t="s">
        <v>166</v>
      </c>
      <c r="AF1263" t="s">
        <v>40</v>
      </c>
    </row>
    <row r="1264" spans="1:32">
      <c r="A1264" t="s">
        <v>7060</v>
      </c>
      <c r="B1264" t="s">
        <v>7061</v>
      </c>
      <c r="C1264" t="s">
        <v>2716</v>
      </c>
      <c r="D1264" t="s">
        <v>1866</v>
      </c>
      <c r="E1264">
        <v>33.258499999999998</v>
      </c>
      <c r="F1264">
        <v>-85.613</v>
      </c>
      <c r="G1264" t="s">
        <v>7062</v>
      </c>
      <c r="H1264" t="s">
        <v>247</v>
      </c>
      <c r="I1264" t="s">
        <v>7062</v>
      </c>
      <c r="J1264" t="s">
        <v>108</v>
      </c>
      <c r="K1264">
        <v>6188</v>
      </c>
      <c r="L1264" t="s">
        <v>7063</v>
      </c>
      <c r="M1264" s="43">
        <v>27025</v>
      </c>
      <c r="N1264" s="43">
        <v>45260</v>
      </c>
      <c r="O1264" t="s">
        <v>250</v>
      </c>
      <c r="P1264" t="s">
        <v>162</v>
      </c>
      <c r="Q1264">
        <v>2</v>
      </c>
      <c r="R1264">
        <v>135</v>
      </c>
      <c r="S1264">
        <v>145691.09</v>
      </c>
      <c r="T1264">
        <v>12.319557754101099</v>
      </c>
      <c r="U1264">
        <v>1983</v>
      </c>
      <c r="V1264" t="s">
        <v>10666</v>
      </c>
      <c r="W1264" t="s">
        <v>10666</v>
      </c>
      <c r="X1264" t="s">
        <v>10666</v>
      </c>
      <c r="Y1264" t="s">
        <v>10666</v>
      </c>
      <c r="Z1264" t="s">
        <v>7064</v>
      </c>
      <c r="AA1264" s="48" t="s">
        <v>7065</v>
      </c>
      <c r="AB1264" s="41" t="s">
        <v>10971</v>
      </c>
      <c r="AC1264" t="s">
        <v>253</v>
      </c>
      <c r="AD1264" t="s">
        <v>272</v>
      </c>
      <c r="AE1264" t="s">
        <v>166</v>
      </c>
      <c r="AF1264" t="s">
        <v>7062</v>
      </c>
    </row>
    <row r="1265" spans="1:32">
      <c r="A1265" t="s">
        <v>10103</v>
      </c>
      <c r="B1265" t="s">
        <v>5055</v>
      </c>
      <c r="C1265" t="s">
        <v>4657</v>
      </c>
      <c r="D1265" t="s">
        <v>5965</v>
      </c>
      <c r="E1265">
        <v>36.421082480000003</v>
      </c>
      <c r="F1265">
        <v>-93.848177899999996</v>
      </c>
      <c r="G1265" t="s">
        <v>9864</v>
      </c>
      <c r="H1265" t="s">
        <v>41</v>
      </c>
      <c r="I1265" t="s">
        <v>9864</v>
      </c>
      <c r="J1265" t="s">
        <v>108</v>
      </c>
      <c r="K1265">
        <v>182</v>
      </c>
      <c r="L1265" t="s">
        <v>10666</v>
      </c>
      <c r="M1265" t="s">
        <v>10666</v>
      </c>
      <c r="N1265" s="43" t="s">
        <v>10666</v>
      </c>
      <c r="O1265" t="s">
        <v>250</v>
      </c>
      <c r="P1265" t="s">
        <v>41</v>
      </c>
      <c r="Q1265">
        <v>2</v>
      </c>
      <c r="R1265">
        <v>112</v>
      </c>
      <c r="S1265">
        <v>145893.60999999999</v>
      </c>
      <c r="T1265">
        <v>14.870108651337199</v>
      </c>
      <c r="U1265">
        <v>1965</v>
      </c>
      <c r="V1265" t="s">
        <v>10666</v>
      </c>
      <c r="W1265" t="s">
        <v>10666</v>
      </c>
      <c r="X1265" t="s">
        <v>10666</v>
      </c>
      <c r="Y1265" t="s">
        <v>10666</v>
      </c>
      <c r="Z1265" t="s">
        <v>10104</v>
      </c>
      <c r="AA1265" s="48" t="s">
        <v>11467</v>
      </c>
      <c r="AB1265" s="41" t="s">
        <v>11277</v>
      </c>
      <c r="AC1265" t="s">
        <v>601</v>
      </c>
      <c r="AD1265" t="s">
        <v>412</v>
      </c>
      <c r="AE1265" t="s">
        <v>166</v>
      </c>
      <c r="AF1265" t="s">
        <v>413</v>
      </c>
    </row>
    <row r="1266" spans="1:32">
      <c r="A1266" t="s">
        <v>8331</v>
      </c>
      <c r="B1266" t="s">
        <v>8332</v>
      </c>
      <c r="C1266" t="s">
        <v>8326</v>
      </c>
      <c r="D1266" t="s">
        <v>527</v>
      </c>
      <c r="E1266">
        <v>35.377200000000002</v>
      </c>
      <c r="F1266">
        <v>-83.8767</v>
      </c>
      <c r="G1266" t="s">
        <v>8327</v>
      </c>
      <c r="H1266" t="s">
        <v>309</v>
      </c>
      <c r="I1266" t="s">
        <v>8328</v>
      </c>
      <c r="J1266" t="s">
        <v>108</v>
      </c>
      <c r="K1266">
        <v>54898</v>
      </c>
      <c r="L1266" t="s">
        <v>8329</v>
      </c>
      <c r="M1266" s="43">
        <v>38377</v>
      </c>
      <c r="N1266" s="43">
        <v>53021</v>
      </c>
      <c r="O1266" t="s">
        <v>250</v>
      </c>
      <c r="P1266" t="s">
        <v>162</v>
      </c>
      <c r="Q1266">
        <v>2</v>
      </c>
      <c r="R1266">
        <v>45</v>
      </c>
      <c r="S1266">
        <v>148224.39000000001</v>
      </c>
      <c r="T1266">
        <v>37.601316590563201</v>
      </c>
      <c r="U1266">
        <v>1928</v>
      </c>
      <c r="V1266" t="s">
        <v>10666</v>
      </c>
      <c r="W1266" t="s">
        <v>10666</v>
      </c>
      <c r="X1266" t="s">
        <v>10666</v>
      </c>
      <c r="Y1266" t="s">
        <v>10666</v>
      </c>
      <c r="Z1266" t="s">
        <v>8333</v>
      </c>
      <c r="AA1266" s="48" t="s">
        <v>8334</v>
      </c>
      <c r="AB1266" s="41" t="s">
        <v>11068</v>
      </c>
      <c r="AC1266" t="s">
        <v>253</v>
      </c>
      <c r="AD1266" t="s">
        <v>39</v>
      </c>
      <c r="AE1266" t="s">
        <v>220</v>
      </c>
      <c r="AF1266" t="s">
        <v>40</v>
      </c>
    </row>
    <row r="1267" spans="1:32">
      <c r="A1267" t="s">
        <v>9397</v>
      </c>
      <c r="B1267" t="s">
        <v>9398</v>
      </c>
      <c r="C1267" t="s">
        <v>806</v>
      </c>
      <c r="D1267" t="s">
        <v>404</v>
      </c>
      <c r="E1267">
        <v>35.075077886999999</v>
      </c>
      <c r="F1267">
        <v>-84.483248755999995</v>
      </c>
      <c r="G1267" t="s">
        <v>40</v>
      </c>
      <c r="H1267" t="s">
        <v>39</v>
      </c>
      <c r="I1267" t="s">
        <v>40</v>
      </c>
      <c r="J1267" t="s">
        <v>108</v>
      </c>
      <c r="K1267">
        <v>3414</v>
      </c>
      <c r="L1267" t="s">
        <v>10666</v>
      </c>
      <c r="M1267" t="s">
        <v>10666</v>
      </c>
      <c r="N1267" s="43" t="s">
        <v>10666</v>
      </c>
      <c r="O1267" t="s">
        <v>161</v>
      </c>
      <c r="P1267" t="s">
        <v>39</v>
      </c>
      <c r="Q1267">
        <v>1</v>
      </c>
      <c r="R1267">
        <v>28.8</v>
      </c>
      <c r="S1267">
        <v>148907.04</v>
      </c>
      <c r="T1267">
        <v>59.022640791476398</v>
      </c>
      <c r="U1267">
        <v>1943</v>
      </c>
      <c r="V1267" t="s">
        <v>10666</v>
      </c>
      <c r="W1267" t="s">
        <v>10666</v>
      </c>
      <c r="X1267" t="s">
        <v>10666</v>
      </c>
      <c r="Y1267" t="s">
        <v>10666</v>
      </c>
      <c r="Z1267" t="s">
        <v>9399</v>
      </c>
      <c r="AA1267" s="48" t="s">
        <v>9400</v>
      </c>
      <c r="AB1267" s="41" t="s">
        <v>11153</v>
      </c>
      <c r="AC1267" t="s">
        <v>253</v>
      </c>
      <c r="AD1267" t="s">
        <v>39</v>
      </c>
      <c r="AE1267" t="s">
        <v>166</v>
      </c>
      <c r="AF1267" t="s">
        <v>40</v>
      </c>
    </row>
    <row r="1268" spans="1:32">
      <c r="A1268" t="s">
        <v>8072</v>
      </c>
      <c r="B1268" t="s">
        <v>8073</v>
      </c>
      <c r="C1268" t="s">
        <v>3205</v>
      </c>
      <c r="D1268" t="s">
        <v>458</v>
      </c>
      <c r="E1268">
        <v>44.153199999999998</v>
      </c>
      <c r="F1268">
        <v>-70.210700000000003</v>
      </c>
      <c r="G1268" t="s">
        <v>6232</v>
      </c>
      <c r="H1268" t="s">
        <v>309</v>
      </c>
      <c r="I1268" t="s">
        <v>6411</v>
      </c>
      <c r="J1268" t="s">
        <v>108</v>
      </c>
      <c r="K1268">
        <v>1491</v>
      </c>
      <c r="L1268" t="s">
        <v>8074</v>
      </c>
      <c r="M1268" s="43">
        <v>39101</v>
      </c>
      <c r="N1268" s="43">
        <v>54270</v>
      </c>
      <c r="O1268" t="s">
        <v>161</v>
      </c>
      <c r="P1268" t="s">
        <v>162</v>
      </c>
      <c r="Q1268">
        <v>3</v>
      </c>
      <c r="R1268">
        <v>19.2</v>
      </c>
      <c r="S1268">
        <v>149167.43</v>
      </c>
      <c r="T1268">
        <v>88.688778300989298</v>
      </c>
      <c r="U1268">
        <v>1926</v>
      </c>
      <c r="V1268" t="s">
        <v>10666</v>
      </c>
      <c r="W1268" t="s">
        <v>10666</v>
      </c>
      <c r="X1268" t="s">
        <v>10666</v>
      </c>
      <c r="Y1268" t="s">
        <v>10666</v>
      </c>
      <c r="Z1268" t="s">
        <v>5353</v>
      </c>
      <c r="AA1268" s="48" t="s">
        <v>8023</v>
      </c>
      <c r="AB1268" s="41" t="s">
        <v>10805</v>
      </c>
      <c r="AC1268" t="s">
        <v>232</v>
      </c>
      <c r="AD1268" t="s">
        <v>314</v>
      </c>
      <c r="AE1268" t="s">
        <v>220</v>
      </c>
      <c r="AF1268" t="s">
        <v>465</v>
      </c>
    </row>
    <row r="1269" spans="1:32">
      <c r="A1269" t="s">
        <v>10090</v>
      </c>
      <c r="B1269" t="s">
        <v>10091</v>
      </c>
      <c r="C1269" t="s">
        <v>10092</v>
      </c>
      <c r="D1269" t="s">
        <v>327</v>
      </c>
      <c r="E1269">
        <v>34.145526009999998</v>
      </c>
      <c r="F1269">
        <v>-94.684225229999996</v>
      </c>
      <c r="G1269" t="s">
        <v>9845</v>
      </c>
      <c r="H1269" t="s">
        <v>41</v>
      </c>
      <c r="I1269" t="s">
        <v>9845</v>
      </c>
      <c r="J1269" t="s">
        <v>108</v>
      </c>
      <c r="K1269">
        <v>6415</v>
      </c>
      <c r="L1269" t="s">
        <v>10666</v>
      </c>
      <c r="M1269" t="s">
        <v>10666</v>
      </c>
      <c r="N1269" s="43" t="s">
        <v>10666</v>
      </c>
      <c r="O1269" t="s">
        <v>250</v>
      </c>
      <c r="P1269" t="s">
        <v>41</v>
      </c>
      <c r="Q1269">
        <v>2</v>
      </c>
      <c r="R1269">
        <v>100</v>
      </c>
      <c r="S1269">
        <v>149887.09</v>
      </c>
      <c r="T1269">
        <v>17.110398401826501</v>
      </c>
      <c r="U1269">
        <v>1970</v>
      </c>
      <c r="V1269" t="s">
        <v>10666</v>
      </c>
      <c r="W1269" t="s">
        <v>10666</v>
      </c>
      <c r="X1269" t="s">
        <v>10666</v>
      </c>
      <c r="Y1269" t="s">
        <v>10666</v>
      </c>
      <c r="Z1269" t="s">
        <v>10093</v>
      </c>
      <c r="AA1269" s="48" t="s">
        <v>11470</v>
      </c>
      <c r="AB1269" s="41" t="s">
        <v>11275</v>
      </c>
      <c r="AC1269" t="s">
        <v>601</v>
      </c>
      <c r="AD1269" t="s">
        <v>333</v>
      </c>
      <c r="AE1269" t="s">
        <v>166</v>
      </c>
      <c r="AF1269" t="s">
        <v>10094</v>
      </c>
    </row>
    <row r="1270" spans="1:32">
      <c r="A1270" t="s">
        <v>9766</v>
      </c>
      <c r="B1270" t="s">
        <v>9767</v>
      </c>
      <c r="C1270" t="s">
        <v>9768</v>
      </c>
      <c r="D1270" t="s">
        <v>1866</v>
      </c>
      <c r="E1270">
        <v>33.255000000000003</v>
      </c>
      <c r="F1270">
        <v>-87.45</v>
      </c>
      <c r="G1270" t="s">
        <v>7062</v>
      </c>
      <c r="H1270" t="s">
        <v>247</v>
      </c>
      <c r="I1270" t="s">
        <v>9769</v>
      </c>
      <c r="J1270" t="s">
        <v>108</v>
      </c>
      <c r="K1270">
        <v>12</v>
      </c>
      <c r="L1270" t="s">
        <v>9770</v>
      </c>
      <c r="M1270" s="43">
        <v>42726</v>
      </c>
      <c r="N1270" s="43">
        <v>60966</v>
      </c>
      <c r="O1270" t="s">
        <v>161</v>
      </c>
      <c r="P1270" t="s">
        <v>162</v>
      </c>
      <c r="Q1270">
        <v>1</v>
      </c>
      <c r="R1270">
        <v>46.9</v>
      </c>
      <c r="S1270">
        <v>151384.43</v>
      </c>
      <c r="T1270">
        <v>36.847180438317203</v>
      </c>
      <c r="U1270">
        <v>1968</v>
      </c>
      <c r="V1270" t="s">
        <v>10666</v>
      </c>
      <c r="W1270" t="s">
        <v>10666</v>
      </c>
      <c r="X1270" t="s">
        <v>10666</v>
      </c>
      <c r="Y1270" t="s">
        <v>10666</v>
      </c>
      <c r="Z1270" t="s">
        <v>9771</v>
      </c>
      <c r="AA1270" s="48" t="s">
        <v>9772</v>
      </c>
      <c r="AB1270" s="41" t="s">
        <v>11209</v>
      </c>
      <c r="AC1270" t="s">
        <v>253</v>
      </c>
      <c r="AD1270" t="s">
        <v>272</v>
      </c>
      <c r="AE1270" t="s">
        <v>166</v>
      </c>
      <c r="AF1270" t="s">
        <v>7062</v>
      </c>
    </row>
    <row r="1271" spans="1:32">
      <c r="A1271" t="s">
        <v>8855</v>
      </c>
      <c r="B1271" t="s">
        <v>8856</v>
      </c>
      <c r="C1271" t="s">
        <v>468</v>
      </c>
      <c r="D1271" t="s">
        <v>469</v>
      </c>
      <c r="E1271">
        <v>43.666800000000002</v>
      </c>
      <c r="F1271">
        <v>-72.303899999999999</v>
      </c>
      <c r="G1271" t="s">
        <v>470</v>
      </c>
      <c r="H1271" t="s">
        <v>309</v>
      </c>
      <c r="I1271" t="s">
        <v>471</v>
      </c>
      <c r="J1271" t="s">
        <v>108</v>
      </c>
      <c r="K1271">
        <v>2353</v>
      </c>
      <c r="L1271" t="s">
        <v>8857</v>
      </c>
      <c r="M1271" s="43">
        <v>29199</v>
      </c>
      <c r="N1271" s="43">
        <v>43585</v>
      </c>
      <c r="O1271" t="s">
        <v>10666</v>
      </c>
      <c r="P1271" t="s">
        <v>162</v>
      </c>
      <c r="Q1271">
        <v>3</v>
      </c>
      <c r="R1271">
        <v>35.6</v>
      </c>
      <c r="S1271">
        <v>153842.96</v>
      </c>
      <c r="T1271">
        <v>49.331409368426399</v>
      </c>
      <c r="U1271">
        <v>1950</v>
      </c>
      <c r="V1271" t="s">
        <v>10666</v>
      </c>
      <c r="W1271" t="s">
        <v>10666</v>
      </c>
      <c r="X1271" t="s">
        <v>10666</v>
      </c>
      <c r="Y1271" t="s">
        <v>10666</v>
      </c>
      <c r="Z1271" t="s">
        <v>344</v>
      </c>
      <c r="AA1271" s="48" t="s">
        <v>8858</v>
      </c>
      <c r="AB1271" s="41" t="s">
        <v>10849</v>
      </c>
      <c r="AC1271" t="s">
        <v>232</v>
      </c>
      <c r="AD1271" t="s">
        <v>314</v>
      </c>
      <c r="AE1271" t="s">
        <v>220</v>
      </c>
      <c r="AF1271" t="s">
        <v>4164</v>
      </c>
    </row>
    <row r="1272" spans="1:32">
      <c r="A1272" t="s">
        <v>7311</v>
      </c>
      <c r="B1272" t="s">
        <v>7312</v>
      </c>
      <c r="C1272" t="s">
        <v>2093</v>
      </c>
      <c r="D1272" t="s">
        <v>286</v>
      </c>
      <c r="E1272">
        <v>42.796900000000001</v>
      </c>
      <c r="F1272">
        <v>-73.713800000000006</v>
      </c>
      <c r="G1272" t="s">
        <v>4355</v>
      </c>
      <c r="H1272" t="s">
        <v>309</v>
      </c>
      <c r="I1272" t="s">
        <v>4355</v>
      </c>
      <c r="J1272" t="s">
        <v>108</v>
      </c>
      <c r="K1272">
        <v>2605</v>
      </c>
      <c r="L1272" t="s">
        <v>7313</v>
      </c>
      <c r="M1272" s="43">
        <v>39128</v>
      </c>
      <c r="N1272" s="43">
        <v>53723</v>
      </c>
      <c r="O1272" t="s">
        <v>250</v>
      </c>
      <c r="P1272" t="s">
        <v>162</v>
      </c>
      <c r="Q1272">
        <v>5</v>
      </c>
      <c r="R1272">
        <v>38.799999999999997</v>
      </c>
      <c r="S1272">
        <v>157174.82999999999</v>
      </c>
      <c r="T1272">
        <v>46.243124205620703</v>
      </c>
      <c r="U1272">
        <v>1915</v>
      </c>
      <c r="V1272" t="s">
        <v>10666</v>
      </c>
      <c r="W1272" t="s">
        <v>10666</v>
      </c>
      <c r="X1272" t="s">
        <v>10666</v>
      </c>
      <c r="Y1272" t="s">
        <v>10666</v>
      </c>
      <c r="Z1272" t="s">
        <v>5457</v>
      </c>
      <c r="AA1272" s="48" t="s">
        <v>5458</v>
      </c>
      <c r="AB1272" s="41" t="s">
        <v>10937</v>
      </c>
      <c r="AC1272" t="s">
        <v>232</v>
      </c>
      <c r="AD1272" t="s">
        <v>291</v>
      </c>
      <c r="AE1272" t="s">
        <v>220</v>
      </c>
      <c r="AF1272" t="s">
        <v>788</v>
      </c>
    </row>
    <row r="1273" spans="1:32">
      <c r="A1273" t="s">
        <v>9884</v>
      </c>
      <c r="B1273" t="s">
        <v>9885</v>
      </c>
      <c r="C1273" t="s">
        <v>7034</v>
      </c>
      <c r="D1273" t="s">
        <v>295</v>
      </c>
      <c r="E1273">
        <v>46.506205999999999</v>
      </c>
      <c r="F1273">
        <v>-84.349284999999995</v>
      </c>
      <c r="G1273" t="s">
        <v>9886</v>
      </c>
      <c r="H1273" t="s">
        <v>41</v>
      </c>
      <c r="I1273" t="s">
        <v>9886</v>
      </c>
      <c r="J1273" t="s">
        <v>108</v>
      </c>
      <c r="K1273">
        <v>1865</v>
      </c>
      <c r="L1273" t="s">
        <v>10666</v>
      </c>
      <c r="M1273" t="s">
        <v>10666</v>
      </c>
      <c r="N1273" s="43" t="s">
        <v>10666</v>
      </c>
      <c r="O1273" t="s">
        <v>10666</v>
      </c>
      <c r="P1273" t="s">
        <v>41</v>
      </c>
      <c r="Q1273">
        <v>5</v>
      </c>
      <c r="R1273">
        <v>23.7</v>
      </c>
      <c r="S1273">
        <v>157423.59</v>
      </c>
      <c r="T1273">
        <v>75.825862666897905</v>
      </c>
      <c r="U1273">
        <v>1932</v>
      </c>
      <c r="V1273" t="s">
        <v>10666</v>
      </c>
      <c r="W1273" t="s">
        <v>10666</v>
      </c>
      <c r="X1273" t="s">
        <v>10666</v>
      </c>
      <c r="Y1273" t="s">
        <v>10666</v>
      </c>
      <c r="Z1273" t="s">
        <v>9887</v>
      </c>
      <c r="AA1273" s="48" t="s">
        <v>11006</v>
      </c>
      <c r="AB1273" s="41" t="s">
        <v>11005</v>
      </c>
      <c r="AC1273" t="s">
        <v>301</v>
      </c>
      <c r="AD1273" t="s">
        <v>302</v>
      </c>
      <c r="AE1273" t="s">
        <v>166</v>
      </c>
      <c r="AF1273" t="s">
        <v>9881</v>
      </c>
    </row>
    <row r="1274" spans="1:32">
      <c r="A1274" t="s">
        <v>8338</v>
      </c>
      <c r="B1274" t="s">
        <v>8339</v>
      </c>
      <c r="C1274" t="s">
        <v>8340</v>
      </c>
      <c r="D1274" t="s">
        <v>404</v>
      </c>
      <c r="E1274">
        <v>35.546999999999997</v>
      </c>
      <c r="F1274">
        <v>-84.0501</v>
      </c>
      <c r="G1274" t="s">
        <v>8327</v>
      </c>
      <c r="H1274" t="s">
        <v>309</v>
      </c>
      <c r="I1274" t="s">
        <v>8328</v>
      </c>
      <c r="J1274" t="s">
        <v>108</v>
      </c>
      <c r="K1274">
        <v>54901</v>
      </c>
      <c r="L1274" t="s">
        <v>8329</v>
      </c>
      <c r="M1274" s="43">
        <v>38377</v>
      </c>
      <c r="N1274" s="43">
        <v>53021</v>
      </c>
      <c r="O1274" t="s">
        <v>250</v>
      </c>
      <c r="P1274" t="s">
        <v>162</v>
      </c>
      <c r="Q1274">
        <v>3</v>
      </c>
      <c r="R1274">
        <v>49.8</v>
      </c>
      <c r="S1274">
        <v>157484.43</v>
      </c>
      <c r="T1274">
        <v>36.099748308301699</v>
      </c>
      <c r="U1274">
        <v>1957</v>
      </c>
      <c r="V1274" t="s">
        <v>10666</v>
      </c>
      <c r="W1274" t="s">
        <v>10666</v>
      </c>
      <c r="X1274" t="s">
        <v>10666</v>
      </c>
      <c r="Y1274" t="s">
        <v>10666</v>
      </c>
      <c r="Z1274" t="s">
        <v>7113</v>
      </c>
      <c r="AA1274" s="48" t="s">
        <v>8341</v>
      </c>
      <c r="AB1274" s="41" t="s">
        <v>10666</v>
      </c>
      <c r="AC1274" t="s">
        <v>253</v>
      </c>
      <c r="AD1274" t="s">
        <v>39</v>
      </c>
      <c r="AE1274" t="s">
        <v>220</v>
      </c>
      <c r="AF1274" t="s">
        <v>40</v>
      </c>
    </row>
    <row r="1275" spans="1:32">
      <c r="A1275" t="s">
        <v>9332</v>
      </c>
      <c r="B1275" t="s">
        <v>9333</v>
      </c>
      <c r="C1275" t="s">
        <v>917</v>
      </c>
      <c r="D1275" t="s">
        <v>146</v>
      </c>
      <c r="E1275">
        <v>38.4983</v>
      </c>
      <c r="F1275">
        <v>-120.21550000000001</v>
      </c>
      <c r="G1275" t="s">
        <v>258</v>
      </c>
      <c r="H1275" t="s">
        <v>247</v>
      </c>
      <c r="I1275" t="s">
        <v>259</v>
      </c>
      <c r="J1275" t="s">
        <v>108</v>
      </c>
      <c r="K1275">
        <v>279</v>
      </c>
      <c r="L1275" t="s">
        <v>9322</v>
      </c>
      <c r="M1275" s="43">
        <v>37175</v>
      </c>
      <c r="N1275" s="43">
        <v>48121</v>
      </c>
      <c r="O1275" t="s">
        <v>250</v>
      </c>
      <c r="P1275" t="s">
        <v>162</v>
      </c>
      <c r="Q1275">
        <v>2</v>
      </c>
      <c r="R1275">
        <v>42</v>
      </c>
      <c r="S1275">
        <v>160891.35</v>
      </c>
      <c r="T1275">
        <v>43.729982061317699</v>
      </c>
      <c r="U1275">
        <v>1931</v>
      </c>
      <c r="V1275" t="s">
        <v>10666</v>
      </c>
      <c r="W1275" t="s">
        <v>10666</v>
      </c>
      <c r="X1275" t="s">
        <v>10666</v>
      </c>
      <c r="Y1275" t="s">
        <v>10666</v>
      </c>
      <c r="Z1275" t="s">
        <v>9327</v>
      </c>
      <c r="AA1275" s="48" t="s">
        <v>9334</v>
      </c>
      <c r="AB1275" s="41" t="s">
        <v>11132</v>
      </c>
      <c r="AC1275" t="s">
        <v>153</v>
      </c>
      <c r="AD1275" t="s">
        <v>263</v>
      </c>
      <c r="AE1275" t="s">
        <v>166</v>
      </c>
      <c r="AF1275" t="s">
        <v>259</v>
      </c>
    </row>
    <row r="1276" spans="1:32">
      <c r="A1276" t="s">
        <v>8492</v>
      </c>
      <c r="B1276" t="s">
        <v>8493</v>
      </c>
      <c r="C1276" t="s">
        <v>2342</v>
      </c>
      <c r="D1276" t="s">
        <v>146</v>
      </c>
      <c r="E1276">
        <v>39.525199999999998</v>
      </c>
      <c r="F1276">
        <v>-121.60120000000001</v>
      </c>
      <c r="G1276" t="s">
        <v>7639</v>
      </c>
      <c r="H1276" t="s">
        <v>5</v>
      </c>
      <c r="I1276" t="s">
        <v>7640</v>
      </c>
      <c r="J1276" t="s">
        <v>137</v>
      </c>
      <c r="K1276">
        <v>438</v>
      </c>
      <c r="L1276" t="s">
        <v>8494</v>
      </c>
      <c r="M1276" s="43">
        <v>20862</v>
      </c>
      <c r="N1276" s="43">
        <v>39113</v>
      </c>
      <c r="O1276" t="s">
        <v>10666</v>
      </c>
      <c r="P1276" t="s">
        <v>162</v>
      </c>
      <c r="Q1276">
        <v>4</v>
      </c>
      <c r="R1276">
        <v>32.6</v>
      </c>
      <c r="S1276">
        <v>162166.47</v>
      </c>
      <c r="T1276">
        <v>56.7857488024204</v>
      </c>
      <c r="U1276">
        <v>1968</v>
      </c>
      <c r="V1276">
        <v>82.5</v>
      </c>
      <c r="W1276">
        <v>23471</v>
      </c>
      <c r="X1276">
        <v>3.2476823019999999</v>
      </c>
      <c r="Y1276">
        <v>1968</v>
      </c>
      <c r="Z1276" t="s">
        <v>8495</v>
      </c>
      <c r="AA1276" s="48" t="s">
        <v>8496</v>
      </c>
      <c r="AB1276" s="41" t="s">
        <v>10872</v>
      </c>
      <c r="AC1276" t="s">
        <v>153</v>
      </c>
      <c r="AD1276" t="s">
        <v>263</v>
      </c>
      <c r="AE1276" t="s">
        <v>166</v>
      </c>
      <c r="AF1276" t="s">
        <v>259</v>
      </c>
    </row>
    <row r="1277" spans="1:32">
      <c r="A1277" t="s">
        <v>9838</v>
      </c>
      <c r="B1277" t="s">
        <v>9326</v>
      </c>
      <c r="C1277" t="s">
        <v>9839</v>
      </c>
      <c r="D1277" t="s">
        <v>267</v>
      </c>
      <c r="E1277">
        <v>32.918316419999996</v>
      </c>
      <c r="F1277">
        <v>-85.187671510000001</v>
      </c>
      <c r="G1277" t="s">
        <v>9840</v>
      </c>
      <c r="H1277" t="s">
        <v>41</v>
      </c>
      <c r="I1277" t="s">
        <v>9840</v>
      </c>
      <c r="J1277" t="s">
        <v>108</v>
      </c>
      <c r="K1277">
        <v>6133</v>
      </c>
      <c r="L1277" t="s">
        <v>10666</v>
      </c>
      <c r="M1277" t="s">
        <v>10666</v>
      </c>
      <c r="N1277" s="43" t="s">
        <v>10666</v>
      </c>
      <c r="O1277" t="s">
        <v>250</v>
      </c>
      <c r="P1277" t="s">
        <v>41</v>
      </c>
      <c r="Q1277">
        <v>3</v>
      </c>
      <c r="R1277">
        <v>73.3</v>
      </c>
      <c r="S1277">
        <v>163889.70000000001</v>
      </c>
      <c r="T1277">
        <v>25.523696948176902</v>
      </c>
      <c r="U1277">
        <v>1975</v>
      </c>
      <c r="V1277" t="s">
        <v>10666</v>
      </c>
      <c r="W1277" t="s">
        <v>10666</v>
      </c>
      <c r="X1277" t="s">
        <v>10666</v>
      </c>
      <c r="Y1277" t="s">
        <v>10666</v>
      </c>
      <c r="Z1277" t="s">
        <v>7869</v>
      </c>
      <c r="AA1277" s="48" t="s">
        <v>9841</v>
      </c>
      <c r="AB1277" s="41" t="s">
        <v>11216</v>
      </c>
      <c r="AC1277" t="s">
        <v>253</v>
      </c>
      <c r="AD1277" t="s">
        <v>272</v>
      </c>
      <c r="AE1277" t="s">
        <v>166</v>
      </c>
      <c r="AF1277" t="s">
        <v>269</v>
      </c>
    </row>
    <row r="1278" spans="1:32">
      <c r="A1278" t="s">
        <v>9135</v>
      </c>
      <c r="B1278" t="s">
        <v>9136</v>
      </c>
      <c r="C1278" t="s">
        <v>1879</v>
      </c>
      <c r="D1278" t="s">
        <v>146</v>
      </c>
      <c r="E1278">
        <v>39.891399999999997</v>
      </c>
      <c r="F1278">
        <v>-121.2919</v>
      </c>
      <c r="G1278" t="s">
        <v>258</v>
      </c>
      <c r="H1278" t="s">
        <v>247</v>
      </c>
      <c r="I1278" t="s">
        <v>259</v>
      </c>
      <c r="J1278" t="s">
        <v>108</v>
      </c>
      <c r="K1278">
        <v>220</v>
      </c>
      <c r="L1278" t="s">
        <v>9137</v>
      </c>
      <c r="M1278" s="43">
        <v>44728</v>
      </c>
      <c r="N1278" s="43">
        <v>59322</v>
      </c>
      <c r="O1278" t="s">
        <v>10666</v>
      </c>
      <c r="P1278" t="s">
        <v>162</v>
      </c>
      <c r="Q1278">
        <v>2</v>
      </c>
      <c r="R1278">
        <v>66</v>
      </c>
      <c r="S1278">
        <v>165052.22</v>
      </c>
      <c r="T1278">
        <v>28.5478448872285</v>
      </c>
      <c r="U1278">
        <v>1928</v>
      </c>
      <c r="V1278" t="s">
        <v>10666</v>
      </c>
      <c r="W1278" t="s">
        <v>10666</v>
      </c>
      <c r="X1278" t="s">
        <v>10666</v>
      </c>
      <c r="Y1278" t="s">
        <v>10666</v>
      </c>
      <c r="Z1278" t="s">
        <v>9138</v>
      </c>
      <c r="AA1278" s="48" t="s">
        <v>9139</v>
      </c>
      <c r="AB1278" s="41" t="s">
        <v>10784</v>
      </c>
      <c r="AC1278" t="s">
        <v>153</v>
      </c>
      <c r="AD1278" t="s">
        <v>263</v>
      </c>
      <c r="AE1278" t="s">
        <v>166</v>
      </c>
      <c r="AF1278" t="s">
        <v>259</v>
      </c>
    </row>
    <row r="1279" spans="1:32">
      <c r="A1279" t="s">
        <v>7467</v>
      </c>
      <c r="B1279" t="s">
        <v>7468</v>
      </c>
      <c r="C1279" t="s">
        <v>785</v>
      </c>
      <c r="D1279" t="s">
        <v>286</v>
      </c>
      <c r="E1279">
        <v>43.273000000000003</v>
      </c>
      <c r="F1279">
        <v>-73.720299999999995</v>
      </c>
      <c r="G1279" t="s">
        <v>4355</v>
      </c>
      <c r="H1279" t="s">
        <v>309</v>
      </c>
      <c r="I1279" t="s">
        <v>4355</v>
      </c>
      <c r="J1279" t="s">
        <v>108</v>
      </c>
      <c r="K1279">
        <v>2609</v>
      </c>
      <c r="L1279" t="s">
        <v>7465</v>
      </c>
      <c r="M1279" s="43">
        <v>37524</v>
      </c>
      <c r="N1279" s="43">
        <v>52109</v>
      </c>
      <c r="O1279" t="s">
        <v>250</v>
      </c>
      <c r="P1279" t="s">
        <v>162</v>
      </c>
      <c r="Q1279">
        <v>6</v>
      </c>
      <c r="R1279">
        <v>36.299999999999997</v>
      </c>
      <c r="S1279">
        <v>166931.82999999999</v>
      </c>
      <c r="T1279">
        <v>52.496267154735399</v>
      </c>
      <c r="U1279">
        <v>1923</v>
      </c>
      <c r="V1279" t="s">
        <v>10666</v>
      </c>
      <c r="W1279" t="s">
        <v>10666</v>
      </c>
      <c r="X1279" t="s">
        <v>10666</v>
      </c>
      <c r="Y1279" t="s">
        <v>10666</v>
      </c>
      <c r="Z1279" t="s">
        <v>786</v>
      </c>
      <c r="AA1279" s="48" t="s">
        <v>7466</v>
      </c>
      <c r="AB1279" s="41" t="s">
        <v>10684</v>
      </c>
      <c r="AC1279" t="s">
        <v>232</v>
      </c>
      <c r="AD1279" t="s">
        <v>291</v>
      </c>
      <c r="AE1279" t="s">
        <v>220</v>
      </c>
      <c r="AF1279" t="s">
        <v>788</v>
      </c>
    </row>
    <row r="1280" spans="1:32">
      <c r="A1280" t="s">
        <v>9752</v>
      </c>
      <c r="B1280" t="s">
        <v>9753</v>
      </c>
      <c r="C1280" t="s">
        <v>9754</v>
      </c>
      <c r="D1280" t="s">
        <v>1654</v>
      </c>
      <c r="E1280">
        <v>38.915300000000002</v>
      </c>
      <c r="F1280">
        <v>-81.908199999999994</v>
      </c>
      <c r="G1280" t="s">
        <v>1582</v>
      </c>
      <c r="H1280" t="s">
        <v>247</v>
      </c>
      <c r="I1280" t="s">
        <v>9551</v>
      </c>
      <c r="J1280" t="s">
        <v>108</v>
      </c>
      <c r="K1280">
        <v>6006</v>
      </c>
      <c r="L1280" t="s">
        <v>9755</v>
      </c>
      <c r="M1280" s="43">
        <v>45560</v>
      </c>
      <c r="N1280" s="43">
        <v>63797</v>
      </c>
      <c r="O1280" t="s">
        <v>10666</v>
      </c>
      <c r="P1280" t="s">
        <v>162</v>
      </c>
      <c r="Q1280">
        <v>2</v>
      </c>
      <c r="R1280">
        <v>47.4</v>
      </c>
      <c r="S1280">
        <v>166972.22</v>
      </c>
      <c r="T1280">
        <v>40.212564784309201</v>
      </c>
      <c r="U1280">
        <v>1982</v>
      </c>
      <c r="V1280" t="s">
        <v>10666</v>
      </c>
      <c r="W1280" t="s">
        <v>10666</v>
      </c>
      <c r="X1280" t="s">
        <v>10666</v>
      </c>
      <c r="Y1280" t="s">
        <v>10666</v>
      </c>
      <c r="Z1280" t="s">
        <v>9527</v>
      </c>
      <c r="AA1280" s="48" t="s">
        <v>9756</v>
      </c>
      <c r="AB1280" s="41" t="s">
        <v>11204</v>
      </c>
      <c r="AC1280" t="s">
        <v>301</v>
      </c>
      <c r="AD1280" t="s">
        <v>282</v>
      </c>
      <c r="AE1280" t="s">
        <v>220</v>
      </c>
      <c r="AF1280" t="s">
        <v>5637</v>
      </c>
    </row>
    <row r="1281" spans="1:32">
      <c r="A1281" t="s">
        <v>10096</v>
      </c>
      <c r="B1281" t="s">
        <v>10097</v>
      </c>
      <c r="C1281" t="s">
        <v>9264</v>
      </c>
      <c r="D1281" t="s">
        <v>5965</v>
      </c>
      <c r="E1281">
        <v>34.573392679999998</v>
      </c>
      <c r="F1281">
        <v>-93.1951605</v>
      </c>
      <c r="G1281" t="s">
        <v>9928</v>
      </c>
      <c r="H1281" t="s">
        <v>41</v>
      </c>
      <c r="I1281" t="s">
        <v>9928</v>
      </c>
      <c r="J1281" t="s">
        <v>108</v>
      </c>
      <c r="K1281">
        <v>197</v>
      </c>
      <c r="L1281" t="s">
        <v>10666</v>
      </c>
      <c r="M1281" t="s">
        <v>10666</v>
      </c>
      <c r="N1281" s="43" t="s">
        <v>10666</v>
      </c>
      <c r="O1281" t="s">
        <v>10666</v>
      </c>
      <c r="P1281" t="s">
        <v>41</v>
      </c>
      <c r="Q1281">
        <v>2</v>
      </c>
      <c r="R1281">
        <v>75</v>
      </c>
      <c r="S1281">
        <v>168284</v>
      </c>
      <c r="T1281">
        <v>25.614003044139999</v>
      </c>
      <c r="U1281">
        <v>1955</v>
      </c>
      <c r="V1281" t="s">
        <v>10666</v>
      </c>
      <c r="W1281" t="s">
        <v>10666</v>
      </c>
      <c r="X1281" t="s">
        <v>10666</v>
      </c>
      <c r="Y1281" t="s">
        <v>10666</v>
      </c>
      <c r="Z1281" t="s">
        <v>9268</v>
      </c>
      <c r="AA1281" s="48" t="s">
        <v>10098</v>
      </c>
      <c r="AB1281" s="41" t="s">
        <v>11126</v>
      </c>
      <c r="AC1281" t="s">
        <v>253</v>
      </c>
      <c r="AD1281" t="s">
        <v>302</v>
      </c>
      <c r="AE1281" t="s">
        <v>166</v>
      </c>
      <c r="AF1281" t="s">
        <v>9266</v>
      </c>
    </row>
    <row r="1282" spans="1:32">
      <c r="A1282" t="s">
        <v>10072</v>
      </c>
      <c r="B1282" t="s">
        <v>10073</v>
      </c>
      <c r="C1282" t="s">
        <v>10074</v>
      </c>
      <c r="D1282" t="s">
        <v>404</v>
      </c>
      <c r="E1282">
        <v>36.319801009999999</v>
      </c>
      <c r="F1282">
        <v>-87.222427710000005</v>
      </c>
      <c r="G1282" t="s">
        <v>9828</v>
      </c>
      <c r="H1282" t="s">
        <v>41</v>
      </c>
      <c r="I1282" t="s">
        <v>9828</v>
      </c>
      <c r="J1282" t="s">
        <v>108</v>
      </c>
      <c r="K1282">
        <v>6418</v>
      </c>
      <c r="L1282" t="s">
        <v>10666</v>
      </c>
      <c r="M1282" t="s">
        <v>10666</v>
      </c>
      <c r="N1282" s="43" t="s">
        <v>10666</v>
      </c>
      <c r="O1282" t="s">
        <v>10666</v>
      </c>
      <c r="P1282" t="s">
        <v>41</v>
      </c>
      <c r="Q1282">
        <v>3</v>
      </c>
      <c r="R1282">
        <v>36</v>
      </c>
      <c r="S1282">
        <v>168405.7</v>
      </c>
      <c r="T1282">
        <v>53.4010971588026</v>
      </c>
      <c r="U1282">
        <v>1958</v>
      </c>
      <c r="V1282" t="s">
        <v>10666</v>
      </c>
      <c r="W1282" t="s">
        <v>10666</v>
      </c>
      <c r="X1282" t="s">
        <v>10666</v>
      </c>
      <c r="Y1282" t="s">
        <v>10666</v>
      </c>
      <c r="Z1282" t="s">
        <v>9829</v>
      </c>
      <c r="AA1282" s="48" t="s">
        <v>10075</v>
      </c>
      <c r="AB1282" s="41" t="s">
        <v>11271</v>
      </c>
      <c r="AC1282" t="s">
        <v>253</v>
      </c>
      <c r="AD1282" t="s">
        <v>39</v>
      </c>
      <c r="AE1282" t="s">
        <v>166</v>
      </c>
      <c r="AF1282" t="s">
        <v>40</v>
      </c>
    </row>
    <row r="1283" spans="1:32">
      <c r="A1283" t="s">
        <v>8146</v>
      </c>
      <c r="B1283" t="s">
        <v>8147</v>
      </c>
      <c r="C1283" t="s">
        <v>633</v>
      </c>
      <c r="D1283" t="s">
        <v>527</v>
      </c>
      <c r="E1283">
        <v>35.435000000000002</v>
      </c>
      <c r="F1283">
        <v>-80.958699999999993</v>
      </c>
      <c r="G1283" t="s">
        <v>246</v>
      </c>
      <c r="H1283" t="s">
        <v>247</v>
      </c>
      <c r="I1283" t="s">
        <v>246</v>
      </c>
      <c r="J1283" t="s">
        <v>108</v>
      </c>
      <c r="K1283">
        <v>2722</v>
      </c>
      <c r="L1283" t="s">
        <v>8133</v>
      </c>
      <c r="M1283" s="43">
        <v>42333</v>
      </c>
      <c r="N1283" s="43">
        <v>56918</v>
      </c>
      <c r="O1283" t="s">
        <v>161</v>
      </c>
      <c r="P1283" t="s">
        <v>162</v>
      </c>
      <c r="Q1283">
        <v>4</v>
      </c>
      <c r="R1283">
        <v>350</v>
      </c>
      <c r="S1283">
        <v>168449.04</v>
      </c>
      <c r="T1283">
        <v>5.4940978473581197</v>
      </c>
      <c r="U1283">
        <v>1963</v>
      </c>
      <c r="V1283" t="s">
        <v>10666</v>
      </c>
      <c r="W1283" t="s">
        <v>10666</v>
      </c>
      <c r="X1283" t="s">
        <v>10666</v>
      </c>
      <c r="Y1283" t="s">
        <v>10666</v>
      </c>
      <c r="Z1283" t="s">
        <v>8139</v>
      </c>
      <c r="AA1283" s="48" t="s">
        <v>8148</v>
      </c>
      <c r="AB1283" s="41" t="s">
        <v>11051</v>
      </c>
      <c r="AC1283" t="s">
        <v>253</v>
      </c>
      <c r="AD1283" t="s">
        <v>254</v>
      </c>
      <c r="AE1283" t="s">
        <v>166</v>
      </c>
      <c r="AF1283" t="s">
        <v>246</v>
      </c>
    </row>
    <row r="1284" spans="1:32">
      <c r="A1284" t="s">
        <v>9842</v>
      </c>
      <c r="B1284" t="s">
        <v>9843</v>
      </c>
      <c r="C1284" t="s">
        <v>9844</v>
      </c>
      <c r="D1284" t="s">
        <v>327</v>
      </c>
      <c r="E1284">
        <v>35.554154480000001</v>
      </c>
      <c r="F1284">
        <v>-95.169079429999996</v>
      </c>
      <c r="G1284" t="s">
        <v>9845</v>
      </c>
      <c r="H1284" t="s">
        <v>41</v>
      </c>
      <c r="I1284" t="s">
        <v>9845</v>
      </c>
      <c r="J1284" t="s">
        <v>108</v>
      </c>
      <c r="K1284">
        <v>2987</v>
      </c>
      <c r="L1284" t="s">
        <v>10666</v>
      </c>
      <c r="M1284" t="s">
        <v>10666</v>
      </c>
      <c r="N1284" s="43" t="s">
        <v>10666</v>
      </c>
      <c r="O1284" t="s">
        <v>161</v>
      </c>
      <c r="P1284" t="s">
        <v>41</v>
      </c>
      <c r="Q1284">
        <v>3</v>
      </c>
      <c r="R1284">
        <v>75</v>
      </c>
      <c r="S1284">
        <v>168806.09</v>
      </c>
      <c r="T1284">
        <v>25.693468797564702</v>
      </c>
      <c r="U1284">
        <v>1973</v>
      </c>
      <c r="V1284" t="s">
        <v>10666</v>
      </c>
      <c r="W1284" t="s">
        <v>10666</v>
      </c>
      <c r="X1284" t="s">
        <v>10666</v>
      </c>
      <c r="Y1284" t="s">
        <v>10666</v>
      </c>
      <c r="Z1284" t="s">
        <v>205</v>
      </c>
      <c r="AA1284" s="48" t="s">
        <v>11487</v>
      </c>
      <c r="AB1284" s="41" t="s">
        <v>11217</v>
      </c>
      <c r="AC1284" t="s">
        <v>601</v>
      </c>
      <c r="AD1284" t="s">
        <v>412</v>
      </c>
      <c r="AE1284" t="s">
        <v>166</v>
      </c>
      <c r="AF1284" t="s">
        <v>413</v>
      </c>
    </row>
    <row r="1285" spans="1:32">
      <c r="A1285" t="s">
        <v>10086</v>
      </c>
      <c r="B1285" t="s">
        <v>10087</v>
      </c>
      <c r="C1285" t="s">
        <v>10088</v>
      </c>
      <c r="D1285" t="s">
        <v>267</v>
      </c>
      <c r="E1285">
        <v>34.162791349999999</v>
      </c>
      <c r="F1285">
        <v>-84.07548491</v>
      </c>
      <c r="G1285" t="s">
        <v>9840</v>
      </c>
      <c r="H1285" t="s">
        <v>41</v>
      </c>
      <c r="I1285" t="s">
        <v>9840</v>
      </c>
      <c r="J1285" t="s">
        <v>108</v>
      </c>
      <c r="K1285">
        <v>759</v>
      </c>
      <c r="L1285" t="s">
        <v>10666</v>
      </c>
      <c r="M1285" t="s">
        <v>10666</v>
      </c>
      <c r="N1285" s="43" t="s">
        <v>10666</v>
      </c>
      <c r="O1285" t="s">
        <v>250</v>
      </c>
      <c r="P1285" t="s">
        <v>41</v>
      </c>
      <c r="Q1285">
        <v>3</v>
      </c>
      <c r="R1285">
        <v>131.19999999999999</v>
      </c>
      <c r="S1285">
        <v>168979.61</v>
      </c>
      <c r="T1285">
        <v>14.702675165664299</v>
      </c>
      <c r="U1285">
        <v>2003</v>
      </c>
      <c r="V1285" t="s">
        <v>10666</v>
      </c>
      <c r="W1285" t="s">
        <v>10666</v>
      </c>
      <c r="X1285" t="s">
        <v>10666</v>
      </c>
      <c r="Y1285" t="s">
        <v>10666</v>
      </c>
      <c r="Z1285" t="s">
        <v>7869</v>
      </c>
      <c r="AA1285" s="48" t="s">
        <v>10089</v>
      </c>
      <c r="AB1285" s="41" t="s">
        <v>11274</v>
      </c>
      <c r="AC1285" t="s">
        <v>253</v>
      </c>
      <c r="AD1285" t="s">
        <v>272</v>
      </c>
      <c r="AE1285" t="s">
        <v>166</v>
      </c>
      <c r="AF1285" t="s">
        <v>269</v>
      </c>
    </row>
    <row r="1286" spans="1:32">
      <c r="A1286" t="s">
        <v>8101</v>
      </c>
      <c r="B1286" t="s">
        <v>8102</v>
      </c>
      <c r="C1286" t="s">
        <v>3921</v>
      </c>
      <c r="D1286" t="s">
        <v>146</v>
      </c>
      <c r="E1286">
        <v>39.238919000000003</v>
      </c>
      <c r="F1286">
        <v>-121.2704521</v>
      </c>
      <c r="G1286" t="s">
        <v>8103</v>
      </c>
      <c r="H1286" t="s">
        <v>148</v>
      </c>
      <c r="I1286" t="s">
        <v>8103</v>
      </c>
      <c r="J1286" t="s">
        <v>108</v>
      </c>
      <c r="K1286">
        <v>455</v>
      </c>
      <c r="L1286" t="s">
        <v>8104</v>
      </c>
      <c r="M1286" s="43">
        <v>23147</v>
      </c>
      <c r="N1286" s="43">
        <v>42490</v>
      </c>
      <c r="O1286" t="s">
        <v>10666</v>
      </c>
      <c r="P1286" t="s">
        <v>162</v>
      </c>
      <c r="Q1286">
        <v>1</v>
      </c>
      <c r="R1286">
        <v>46.7</v>
      </c>
      <c r="S1286">
        <v>169097.39</v>
      </c>
      <c r="T1286">
        <v>41.3348073294027</v>
      </c>
      <c r="U1286">
        <v>1969</v>
      </c>
      <c r="V1286" t="s">
        <v>10666</v>
      </c>
      <c r="W1286" t="s">
        <v>10666</v>
      </c>
      <c r="X1286" t="s">
        <v>10666</v>
      </c>
      <c r="Y1286" t="s">
        <v>10666</v>
      </c>
      <c r="Z1286" t="s">
        <v>8105</v>
      </c>
      <c r="AA1286" s="48" t="s">
        <v>9793</v>
      </c>
      <c r="AB1286" s="41" t="s">
        <v>10875</v>
      </c>
      <c r="AC1286" t="s">
        <v>153</v>
      </c>
      <c r="AD1286" t="s">
        <v>263</v>
      </c>
      <c r="AE1286" t="s">
        <v>166</v>
      </c>
      <c r="AF1286" t="s">
        <v>259</v>
      </c>
    </row>
    <row r="1287" spans="1:32">
      <c r="A1287" t="s">
        <v>8012</v>
      </c>
      <c r="B1287" t="s">
        <v>8013</v>
      </c>
      <c r="C1287" t="s">
        <v>7223</v>
      </c>
      <c r="D1287" t="s">
        <v>807</v>
      </c>
      <c r="E1287">
        <v>31.185700000000001</v>
      </c>
      <c r="F1287">
        <v>-93.568399999999997</v>
      </c>
      <c r="G1287" t="s">
        <v>814</v>
      </c>
      <c r="H1287" t="s">
        <v>247</v>
      </c>
      <c r="I1287" t="s">
        <v>814</v>
      </c>
      <c r="J1287" t="s">
        <v>108</v>
      </c>
      <c r="K1287">
        <v>6595</v>
      </c>
      <c r="L1287" t="s">
        <v>8014</v>
      </c>
      <c r="M1287" s="43">
        <v>41880</v>
      </c>
      <c r="N1287" s="43">
        <v>60114</v>
      </c>
      <c r="O1287" t="s">
        <v>10666</v>
      </c>
      <c r="P1287" t="s">
        <v>162</v>
      </c>
      <c r="Q1287">
        <v>2</v>
      </c>
      <c r="R1287">
        <v>81</v>
      </c>
      <c r="S1287">
        <v>170819.09</v>
      </c>
      <c r="T1287">
        <v>24.073945825582101</v>
      </c>
      <c r="U1287">
        <v>1969</v>
      </c>
      <c r="V1287" t="s">
        <v>10666</v>
      </c>
      <c r="W1287" t="s">
        <v>10666</v>
      </c>
      <c r="X1287" t="s">
        <v>10666</v>
      </c>
      <c r="Y1287" t="s">
        <v>10666</v>
      </c>
      <c r="Z1287" t="s">
        <v>8015</v>
      </c>
      <c r="AA1287" s="48" t="s">
        <v>8016</v>
      </c>
      <c r="AB1287" s="41" t="s">
        <v>11039</v>
      </c>
      <c r="AC1287" t="s">
        <v>253</v>
      </c>
      <c r="AD1287" t="s">
        <v>302</v>
      </c>
      <c r="AE1287" t="s">
        <v>166</v>
      </c>
      <c r="AF1287" t="s">
        <v>814</v>
      </c>
    </row>
    <row r="1288" spans="1:32">
      <c r="A1288" t="s">
        <v>9447</v>
      </c>
      <c r="B1288" t="s">
        <v>9448</v>
      </c>
      <c r="C1288" t="s">
        <v>501</v>
      </c>
      <c r="D1288" t="s">
        <v>404</v>
      </c>
      <c r="E1288">
        <v>36.44018148</v>
      </c>
      <c r="F1288">
        <v>-82.437855979999995</v>
      </c>
      <c r="G1288" t="s">
        <v>40</v>
      </c>
      <c r="H1288" t="s">
        <v>39</v>
      </c>
      <c r="I1288" t="s">
        <v>40</v>
      </c>
      <c r="J1288" t="s">
        <v>108</v>
      </c>
      <c r="K1288">
        <v>3395</v>
      </c>
      <c r="L1288" t="s">
        <v>10666</v>
      </c>
      <c r="M1288" t="s">
        <v>10666</v>
      </c>
      <c r="N1288" s="43" t="s">
        <v>10666</v>
      </c>
      <c r="O1288" t="s">
        <v>250</v>
      </c>
      <c r="P1288" t="s">
        <v>39</v>
      </c>
      <c r="Q1288">
        <v>3</v>
      </c>
      <c r="R1288">
        <v>105.9</v>
      </c>
      <c r="S1288">
        <v>170837.61</v>
      </c>
      <c r="T1288">
        <v>18.415496009417001</v>
      </c>
      <c r="U1288">
        <v>1953</v>
      </c>
      <c r="V1288" t="s">
        <v>10666</v>
      </c>
      <c r="W1288" t="s">
        <v>10666</v>
      </c>
      <c r="X1288" t="s">
        <v>10666</v>
      </c>
      <c r="Y1288" t="s">
        <v>10666</v>
      </c>
      <c r="Z1288" t="s">
        <v>9394</v>
      </c>
      <c r="AA1288" s="48" t="s">
        <v>11173</v>
      </c>
      <c r="AB1288" s="41" t="s">
        <v>11149</v>
      </c>
      <c r="AC1288" t="s">
        <v>253</v>
      </c>
      <c r="AD1288" t="s">
        <v>39</v>
      </c>
      <c r="AE1288" t="s">
        <v>166</v>
      </c>
      <c r="AF1288" t="s">
        <v>40</v>
      </c>
    </row>
    <row r="1289" spans="1:32">
      <c r="A1289" t="s">
        <v>10394</v>
      </c>
      <c r="B1289" t="s">
        <v>10395</v>
      </c>
      <c r="C1289" t="s">
        <v>975</v>
      </c>
      <c r="D1289" t="s">
        <v>178</v>
      </c>
      <c r="E1289">
        <v>40.36505622</v>
      </c>
      <c r="F1289">
        <v>-105.32507440000001</v>
      </c>
      <c r="G1289" t="s">
        <v>416</v>
      </c>
      <c r="H1289" t="s">
        <v>37</v>
      </c>
      <c r="I1289" t="s">
        <v>10362</v>
      </c>
      <c r="J1289" t="s">
        <v>108</v>
      </c>
      <c r="K1289">
        <v>519</v>
      </c>
      <c r="L1289" t="s">
        <v>10666</v>
      </c>
      <c r="M1289" t="s">
        <v>10666</v>
      </c>
      <c r="N1289" s="43" t="s">
        <v>10666</v>
      </c>
      <c r="O1289" t="s">
        <v>161</v>
      </c>
      <c r="P1289" t="s">
        <v>37</v>
      </c>
      <c r="Q1289">
        <v>1</v>
      </c>
      <c r="R1289">
        <v>38.200000000000003</v>
      </c>
      <c r="S1289">
        <v>172177.52</v>
      </c>
      <c r="T1289">
        <v>51.452795907145799</v>
      </c>
      <c r="U1289">
        <v>1954</v>
      </c>
      <c r="V1289" t="s">
        <v>10666</v>
      </c>
      <c r="W1289" t="s">
        <v>10666</v>
      </c>
      <c r="X1289" t="s">
        <v>10666</v>
      </c>
      <c r="Y1289" t="s">
        <v>10666</v>
      </c>
      <c r="Z1289" t="s">
        <v>4123</v>
      </c>
      <c r="AA1289" s="48" t="s">
        <v>10434</v>
      </c>
      <c r="AB1289" s="41" t="s">
        <v>11283</v>
      </c>
      <c r="AC1289" t="s">
        <v>153</v>
      </c>
      <c r="AD1289" t="s">
        <v>241</v>
      </c>
      <c r="AE1289" t="s">
        <v>166</v>
      </c>
      <c r="AF1289" t="s">
        <v>579</v>
      </c>
    </row>
    <row r="1290" spans="1:32">
      <c r="A1290" t="s">
        <v>10043</v>
      </c>
      <c r="B1290" t="s">
        <v>10044</v>
      </c>
      <c r="C1290" t="s">
        <v>6631</v>
      </c>
      <c r="D1290" t="s">
        <v>807</v>
      </c>
      <c r="E1290">
        <v>33.833329999999997</v>
      </c>
      <c r="F1290">
        <v>-96.566670000000002</v>
      </c>
      <c r="G1290" t="s">
        <v>9845</v>
      </c>
      <c r="H1290" t="s">
        <v>41</v>
      </c>
      <c r="I1290" t="s">
        <v>9845</v>
      </c>
      <c r="J1290" t="s">
        <v>108</v>
      </c>
      <c r="K1290">
        <v>6416</v>
      </c>
      <c r="L1290" t="s">
        <v>10666</v>
      </c>
      <c r="M1290" t="s">
        <v>10666</v>
      </c>
      <c r="N1290" s="43" t="s">
        <v>10666</v>
      </c>
      <c r="O1290" t="s">
        <v>250</v>
      </c>
      <c r="P1290" t="s">
        <v>41</v>
      </c>
      <c r="Q1290">
        <v>2</v>
      </c>
      <c r="R1290">
        <v>104.3</v>
      </c>
      <c r="S1290">
        <v>176778.35</v>
      </c>
      <c r="T1290">
        <v>19.348204161686699</v>
      </c>
      <c r="U1290">
        <v>1945</v>
      </c>
      <c r="V1290" t="s">
        <v>10666</v>
      </c>
      <c r="W1290" t="s">
        <v>10666</v>
      </c>
      <c r="X1290" t="s">
        <v>10666</v>
      </c>
      <c r="Y1290" t="s">
        <v>10666</v>
      </c>
      <c r="Z1290" t="s">
        <v>7461</v>
      </c>
      <c r="AA1290" s="48" t="s">
        <v>11473</v>
      </c>
      <c r="AB1290" s="41" t="s">
        <v>11265</v>
      </c>
      <c r="AC1290" t="s">
        <v>1352</v>
      </c>
      <c r="AD1290" t="s">
        <v>1353</v>
      </c>
      <c r="AE1290" t="s">
        <v>166</v>
      </c>
      <c r="AF1290" t="s">
        <v>413</v>
      </c>
    </row>
    <row r="1291" spans="1:32">
      <c r="A1291" t="s">
        <v>8684</v>
      </c>
      <c r="B1291" t="s">
        <v>3490</v>
      </c>
      <c r="C1291" t="s">
        <v>684</v>
      </c>
      <c r="D1291" t="s">
        <v>307</v>
      </c>
      <c r="E1291">
        <v>42.213605999999999</v>
      </c>
      <c r="F1291">
        <v>-72.602332930000003</v>
      </c>
      <c r="G1291" t="s">
        <v>4424</v>
      </c>
      <c r="H1291" t="s">
        <v>148</v>
      </c>
      <c r="I1291" t="s">
        <v>4424</v>
      </c>
      <c r="J1291" t="s">
        <v>108</v>
      </c>
      <c r="K1291">
        <v>1605</v>
      </c>
      <c r="L1291" t="s">
        <v>8665</v>
      </c>
      <c r="M1291" s="43">
        <v>36392</v>
      </c>
      <c r="N1291" s="43">
        <v>51013</v>
      </c>
      <c r="O1291" t="s">
        <v>10666</v>
      </c>
      <c r="P1291" t="s">
        <v>162</v>
      </c>
      <c r="Q1291">
        <v>2</v>
      </c>
      <c r="R1291">
        <v>33.4</v>
      </c>
      <c r="S1291">
        <v>179072.09</v>
      </c>
      <c r="T1291">
        <v>61.203650917343403</v>
      </c>
      <c r="U1291">
        <v>1952</v>
      </c>
      <c r="V1291" t="s">
        <v>10666</v>
      </c>
      <c r="W1291" t="s">
        <v>10666</v>
      </c>
      <c r="X1291" t="s">
        <v>10666</v>
      </c>
      <c r="Y1291" t="s">
        <v>10666</v>
      </c>
      <c r="Z1291" t="s">
        <v>344</v>
      </c>
      <c r="AA1291" s="48" t="s">
        <v>688</v>
      </c>
      <c r="AB1291" s="41" t="s">
        <v>10690</v>
      </c>
      <c r="AC1291" t="s">
        <v>232</v>
      </c>
      <c r="AD1291" t="s">
        <v>314</v>
      </c>
      <c r="AE1291" t="s">
        <v>166</v>
      </c>
      <c r="AF1291" t="s">
        <v>8666</v>
      </c>
    </row>
    <row r="1292" spans="1:32">
      <c r="A1292" t="s">
        <v>8302</v>
      </c>
      <c r="B1292" t="s">
        <v>8303</v>
      </c>
      <c r="C1292" t="s">
        <v>8304</v>
      </c>
      <c r="D1292" t="s">
        <v>267</v>
      </c>
      <c r="E1292">
        <v>32.515500000000003</v>
      </c>
      <c r="F1292">
        <v>-85.000399999999999</v>
      </c>
      <c r="G1292" t="s">
        <v>269</v>
      </c>
      <c r="H1292" t="s">
        <v>247</v>
      </c>
      <c r="I1292" t="s">
        <v>269</v>
      </c>
      <c r="J1292" t="s">
        <v>108</v>
      </c>
      <c r="K1292">
        <v>720</v>
      </c>
      <c r="L1292" t="s">
        <v>8300</v>
      </c>
      <c r="M1292" s="43">
        <v>38348</v>
      </c>
      <c r="N1292" s="43">
        <v>49309</v>
      </c>
      <c r="O1292" t="s">
        <v>450</v>
      </c>
      <c r="P1292" t="s">
        <v>162</v>
      </c>
      <c r="Q1292">
        <v>4</v>
      </c>
      <c r="R1292">
        <v>60</v>
      </c>
      <c r="S1292">
        <v>181441</v>
      </c>
      <c r="T1292">
        <v>34.5207382039574</v>
      </c>
      <c r="U1292">
        <v>1959</v>
      </c>
      <c r="V1292" t="s">
        <v>10666</v>
      </c>
      <c r="W1292" t="s">
        <v>10666</v>
      </c>
      <c r="X1292" t="s">
        <v>10666</v>
      </c>
      <c r="Y1292" t="s">
        <v>10666</v>
      </c>
      <c r="Z1292" t="s">
        <v>7869</v>
      </c>
      <c r="AA1292" s="48" t="s">
        <v>8301</v>
      </c>
      <c r="AB1292" s="41" t="s">
        <v>11067</v>
      </c>
      <c r="AC1292" t="s">
        <v>253</v>
      </c>
      <c r="AD1292" t="s">
        <v>272</v>
      </c>
      <c r="AE1292" t="s">
        <v>166</v>
      </c>
      <c r="AF1292" t="s">
        <v>269</v>
      </c>
    </row>
    <row r="1293" spans="1:32">
      <c r="A1293" t="s">
        <v>7950</v>
      </c>
      <c r="B1293" t="s">
        <v>7951</v>
      </c>
      <c r="C1293" t="s">
        <v>746</v>
      </c>
      <c r="D1293" t="s">
        <v>286</v>
      </c>
      <c r="E1293">
        <v>44.58431581</v>
      </c>
      <c r="F1293">
        <v>-74.95711996</v>
      </c>
      <c r="G1293" t="s">
        <v>4355</v>
      </c>
      <c r="H1293" t="s">
        <v>309</v>
      </c>
      <c r="I1293" t="s">
        <v>4355</v>
      </c>
      <c r="J1293" t="s">
        <v>108</v>
      </c>
      <c r="K1293">
        <v>2551</v>
      </c>
      <c r="L1293" t="s">
        <v>7948</v>
      </c>
      <c r="M1293" s="43">
        <v>37300</v>
      </c>
      <c r="N1293" s="43">
        <v>48944</v>
      </c>
      <c r="O1293" t="s">
        <v>161</v>
      </c>
      <c r="P1293" t="s">
        <v>162</v>
      </c>
      <c r="Q1293">
        <v>3</v>
      </c>
      <c r="R1293">
        <v>30</v>
      </c>
      <c r="S1293">
        <v>181541.54</v>
      </c>
      <c r="T1293">
        <v>69.079733637747296</v>
      </c>
      <c r="U1293">
        <v>1918</v>
      </c>
      <c r="V1293" t="s">
        <v>10666</v>
      </c>
      <c r="W1293" t="s">
        <v>10666</v>
      </c>
      <c r="X1293" t="s">
        <v>10666</v>
      </c>
      <c r="Y1293" t="s">
        <v>10666</v>
      </c>
      <c r="Z1293" t="s">
        <v>4623</v>
      </c>
      <c r="AA1293" s="48" t="s">
        <v>7949</v>
      </c>
      <c r="AB1293" s="41" t="s">
        <v>10789</v>
      </c>
      <c r="AC1293" t="s">
        <v>232</v>
      </c>
      <c r="AD1293" t="s">
        <v>291</v>
      </c>
      <c r="AE1293" t="s">
        <v>220</v>
      </c>
      <c r="AF1293" t="s">
        <v>788</v>
      </c>
    </row>
    <row r="1294" spans="1:32">
      <c r="A1294" t="s">
        <v>8215</v>
      </c>
      <c r="B1294" t="s">
        <v>8216</v>
      </c>
      <c r="C1294" t="s">
        <v>8217</v>
      </c>
      <c r="D1294" t="s">
        <v>527</v>
      </c>
      <c r="E1294">
        <v>35.206699999999998</v>
      </c>
      <c r="F1294">
        <v>-80.065799999999996</v>
      </c>
      <c r="G1294" t="s">
        <v>4080</v>
      </c>
      <c r="H1294" t="s">
        <v>247</v>
      </c>
      <c r="I1294" t="s">
        <v>8218</v>
      </c>
      <c r="J1294" t="s">
        <v>108</v>
      </c>
      <c r="K1294">
        <v>2714</v>
      </c>
      <c r="L1294" t="s">
        <v>8219</v>
      </c>
      <c r="M1294" s="43">
        <v>42095</v>
      </c>
      <c r="N1294" s="43">
        <v>56704</v>
      </c>
      <c r="O1294" t="s">
        <v>250</v>
      </c>
      <c r="P1294" t="s">
        <v>162</v>
      </c>
      <c r="Q1294">
        <v>4</v>
      </c>
      <c r="R1294">
        <v>84</v>
      </c>
      <c r="S1294">
        <v>182009.91</v>
      </c>
      <c r="T1294">
        <v>24.734984507501601</v>
      </c>
      <c r="U1294">
        <v>1928</v>
      </c>
      <c r="V1294" t="s">
        <v>10666</v>
      </c>
      <c r="W1294" t="s">
        <v>10666</v>
      </c>
      <c r="X1294" t="s">
        <v>10666</v>
      </c>
      <c r="Y1294" t="s">
        <v>10666</v>
      </c>
      <c r="Z1294" t="s">
        <v>8220</v>
      </c>
      <c r="AA1294" s="48" t="s">
        <v>8221</v>
      </c>
      <c r="AB1294" s="41" t="s">
        <v>10666</v>
      </c>
      <c r="AC1294" t="s">
        <v>253</v>
      </c>
      <c r="AD1294" t="s">
        <v>4079</v>
      </c>
      <c r="AE1294" t="s">
        <v>166</v>
      </c>
      <c r="AF1294" t="s">
        <v>4080</v>
      </c>
    </row>
    <row r="1295" spans="1:32">
      <c r="A1295" t="s">
        <v>8263</v>
      </c>
      <c r="B1295" t="s">
        <v>8264</v>
      </c>
      <c r="C1295" t="s">
        <v>437</v>
      </c>
      <c r="D1295" t="s">
        <v>195</v>
      </c>
      <c r="E1295">
        <v>45.243899999999996</v>
      </c>
      <c r="F1295">
        <v>-122.2803</v>
      </c>
      <c r="G1295" t="s">
        <v>438</v>
      </c>
      <c r="H1295" t="s">
        <v>247</v>
      </c>
      <c r="I1295" t="s">
        <v>438</v>
      </c>
      <c r="J1295" t="s">
        <v>108</v>
      </c>
      <c r="K1295">
        <v>3047</v>
      </c>
      <c r="L1295" t="s">
        <v>439</v>
      </c>
      <c r="M1295" s="43">
        <v>40533</v>
      </c>
      <c r="N1295" s="43">
        <v>53386</v>
      </c>
      <c r="O1295" t="s">
        <v>161</v>
      </c>
      <c r="P1295" t="s">
        <v>162</v>
      </c>
      <c r="Q1295">
        <v>2</v>
      </c>
      <c r="R1295">
        <v>40.799999999999997</v>
      </c>
      <c r="S1295">
        <v>183165.57</v>
      </c>
      <c r="T1295">
        <v>51.248312852538298</v>
      </c>
      <c r="U1295">
        <v>1958</v>
      </c>
      <c r="V1295" t="s">
        <v>10666</v>
      </c>
      <c r="W1295" t="s">
        <v>10666</v>
      </c>
      <c r="X1295" t="s">
        <v>10666</v>
      </c>
      <c r="Y1295" t="s">
        <v>10666</v>
      </c>
      <c r="Z1295" t="s">
        <v>440</v>
      </c>
      <c r="AA1295" s="48" t="s">
        <v>8265</v>
      </c>
      <c r="AB1295" s="41" t="s">
        <v>10688</v>
      </c>
      <c r="AC1295" t="s">
        <v>153</v>
      </c>
      <c r="AD1295" t="s">
        <v>442</v>
      </c>
      <c r="AE1295" t="s">
        <v>166</v>
      </c>
      <c r="AF1295" t="s">
        <v>438</v>
      </c>
    </row>
    <row r="1296" spans="1:32">
      <c r="A1296" t="s">
        <v>9585</v>
      </c>
      <c r="B1296" t="s">
        <v>9586</v>
      </c>
      <c r="C1296" t="s">
        <v>9587</v>
      </c>
      <c r="D1296" t="s">
        <v>7372</v>
      </c>
      <c r="E1296">
        <v>38.222299999999997</v>
      </c>
      <c r="F1296">
        <v>-80.89</v>
      </c>
      <c r="G1296" t="s">
        <v>9588</v>
      </c>
      <c r="H1296" t="s">
        <v>459</v>
      </c>
      <c r="I1296" t="s">
        <v>9551</v>
      </c>
      <c r="J1296" t="s">
        <v>108</v>
      </c>
      <c r="K1296">
        <v>56333</v>
      </c>
      <c r="L1296" t="s">
        <v>9589</v>
      </c>
      <c r="M1296" s="43">
        <v>33872</v>
      </c>
      <c r="N1296" s="43">
        <v>52110</v>
      </c>
      <c r="O1296" t="s">
        <v>161</v>
      </c>
      <c r="P1296" t="s">
        <v>162</v>
      </c>
      <c r="Q1296">
        <v>2</v>
      </c>
      <c r="R1296">
        <v>80</v>
      </c>
      <c r="S1296">
        <v>184529.25</v>
      </c>
      <c r="T1296">
        <v>26.331228595890401</v>
      </c>
      <c r="U1296">
        <v>2001</v>
      </c>
      <c r="V1296" t="s">
        <v>10666</v>
      </c>
      <c r="W1296" t="s">
        <v>10666</v>
      </c>
      <c r="X1296" t="s">
        <v>10666</v>
      </c>
      <c r="Y1296" t="s">
        <v>10666</v>
      </c>
      <c r="Z1296" t="s">
        <v>9590</v>
      </c>
      <c r="AA1296" s="48" t="s">
        <v>9591</v>
      </c>
      <c r="AB1296" s="41" t="s">
        <v>11188</v>
      </c>
      <c r="AC1296" t="s">
        <v>301</v>
      </c>
      <c r="AD1296" t="s">
        <v>282</v>
      </c>
      <c r="AE1296" t="s">
        <v>220</v>
      </c>
      <c r="AF1296" t="s">
        <v>6608</v>
      </c>
    </row>
    <row r="1297" spans="1:32">
      <c r="A1297" t="s">
        <v>9879</v>
      </c>
      <c r="B1297" t="s">
        <v>9880</v>
      </c>
      <c r="C1297" t="s">
        <v>7034</v>
      </c>
      <c r="D1297" t="s">
        <v>295</v>
      </c>
      <c r="E1297">
        <v>46.497388000000001</v>
      </c>
      <c r="F1297">
        <v>-84.332086000000004</v>
      </c>
      <c r="G1297" t="s">
        <v>9881</v>
      </c>
      <c r="H1297" t="s">
        <v>809</v>
      </c>
      <c r="I1297" t="s">
        <v>9882</v>
      </c>
      <c r="J1297" t="s">
        <v>108</v>
      </c>
      <c r="K1297">
        <v>1751</v>
      </c>
      <c r="L1297" t="s">
        <v>10666</v>
      </c>
      <c r="M1297" t="s">
        <v>10666</v>
      </c>
      <c r="N1297" s="43" t="s">
        <v>10666</v>
      </c>
      <c r="O1297" t="s">
        <v>10666</v>
      </c>
      <c r="P1297" t="s">
        <v>543</v>
      </c>
      <c r="Q1297">
        <v>73</v>
      </c>
      <c r="R1297">
        <v>41.8</v>
      </c>
      <c r="S1297">
        <v>186544.26</v>
      </c>
      <c r="T1297">
        <v>50.944992462476201</v>
      </c>
      <c r="U1297">
        <v>1901</v>
      </c>
      <c r="V1297" t="s">
        <v>10666</v>
      </c>
      <c r="W1297" t="s">
        <v>10666</v>
      </c>
      <c r="X1297" t="s">
        <v>10666</v>
      </c>
      <c r="Y1297" t="s">
        <v>10666</v>
      </c>
      <c r="Z1297" t="s">
        <v>9883</v>
      </c>
      <c r="AA1297" s="48" t="s">
        <v>11006</v>
      </c>
      <c r="AB1297" s="41" t="s">
        <v>11005</v>
      </c>
      <c r="AC1297" t="s">
        <v>301</v>
      </c>
      <c r="AD1297" t="s">
        <v>302</v>
      </c>
      <c r="AE1297" t="s">
        <v>166</v>
      </c>
      <c r="AF1297" t="s">
        <v>556</v>
      </c>
    </row>
    <row r="1298" spans="1:32">
      <c r="A1298" t="s">
        <v>9180</v>
      </c>
      <c r="B1298" t="s">
        <v>9181</v>
      </c>
      <c r="C1298" t="s">
        <v>294</v>
      </c>
      <c r="D1298" t="s">
        <v>157</v>
      </c>
      <c r="E1298">
        <v>47.397799999999997</v>
      </c>
      <c r="F1298">
        <v>-123.19970000000001</v>
      </c>
      <c r="G1298" t="s">
        <v>158</v>
      </c>
      <c r="H1298" t="s">
        <v>148</v>
      </c>
      <c r="I1298" t="s">
        <v>159</v>
      </c>
      <c r="J1298" t="s">
        <v>108</v>
      </c>
      <c r="K1298">
        <v>3915</v>
      </c>
      <c r="L1298" t="s">
        <v>9182</v>
      </c>
      <c r="M1298" s="43">
        <v>36006</v>
      </c>
      <c r="N1298" s="43">
        <v>54239</v>
      </c>
      <c r="O1298" t="s">
        <v>250</v>
      </c>
      <c r="P1298" t="s">
        <v>162</v>
      </c>
      <c r="Q1298">
        <v>5</v>
      </c>
      <c r="R1298">
        <v>84.6</v>
      </c>
      <c r="S1298">
        <v>188583.84</v>
      </c>
      <c r="T1298">
        <v>25.446614203827799</v>
      </c>
      <c r="U1298">
        <v>1930</v>
      </c>
      <c r="V1298" t="s">
        <v>10666</v>
      </c>
      <c r="W1298" t="s">
        <v>10666</v>
      </c>
      <c r="X1298" t="s">
        <v>10666</v>
      </c>
      <c r="Y1298" t="s">
        <v>10666</v>
      </c>
      <c r="Z1298" t="s">
        <v>9183</v>
      </c>
      <c r="AA1298" s="48" t="s">
        <v>9184</v>
      </c>
      <c r="AB1298" s="41" t="s">
        <v>10674</v>
      </c>
      <c r="AC1298" t="s">
        <v>153</v>
      </c>
      <c r="AD1298" t="s">
        <v>165</v>
      </c>
      <c r="AE1298" t="s">
        <v>166</v>
      </c>
      <c r="AF1298" t="s">
        <v>167</v>
      </c>
    </row>
    <row r="1299" spans="1:32">
      <c r="A1299" t="s">
        <v>8259</v>
      </c>
      <c r="B1299" t="s">
        <v>8260</v>
      </c>
      <c r="C1299" t="s">
        <v>437</v>
      </c>
      <c r="D1299" t="s">
        <v>195</v>
      </c>
      <c r="E1299">
        <v>45.0749</v>
      </c>
      <c r="F1299">
        <v>-121.96850000000001</v>
      </c>
      <c r="G1299" t="s">
        <v>438</v>
      </c>
      <c r="H1299" t="s">
        <v>247</v>
      </c>
      <c r="I1299" t="s">
        <v>438</v>
      </c>
      <c r="J1299" t="s">
        <v>108</v>
      </c>
      <c r="K1299">
        <v>6505</v>
      </c>
      <c r="L1299" t="s">
        <v>439</v>
      </c>
      <c r="M1299" s="43">
        <v>40533</v>
      </c>
      <c r="N1299" s="43">
        <v>53386</v>
      </c>
      <c r="O1299" t="s">
        <v>161</v>
      </c>
      <c r="P1299" t="s">
        <v>162</v>
      </c>
      <c r="Q1299">
        <v>2</v>
      </c>
      <c r="R1299">
        <v>51</v>
      </c>
      <c r="S1299">
        <v>189728.22</v>
      </c>
      <c r="T1299">
        <v>42.467593338705299</v>
      </c>
      <c r="U1299">
        <v>1924</v>
      </c>
      <c r="V1299" t="s">
        <v>10666</v>
      </c>
      <c r="W1299" t="s">
        <v>10666</v>
      </c>
      <c r="X1299" t="s">
        <v>10666</v>
      </c>
      <c r="Y1299" t="s">
        <v>10666</v>
      </c>
      <c r="Z1299" t="s">
        <v>858</v>
      </c>
      <c r="AA1299" s="48" t="s">
        <v>3213</v>
      </c>
      <c r="AB1299" s="41" t="s">
        <v>10688</v>
      </c>
      <c r="AC1299" t="s">
        <v>153</v>
      </c>
      <c r="AD1299" t="s">
        <v>442</v>
      </c>
      <c r="AE1299" t="s">
        <v>166</v>
      </c>
      <c r="AF1299" t="s">
        <v>438</v>
      </c>
    </row>
    <row r="1300" spans="1:32">
      <c r="A1300" t="s">
        <v>10113</v>
      </c>
      <c r="B1300" t="s">
        <v>10114</v>
      </c>
      <c r="C1300" t="s">
        <v>1028</v>
      </c>
      <c r="D1300" t="s">
        <v>483</v>
      </c>
      <c r="E1300">
        <v>48.178790190000001</v>
      </c>
      <c r="F1300">
        <v>-116.9992116</v>
      </c>
      <c r="G1300" t="s">
        <v>9855</v>
      </c>
      <c r="H1300" t="s">
        <v>41</v>
      </c>
      <c r="I1300" t="s">
        <v>9856</v>
      </c>
      <c r="J1300" t="s">
        <v>108</v>
      </c>
      <c r="K1300">
        <v>851</v>
      </c>
      <c r="L1300" t="s">
        <v>10666</v>
      </c>
      <c r="M1300" t="s">
        <v>10666</v>
      </c>
      <c r="N1300" s="43" t="s">
        <v>10666</v>
      </c>
      <c r="O1300" t="s">
        <v>250</v>
      </c>
      <c r="P1300" t="s">
        <v>41</v>
      </c>
      <c r="Q1300">
        <v>3</v>
      </c>
      <c r="R1300">
        <v>42</v>
      </c>
      <c r="S1300">
        <v>191332.43</v>
      </c>
      <c r="T1300">
        <v>52.003813328984599</v>
      </c>
      <c r="U1300">
        <v>1955</v>
      </c>
      <c r="V1300" t="s">
        <v>10666</v>
      </c>
      <c r="W1300" t="s">
        <v>10666</v>
      </c>
      <c r="X1300" t="s">
        <v>10666</v>
      </c>
      <c r="Y1300" t="s">
        <v>10666</v>
      </c>
      <c r="Z1300" t="s">
        <v>10115</v>
      </c>
      <c r="AA1300" s="48" t="s">
        <v>10116</v>
      </c>
      <c r="AB1300" s="41" t="s">
        <v>11080</v>
      </c>
      <c r="AC1300" t="s">
        <v>153</v>
      </c>
      <c r="AD1300" t="s">
        <v>4142</v>
      </c>
      <c r="AE1300" t="s">
        <v>166</v>
      </c>
      <c r="AF1300" t="s">
        <v>4143</v>
      </c>
    </row>
    <row r="1301" spans="1:32">
      <c r="A1301" t="s">
        <v>4221</v>
      </c>
      <c r="B1301" t="s">
        <v>4222</v>
      </c>
      <c r="C1301" t="s">
        <v>633</v>
      </c>
      <c r="D1301" t="s">
        <v>157</v>
      </c>
      <c r="E1301">
        <v>47.830010590000001</v>
      </c>
      <c r="F1301">
        <v>-117.9183927</v>
      </c>
      <c r="G1301" t="s">
        <v>4223</v>
      </c>
      <c r="H1301" t="s">
        <v>247</v>
      </c>
      <c r="I1301" t="s">
        <v>4223</v>
      </c>
      <c r="J1301" t="s">
        <v>108</v>
      </c>
      <c r="K1301">
        <v>3866</v>
      </c>
      <c r="L1301" t="s">
        <v>10666</v>
      </c>
      <c r="M1301" t="s">
        <v>10666</v>
      </c>
      <c r="N1301" s="43" t="s">
        <v>10666</v>
      </c>
      <c r="O1301" t="s">
        <v>10666</v>
      </c>
      <c r="P1301" t="s">
        <v>543</v>
      </c>
      <c r="Q1301">
        <v>4</v>
      </c>
      <c r="R1301">
        <v>43.2</v>
      </c>
      <c r="S1301">
        <v>192834.3</v>
      </c>
      <c r="T1301">
        <v>50.956129502790503</v>
      </c>
      <c r="U1301">
        <v>1910</v>
      </c>
      <c r="V1301" t="s">
        <v>10666</v>
      </c>
      <c r="W1301" t="s">
        <v>10666</v>
      </c>
      <c r="X1301" t="s">
        <v>10666</v>
      </c>
      <c r="Y1301" t="s">
        <v>10666</v>
      </c>
      <c r="Z1301" t="s">
        <v>4224</v>
      </c>
      <c r="AA1301" s="48" t="s">
        <v>4225</v>
      </c>
      <c r="AB1301" s="41" t="s">
        <v>10736</v>
      </c>
      <c r="AC1301" t="s">
        <v>153</v>
      </c>
      <c r="AD1301" t="s">
        <v>4226</v>
      </c>
      <c r="AE1301" t="s">
        <v>166</v>
      </c>
      <c r="AF1301" t="s">
        <v>4223</v>
      </c>
    </row>
    <row r="1302" spans="1:32">
      <c r="A1302" t="s">
        <v>8386</v>
      </c>
      <c r="B1302" t="s">
        <v>8387</v>
      </c>
      <c r="C1302" t="s">
        <v>8388</v>
      </c>
      <c r="D1302" t="s">
        <v>1866</v>
      </c>
      <c r="E1302">
        <v>33.783299999999997</v>
      </c>
      <c r="F1302">
        <v>-86.053299999999993</v>
      </c>
      <c r="G1302" t="s">
        <v>7062</v>
      </c>
      <c r="H1302" t="s">
        <v>247</v>
      </c>
      <c r="I1302" t="s">
        <v>7062</v>
      </c>
      <c r="J1302" t="s">
        <v>108</v>
      </c>
      <c r="K1302">
        <v>11</v>
      </c>
      <c r="L1302" t="s">
        <v>8383</v>
      </c>
      <c r="M1302" s="43">
        <v>21067</v>
      </c>
      <c r="N1302" s="43">
        <v>39294</v>
      </c>
      <c r="O1302" t="s">
        <v>250</v>
      </c>
      <c r="P1302" t="s">
        <v>162</v>
      </c>
      <c r="Q1302">
        <v>3</v>
      </c>
      <c r="R1302">
        <v>72.900000000000006</v>
      </c>
      <c r="S1302">
        <v>193949.04</v>
      </c>
      <c r="T1302">
        <v>30.3707837721029</v>
      </c>
      <c r="U1302">
        <v>1966</v>
      </c>
      <c r="V1302" t="s">
        <v>10666</v>
      </c>
      <c r="W1302" t="s">
        <v>10666</v>
      </c>
      <c r="X1302" t="s">
        <v>10666</v>
      </c>
      <c r="Y1302" t="s">
        <v>10666</v>
      </c>
      <c r="Z1302" t="s">
        <v>8384</v>
      </c>
      <c r="AA1302" s="48" t="s">
        <v>8389</v>
      </c>
      <c r="AB1302" s="41" t="s">
        <v>10666</v>
      </c>
      <c r="AC1302" t="s">
        <v>253</v>
      </c>
      <c r="AD1302" t="s">
        <v>272</v>
      </c>
      <c r="AE1302" t="s">
        <v>166</v>
      </c>
      <c r="AF1302" t="s">
        <v>7062</v>
      </c>
    </row>
    <row r="1303" spans="1:32">
      <c r="A1303" t="s">
        <v>10488</v>
      </c>
      <c r="B1303" t="s">
        <v>10489</v>
      </c>
      <c r="C1303" t="s">
        <v>975</v>
      </c>
      <c r="D1303" t="s">
        <v>178</v>
      </c>
      <c r="E1303">
        <v>40.364996230000003</v>
      </c>
      <c r="F1303">
        <v>-105.2360322</v>
      </c>
      <c r="G1303" t="s">
        <v>416</v>
      </c>
      <c r="H1303" t="s">
        <v>37</v>
      </c>
      <c r="I1303" t="s">
        <v>10362</v>
      </c>
      <c r="J1303" t="s">
        <v>137</v>
      </c>
      <c r="K1303">
        <v>518</v>
      </c>
      <c r="L1303" t="s">
        <v>10666</v>
      </c>
      <c r="M1303" t="s">
        <v>10666</v>
      </c>
      <c r="N1303" s="43" t="s">
        <v>10666</v>
      </c>
      <c r="O1303" t="s">
        <v>812</v>
      </c>
      <c r="P1303" t="s">
        <v>37</v>
      </c>
      <c r="Q1303">
        <v>3</v>
      </c>
      <c r="R1303">
        <v>86</v>
      </c>
      <c r="S1303">
        <v>194445.75</v>
      </c>
      <c r="T1303">
        <v>25.810469098439</v>
      </c>
      <c r="U1303">
        <v>1954</v>
      </c>
      <c r="V1303">
        <v>8.5</v>
      </c>
      <c r="W1303">
        <v>27694.26</v>
      </c>
      <c r="X1303">
        <v>37.193473009999998</v>
      </c>
      <c r="Y1303">
        <v>1954</v>
      </c>
      <c r="Z1303" t="s">
        <v>4123</v>
      </c>
      <c r="AA1303" s="48" t="s">
        <v>10490</v>
      </c>
      <c r="AB1303" s="41" t="s">
        <v>11283</v>
      </c>
      <c r="AC1303" t="s">
        <v>153</v>
      </c>
      <c r="AD1303" t="s">
        <v>241</v>
      </c>
      <c r="AE1303" t="s">
        <v>166</v>
      </c>
      <c r="AF1303" t="s">
        <v>579</v>
      </c>
    </row>
    <row r="1304" spans="1:32">
      <c r="A1304" t="s">
        <v>10478</v>
      </c>
      <c r="B1304" t="s">
        <v>10479</v>
      </c>
      <c r="C1304" t="s">
        <v>10480</v>
      </c>
      <c r="D1304" t="s">
        <v>574</v>
      </c>
      <c r="E1304">
        <v>42.46825656</v>
      </c>
      <c r="F1304">
        <v>-106.8521813</v>
      </c>
      <c r="G1304" t="s">
        <v>416</v>
      </c>
      <c r="H1304" t="s">
        <v>37</v>
      </c>
      <c r="I1304" t="s">
        <v>10362</v>
      </c>
      <c r="J1304" t="s">
        <v>108</v>
      </c>
      <c r="K1304">
        <v>4176</v>
      </c>
      <c r="L1304" t="s">
        <v>10666</v>
      </c>
      <c r="M1304" t="s">
        <v>10666</v>
      </c>
      <c r="N1304" s="43" t="s">
        <v>10666</v>
      </c>
      <c r="O1304" t="s">
        <v>812</v>
      </c>
      <c r="P1304" t="s">
        <v>37</v>
      </c>
      <c r="Q1304">
        <v>2</v>
      </c>
      <c r="R1304">
        <v>66.8</v>
      </c>
      <c r="S1304">
        <v>195061.65</v>
      </c>
      <c r="T1304">
        <v>33.334298868017399</v>
      </c>
      <c r="U1304">
        <v>1960</v>
      </c>
      <c r="V1304" t="s">
        <v>10666</v>
      </c>
      <c r="W1304" t="s">
        <v>10666</v>
      </c>
      <c r="X1304" t="s">
        <v>10666</v>
      </c>
      <c r="Y1304" t="s">
        <v>10666</v>
      </c>
      <c r="Z1304" t="s">
        <v>8933</v>
      </c>
      <c r="AA1304" s="48" t="s">
        <v>11451</v>
      </c>
      <c r="AB1304" s="41" t="s">
        <v>11308</v>
      </c>
      <c r="AC1304" t="s">
        <v>153</v>
      </c>
      <c r="AD1304" t="s">
        <v>10019</v>
      </c>
      <c r="AE1304" t="s">
        <v>166</v>
      </c>
      <c r="AF1304" t="s">
        <v>579</v>
      </c>
    </row>
    <row r="1305" spans="1:32">
      <c r="A1305" t="s">
        <v>9672</v>
      </c>
      <c r="B1305" t="s">
        <v>9673</v>
      </c>
      <c r="C1305" t="s">
        <v>9674</v>
      </c>
      <c r="D1305" t="s">
        <v>7372</v>
      </c>
      <c r="E1305">
        <v>39.667000000000002</v>
      </c>
      <c r="F1305">
        <v>-80.864400000000003</v>
      </c>
      <c r="G1305" t="s">
        <v>9675</v>
      </c>
      <c r="H1305" t="s">
        <v>148</v>
      </c>
      <c r="I1305" t="s">
        <v>9564</v>
      </c>
      <c r="J1305" t="s">
        <v>108</v>
      </c>
      <c r="K1305">
        <v>50036</v>
      </c>
      <c r="L1305" t="s">
        <v>9676</v>
      </c>
      <c r="M1305" s="43">
        <v>30837</v>
      </c>
      <c r="N1305" s="43">
        <v>49095</v>
      </c>
      <c r="O1305" t="s">
        <v>10666</v>
      </c>
      <c r="P1305" t="s">
        <v>162</v>
      </c>
      <c r="Q1305">
        <v>2</v>
      </c>
      <c r="R1305">
        <v>37.4</v>
      </c>
      <c r="S1305">
        <v>199497.18</v>
      </c>
      <c r="T1305">
        <v>60.892114130832901</v>
      </c>
      <c r="U1305">
        <v>1988</v>
      </c>
      <c r="V1305" t="s">
        <v>10666</v>
      </c>
      <c r="W1305" t="s">
        <v>10666</v>
      </c>
      <c r="X1305" t="s">
        <v>10666</v>
      </c>
      <c r="Y1305" t="s">
        <v>10666</v>
      </c>
      <c r="Z1305" t="s">
        <v>9527</v>
      </c>
      <c r="AA1305" s="48" t="s">
        <v>9677</v>
      </c>
      <c r="AB1305" s="41" t="s">
        <v>11199</v>
      </c>
      <c r="AC1305" t="s">
        <v>301</v>
      </c>
      <c r="AD1305" t="s">
        <v>282</v>
      </c>
      <c r="AE1305" t="s">
        <v>220</v>
      </c>
      <c r="AF1305" t="s">
        <v>9678</v>
      </c>
    </row>
    <row r="1306" spans="1:32">
      <c r="A1306" t="s">
        <v>9570</v>
      </c>
      <c r="B1306" t="s">
        <v>9571</v>
      </c>
      <c r="C1306" t="s">
        <v>9572</v>
      </c>
      <c r="D1306" t="s">
        <v>7372</v>
      </c>
      <c r="E1306">
        <v>39.358170540000003</v>
      </c>
      <c r="F1306">
        <v>-81.317952919999996</v>
      </c>
      <c r="G1306" t="s">
        <v>9524</v>
      </c>
      <c r="H1306" t="s">
        <v>148</v>
      </c>
      <c r="I1306" t="s">
        <v>9551</v>
      </c>
      <c r="J1306" t="s">
        <v>108</v>
      </c>
      <c r="K1306">
        <v>57401</v>
      </c>
      <c r="L1306" t="s">
        <v>9573</v>
      </c>
      <c r="M1306" s="43">
        <v>32778</v>
      </c>
      <c r="N1306" s="43">
        <v>51013</v>
      </c>
      <c r="O1306" t="s">
        <v>10666</v>
      </c>
      <c r="P1306" t="s">
        <v>162</v>
      </c>
      <c r="Q1306">
        <v>2</v>
      </c>
      <c r="R1306">
        <v>44</v>
      </c>
      <c r="S1306">
        <v>200230</v>
      </c>
      <c r="T1306">
        <v>51.948422581984197</v>
      </c>
      <c r="U1306">
        <v>2016</v>
      </c>
      <c r="V1306" t="s">
        <v>10666</v>
      </c>
      <c r="W1306" t="s">
        <v>10666</v>
      </c>
      <c r="X1306" t="s">
        <v>10666</v>
      </c>
      <c r="Y1306" t="s">
        <v>10666</v>
      </c>
      <c r="Z1306" t="s">
        <v>9527</v>
      </c>
      <c r="AA1306" s="48" t="s">
        <v>9574</v>
      </c>
      <c r="AB1306" s="41" t="s">
        <v>11186</v>
      </c>
      <c r="AC1306" t="s">
        <v>301</v>
      </c>
      <c r="AD1306" t="s">
        <v>282</v>
      </c>
      <c r="AE1306" t="s">
        <v>166</v>
      </c>
      <c r="AF1306" t="s">
        <v>9575</v>
      </c>
    </row>
    <row r="1307" spans="1:32">
      <c r="A1307" t="s">
        <v>9910</v>
      </c>
      <c r="B1307" t="s">
        <v>9911</v>
      </c>
      <c r="C1307" t="s">
        <v>306</v>
      </c>
      <c r="D1307" t="s">
        <v>5965</v>
      </c>
      <c r="E1307">
        <v>35.47211755</v>
      </c>
      <c r="F1307">
        <v>-93.814599299999998</v>
      </c>
      <c r="G1307" t="s">
        <v>9864</v>
      </c>
      <c r="H1307" t="s">
        <v>41</v>
      </c>
      <c r="I1307" t="s">
        <v>9864</v>
      </c>
      <c r="J1307" t="s">
        <v>108</v>
      </c>
      <c r="K1307">
        <v>6142</v>
      </c>
      <c r="L1307" t="s">
        <v>10666</v>
      </c>
      <c r="M1307" t="s">
        <v>10666</v>
      </c>
      <c r="N1307" s="43" t="s">
        <v>10666</v>
      </c>
      <c r="O1307" t="s">
        <v>161</v>
      </c>
      <c r="P1307" t="s">
        <v>41</v>
      </c>
      <c r="Q1307">
        <v>5</v>
      </c>
      <c r="R1307">
        <v>100</v>
      </c>
      <c r="S1307">
        <v>200521.7</v>
      </c>
      <c r="T1307">
        <v>22.890605022831</v>
      </c>
      <c r="U1307">
        <v>1972</v>
      </c>
      <c r="V1307" t="s">
        <v>10666</v>
      </c>
      <c r="W1307" t="s">
        <v>10666</v>
      </c>
      <c r="X1307" t="s">
        <v>10666</v>
      </c>
      <c r="Y1307" t="s">
        <v>10666</v>
      </c>
      <c r="Z1307" t="s">
        <v>205</v>
      </c>
      <c r="AA1307" s="48" t="s">
        <v>9912</v>
      </c>
      <c r="AB1307" s="41" t="s">
        <v>11235</v>
      </c>
      <c r="AC1307" t="s">
        <v>601</v>
      </c>
      <c r="AD1307" t="s">
        <v>412</v>
      </c>
      <c r="AE1307" t="s">
        <v>166</v>
      </c>
      <c r="AF1307" t="s">
        <v>413</v>
      </c>
    </row>
    <row r="1308" spans="1:32">
      <c r="A1308" t="s">
        <v>9973</v>
      </c>
      <c r="B1308" t="s">
        <v>9974</v>
      </c>
      <c r="C1308" t="s">
        <v>9975</v>
      </c>
      <c r="D1308" t="s">
        <v>9976</v>
      </c>
      <c r="E1308">
        <v>30.70844949</v>
      </c>
      <c r="F1308">
        <v>-84.865471639999996</v>
      </c>
      <c r="G1308" t="s">
        <v>9840</v>
      </c>
      <c r="H1308" t="s">
        <v>41</v>
      </c>
      <c r="I1308" t="s">
        <v>9840</v>
      </c>
      <c r="J1308" t="s">
        <v>108</v>
      </c>
      <c r="K1308">
        <v>690</v>
      </c>
      <c r="L1308" t="s">
        <v>10666</v>
      </c>
      <c r="M1308" t="s">
        <v>10666</v>
      </c>
      <c r="N1308" s="43" t="s">
        <v>10666</v>
      </c>
      <c r="O1308" t="s">
        <v>250</v>
      </c>
      <c r="P1308" t="s">
        <v>41</v>
      </c>
      <c r="Q1308">
        <v>3</v>
      </c>
      <c r="R1308">
        <v>43.5</v>
      </c>
      <c r="S1308">
        <v>200976.09</v>
      </c>
      <c r="T1308">
        <v>52.741324200913198</v>
      </c>
      <c r="U1308">
        <v>2001</v>
      </c>
      <c r="V1308" t="s">
        <v>10666</v>
      </c>
      <c r="W1308" t="s">
        <v>10666</v>
      </c>
      <c r="X1308" t="s">
        <v>10666</v>
      </c>
      <c r="Y1308" t="s">
        <v>10666</v>
      </c>
      <c r="Z1308" t="s">
        <v>9977</v>
      </c>
      <c r="AA1308" s="48" t="s">
        <v>11251</v>
      </c>
      <c r="AB1308" s="41" t="s">
        <v>11250</v>
      </c>
      <c r="AC1308" t="s">
        <v>253</v>
      </c>
      <c r="AD1308" t="s">
        <v>9978</v>
      </c>
      <c r="AE1308" t="s">
        <v>166</v>
      </c>
      <c r="AF1308" t="s">
        <v>9979</v>
      </c>
    </row>
    <row r="1309" spans="1:32">
      <c r="A1309" t="s">
        <v>9350</v>
      </c>
      <c r="B1309" t="s">
        <v>9351</v>
      </c>
      <c r="C1309" t="s">
        <v>257</v>
      </c>
      <c r="D1309" t="s">
        <v>146</v>
      </c>
      <c r="E1309">
        <v>37.1997</v>
      </c>
      <c r="F1309">
        <v>-119.3056</v>
      </c>
      <c r="G1309" t="s">
        <v>397</v>
      </c>
      <c r="H1309" t="s">
        <v>247</v>
      </c>
      <c r="I1309" t="s">
        <v>397</v>
      </c>
      <c r="J1309" t="s">
        <v>108</v>
      </c>
      <c r="K1309">
        <v>321</v>
      </c>
      <c r="L1309" t="s">
        <v>398</v>
      </c>
      <c r="M1309" s="43">
        <v>28711</v>
      </c>
      <c r="N1309" s="43">
        <v>39872</v>
      </c>
      <c r="O1309" t="s">
        <v>10666</v>
      </c>
      <c r="P1309" t="s">
        <v>162</v>
      </c>
      <c r="Q1309">
        <v>2</v>
      </c>
      <c r="R1309">
        <v>75</v>
      </c>
      <c r="S1309">
        <v>202185.96</v>
      </c>
      <c r="T1309">
        <v>30.7741187214612</v>
      </c>
      <c r="U1309">
        <v>1921</v>
      </c>
      <c r="V1309" t="s">
        <v>10666</v>
      </c>
      <c r="W1309" t="s">
        <v>10666</v>
      </c>
      <c r="X1309" t="s">
        <v>10666</v>
      </c>
      <c r="Y1309" t="s">
        <v>10666</v>
      </c>
      <c r="Z1309" t="s">
        <v>1846</v>
      </c>
      <c r="AA1309" s="48" t="s">
        <v>8311</v>
      </c>
      <c r="AB1309" s="41" t="s">
        <v>10670</v>
      </c>
      <c r="AC1309" t="s">
        <v>153</v>
      </c>
      <c r="AD1309" t="s">
        <v>263</v>
      </c>
      <c r="AE1309" t="s">
        <v>166</v>
      </c>
      <c r="AF1309" t="s">
        <v>397</v>
      </c>
    </row>
    <row r="1310" spans="1:32">
      <c r="A1310" t="s">
        <v>9995</v>
      </c>
      <c r="B1310" t="s">
        <v>9996</v>
      </c>
      <c r="C1310" t="s">
        <v>9997</v>
      </c>
      <c r="D1310" t="s">
        <v>5965</v>
      </c>
      <c r="E1310">
        <v>35.521134549999999</v>
      </c>
      <c r="F1310">
        <v>-91.993458029999999</v>
      </c>
      <c r="G1310" t="s">
        <v>9864</v>
      </c>
      <c r="H1310" t="s">
        <v>41</v>
      </c>
      <c r="I1310" t="s">
        <v>9864</v>
      </c>
      <c r="J1310" t="s">
        <v>108</v>
      </c>
      <c r="K1310">
        <v>188</v>
      </c>
      <c r="L1310" t="s">
        <v>10666</v>
      </c>
      <c r="M1310" t="s">
        <v>10666</v>
      </c>
      <c r="N1310" s="43" t="s">
        <v>10666</v>
      </c>
      <c r="O1310" t="s">
        <v>250</v>
      </c>
      <c r="P1310" t="s">
        <v>41</v>
      </c>
      <c r="Q1310">
        <v>2</v>
      </c>
      <c r="R1310">
        <v>96</v>
      </c>
      <c r="S1310">
        <v>202295.83</v>
      </c>
      <c r="T1310">
        <v>24.0553450818113</v>
      </c>
      <c r="U1310">
        <v>1964</v>
      </c>
      <c r="V1310" t="s">
        <v>10666</v>
      </c>
      <c r="W1310" t="s">
        <v>10666</v>
      </c>
      <c r="X1310" t="s">
        <v>10666</v>
      </c>
      <c r="Y1310" t="s">
        <v>10666</v>
      </c>
      <c r="Z1310" t="s">
        <v>9996</v>
      </c>
      <c r="AA1310" s="48" t="s">
        <v>9998</v>
      </c>
      <c r="AB1310" s="41" t="s">
        <v>11257</v>
      </c>
      <c r="AC1310" t="s">
        <v>601</v>
      </c>
      <c r="AD1310" t="s">
        <v>412</v>
      </c>
      <c r="AE1310" t="s">
        <v>166</v>
      </c>
      <c r="AF1310" t="s">
        <v>413</v>
      </c>
    </row>
    <row r="1311" spans="1:32">
      <c r="A1311" t="s">
        <v>8891</v>
      </c>
      <c r="B1311" t="s">
        <v>8892</v>
      </c>
      <c r="C1311" t="s">
        <v>156</v>
      </c>
      <c r="D1311" t="s">
        <v>157</v>
      </c>
      <c r="E1311">
        <v>46.800959390000003</v>
      </c>
      <c r="F1311">
        <v>-122.3105034</v>
      </c>
      <c r="G1311" t="s">
        <v>158</v>
      </c>
      <c r="H1311" t="s">
        <v>148</v>
      </c>
      <c r="I1311" t="s">
        <v>159</v>
      </c>
      <c r="J1311" t="s">
        <v>108</v>
      </c>
      <c r="K1311">
        <v>3913</v>
      </c>
      <c r="L1311" t="s">
        <v>160</v>
      </c>
      <c r="M1311" s="43">
        <v>35496</v>
      </c>
      <c r="N1311" s="43">
        <v>50099</v>
      </c>
      <c r="O1311" t="s">
        <v>161</v>
      </c>
      <c r="P1311" t="s">
        <v>162</v>
      </c>
      <c r="Q1311">
        <v>2</v>
      </c>
      <c r="R1311">
        <v>51</v>
      </c>
      <c r="S1311">
        <v>203156.38</v>
      </c>
      <c r="T1311">
        <v>46.3827351598174</v>
      </c>
      <c r="U1311">
        <v>1945</v>
      </c>
      <c r="V1311" t="s">
        <v>10666</v>
      </c>
      <c r="W1311" t="s">
        <v>10666</v>
      </c>
      <c r="X1311" t="s">
        <v>10666</v>
      </c>
      <c r="Y1311" t="s">
        <v>10666</v>
      </c>
      <c r="Z1311" t="s">
        <v>163</v>
      </c>
      <c r="AA1311" s="48" t="s">
        <v>164</v>
      </c>
      <c r="AB1311" s="41" t="s">
        <v>10666</v>
      </c>
      <c r="AC1311" t="s">
        <v>153</v>
      </c>
      <c r="AD1311" t="s">
        <v>165</v>
      </c>
      <c r="AE1311" t="s">
        <v>166</v>
      </c>
      <c r="AF1311" t="s">
        <v>167</v>
      </c>
    </row>
    <row r="1312" spans="1:32">
      <c r="A1312" t="s">
        <v>6932</v>
      </c>
      <c r="B1312" t="s">
        <v>6933</v>
      </c>
      <c r="C1312" t="s">
        <v>6928</v>
      </c>
      <c r="D1312" t="s">
        <v>527</v>
      </c>
      <c r="E1312">
        <v>35.199199999999998</v>
      </c>
      <c r="F1312">
        <v>-83.653800000000004</v>
      </c>
      <c r="G1312" t="s">
        <v>246</v>
      </c>
      <c r="H1312" t="s">
        <v>247</v>
      </c>
      <c r="I1312" t="s">
        <v>246</v>
      </c>
      <c r="J1312" t="s">
        <v>108</v>
      </c>
      <c r="K1312">
        <v>2747</v>
      </c>
      <c r="L1312" t="s">
        <v>6934</v>
      </c>
      <c r="M1312" s="43">
        <v>40947</v>
      </c>
      <c r="N1312" s="43">
        <v>51897</v>
      </c>
      <c r="O1312" t="s">
        <v>250</v>
      </c>
      <c r="P1312" t="s">
        <v>162</v>
      </c>
      <c r="Q1312">
        <v>1</v>
      </c>
      <c r="R1312">
        <v>43.2</v>
      </c>
      <c r="S1312">
        <v>203809.96</v>
      </c>
      <c r="T1312">
        <v>53.856428631828202</v>
      </c>
      <c r="U1312">
        <v>1942</v>
      </c>
      <c r="V1312" t="s">
        <v>10666</v>
      </c>
      <c r="W1312" t="s">
        <v>10666</v>
      </c>
      <c r="X1312" t="s">
        <v>10666</v>
      </c>
      <c r="Y1312" t="s">
        <v>10666</v>
      </c>
      <c r="Z1312" t="s">
        <v>6935</v>
      </c>
      <c r="AA1312" s="48" t="s">
        <v>6936</v>
      </c>
      <c r="AB1312" s="41" t="s">
        <v>10960</v>
      </c>
      <c r="AC1312" t="s">
        <v>253</v>
      </c>
      <c r="AD1312" t="s">
        <v>254</v>
      </c>
      <c r="AE1312" t="s">
        <v>166</v>
      </c>
      <c r="AF1312" t="s">
        <v>246</v>
      </c>
    </row>
    <row r="1313" spans="1:32">
      <c r="A1313" t="s">
        <v>8818</v>
      </c>
      <c r="B1313" t="s">
        <v>8819</v>
      </c>
      <c r="C1313" t="s">
        <v>214</v>
      </c>
      <c r="D1313" t="s">
        <v>195</v>
      </c>
      <c r="E1313">
        <v>43.264200000000002</v>
      </c>
      <c r="F1313">
        <v>-122.4194</v>
      </c>
      <c r="G1313" t="s">
        <v>568</v>
      </c>
      <c r="H1313" t="s">
        <v>247</v>
      </c>
      <c r="I1313" t="s">
        <v>568</v>
      </c>
      <c r="J1313" t="s">
        <v>108</v>
      </c>
      <c r="K1313">
        <v>3040</v>
      </c>
      <c r="L1313" t="s">
        <v>8804</v>
      </c>
      <c r="M1313" s="43">
        <v>37943</v>
      </c>
      <c r="N1313" s="43">
        <v>50709</v>
      </c>
      <c r="O1313" t="s">
        <v>250</v>
      </c>
      <c r="P1313" t="s">
        <v>162</v>
      </c>
      <c r="Q1313">
        <v>3</v>
      </c>
      <c r="R1313">
        <v>42.6</v>
      </c>
      <c r="S1313">
        <v>204743.61</v>
      </c>
      <c r="T1313">
        <v>54.865160138915698</v>
      </c>
      <c r="U1313">
        <v>1949</v>
      </c>
      <c r="V1313" t="s">
        <v>10666</v>
      </c>
      <c r="W1313" t="s">
        <v>10666</v>
      </c>
      <c r="X1313" t="s">
        <v>10666</v>
      </c>
      <c r="Y1313" t="s">
        <v>10666</v>
      </c>
      <c r="Z1313" t="s">
        <v>8820</v>
      </c>
      <c r="AA1313" s="48" t="s">
        <v>8810</v>
      </c>
      <c r="AB1313" s="41" t="s">
        <v>10867</v>
      </c>
      <c r="AC1313" t="s">
        <v>153</v>
      </c>
      <c r="AD1313" t="s">
        <v>587</v>
      </c>
      <c r="AE1313" t="s">
        <v>166</v>
      </c>
      <c r="AF1313" t="s">
        <v>568</v>
      </c>
    </row>
    <row r="1314" spans="1:32">
      <c r="A1314" t="s">
        <v>8513</v>
      </c>
      <c r="B1314" t="s">
        <v>8514</v>
      </c>
      <c r="C1314" t="s">
        <v>2342</v>
      </c>
      <c r="D1314" t="s">
        <v>146</v>
      </c>
      <c r="E1314">
        <v>39.576300000000003</v>
      </c>
      <c r="F1314">
        <v>-121.1357</v>
      </c>
      <c r="G1314" t="s">
        <v>8510</v>
      </c>
      <c r="H1314" t="s">
        <v>148</v>
      </c>
      <c r="I1314" t="s">
        <v>8510</v>
      </c>
      <c r="J1314" t="s">
        <v>108</v>
      </c>
      <c r="K1314">
        <v>419</v>
      </c>
      <c r="L1314" t="s">
        <v>8511</v>
      </c>
      <c r="M1314" s="43">
        <v>19196</v>
      </c>
      <c r="N1314" s="43">
        <v>39903</v>
      </c>
      <c r="O1314" t="s">
        <v>10666</v>
      </c>
      <c r="P1314" t="s">
        <v>162</v>
      </c>
      <c r="Q1314">
        <v>1</v>
      </c>
      <c r="R1314">
        <v>67.2</v>
      </c>
      <c r="S1314">
        <v>207477.91</v>
      </c>
      <c r="T1314">
        <v>35.245078753533399</v>
      </c>
      <c r="U1314">
        <v>1963</v>
      </c>
      <c r="V1314" t="s">
        <v>10666</v>
      </c>
      <c r="W1314" t="s">
        <v>10666</v>
      </c>
      <c r="X1314" t="s">
        <v>10666</v>
      </c>
      <c r="Y1314" t="s">
        <v>10666</v>
      </c>
      <c r="Z1314" t="s">
        <v>3535</v>
      </c>
      <c r="AA1314" s="48" t="s">
        <v>8512</v>
      </c>
      <c r="AB1314" s="41" t="s">
        <v>10872</v>
      </c>
      <c r="AC1314" t="s">
        <v>153</v>
      </c>
      <c r="AD1314" t="s">
        <v>263</v>
      </c>
      <c r="AE1314" t="s">
        <v>166</v>
      </c>
      <c r="AF1314" t="s">
        <v>259</v>
      </c>
    </row>
    <row r="1315" spans="1:32">
      <c r="A1315" t="s">
        <v>9922</v>
      </c>
      <c r="B1315" t="s">
        <v>9923</v>
      </c>
      <c r="C1315" t="s">
        <v>9924</v>
      </c>
      <c r="D1315" t="s">
        <v>5965</v>
      </c>
      <c r="E1315">
        <v>36.248240340000002</v>
      </c>
      <c r="F1315">
        <v>-92.237491169999998</v>
      </c>
      <c r="G1315" t="s">
        <v>9864</v>
      </c>
      <c r="H1315" t="s">
        <v>41</v>
      </c>
      <c r="I1315" t="s">
        <v>9864</v>
      </c>
      <c r="J1315" t="s">
        <v>108</v>
      </c>
      <c r="K1315">
        <v>196</v>
      </c>
      <c r="L1315" t="s">
        <v>10666</v>
      </c>
      <c r="M1315" t="s">
        <v>10666</v>
      </c>
      <c r="N1315" s="43" t="s">
        <v>10666</v>
      </c>
      <c r="O1315" t="s">
        <v>250</v>
      </c>
      <c r="P1315" t="s">
        <v>41</v>
      </c>
      <c r="Q1315">
        <v>2</v>
      </c>
      <c r="R1315">
        <v>80.400000000000006</v>
      </c>
      <c r="S1315">
        <v>207731.09</v>
      </c>
      <c r="T1315">
        <v>29.494520831913501</v>
      </c>
      <c r="U1315">
        <v>1944</v>
      </c>
      <c r="V1315" t="s">
        <v>10666</v>
      </c>
      <c r="W1315" t="s">
        <v>10666</v>
      </c>
      <c r="X1315" t="s">
        <v>10666</v>
      </c>
      <c r="Y1315" t="s">
        <v>10666</v>
      </c>
      <c r="Z1315" t="s">
        <v>9925</v>
      </c>
      <c r="AA1315" s="48" t="s">
        <v>9926</v>
      </c>
      <c r="AB1315" s="41" t="s">
        <v>11238</v>
      </c>
      <c r="AC1315" t="s">
        <v>601</v>
      </c>
      <c r="AD1315" t="s">
        <v>412</v>
      </c>
      <c r="AE1315" t="s">
        <v>166</v>
      </c>
      <c r="AF1315" t="s">
        <v>413</v>
      </c>
    </row>
    <row r="1316" spans="1:32">
      <c r="A1316" t="s">
        <v>10020</v>
      </c>
      <c r="B1316" t="s">
        <v>10021</v>
      </c>
      <c r="C1316" t="s">
        <v>6638</v>
      </c>
      <c r="D1316" t="s">
        <v>327</v>
      </c>
      <c r="E1316">
        <v>35.869862140000002</v>
      </c>
      <c r="F1316">
        <v>-95.231214629999997</v>
      </c>
      <c r="G1316" t="s">
        <v>9845</v>
      </c>
      <c r="H1316" t="s">
        <v>41</v>
      </c>
      <c r="I1316" t="s">
        <v>9845</v>
      </c>
      <c r="J1316" t="s">
        <v>108</v>
      </c>
      <c r="K1316">
        <v>3003</v>
      </c>
      <c r="L1316" t="s">
        <v>10666</v>
      </c>
      <c r="M1316" t="s">
        <v>10666</v>
      </c>
      <c r="N1316" s="43" t="s">
        <v>10666</v>
      </c>
      <c r="O1316" t="s">
        <v>161</v>
      </c>
      <c r="P1316" t="s">
        <v>41</v>
      </c>
      <c r="Q1316">
        <v>4</v>
      </c>
      <c r="R1316">
        <v>44.8</v>
      </c>
      <c r="S1316">
        <v>209316.27</v>
      </c>
      <c r="T1316">
        <v>53.336052164872797</v>
      </c>
      <c r="U1316">
        <v>1953</v>
      </c>
      <c r="V1316" t="s">
        <v>10666</v>
      </c>
      <c r="W1316" t="s">
        <v>10666</v>
      </c>
      <c r="X1316" t="s">
        <v>10666</v>
      </c>
      <c r="Y1316" t="s">
        <v>10666</v>
      </c>
      <c r="Z1316" t="s">
        <v>1773</v>
      </c>
      <c r="AA1316" s="48" t="s">
        <v>10022</v>
      </c>
      <c r="AB1316" s="41" t="s">
        <v>11262</v>
      </c>
      <c r="AC1316" t="s">
        <v>601</v>
      </c>
      <c r="AD1316" t="s">
        <v>412</v>
      </c>
      <c r="AE1316" t="s">
        <v>166</v>
      </c>
      <c r="AF1316" t="s">
        <v>413</v>
      </c>
    </row>
    <row r="1317" spans="1:32">
      <c r="A1317" t="s">
        <v>7706</v>
      </c>
      <c r="B1317" t="s">
        <v>7707</v>
      </c>
      <c r="C1317" t="s">
        <v>7708</v>
      </c>
      <c r="D1317" t="s">
        <v>1866</v>
      </c>
      <c r="E1317">
        <v>32.534999999999997</v>
      </c>
      <c r="F1317">
        <v>-85.888300000000001</v>
      </c>
      <c r="G1317" t="s">
        <v>7062</v>
      </c>
      <c r="H1317" t="s">
        <v>247</v>
      </c>
      <c r="I1317" t="s">
        <v>7062</v>
      </c>
      <c r="J1317" t="s">
        <v>108</v>
      </c>
      <c r="K1317">
        <v>19</v>
      </c>
      <c r="L1317" t="s">
        <v>7709</v>
      </c>
      <c r="M1317" s="43">
        <v>34368</v>
      </c>
      <c r="N1317" s="43">
        <v>48975</v>
      </c>
      <c r="O1317" t="s">
        <v>10666</v>
      </c>
      <c r="P1317" t="s">
        <v>162</v>
      </c>
      <c r="Q1317">
        <v>3</v>
      </c>
      <c r="R1317">
        <v>91</v>
      </c>
      <c r="S1317">
        <v>210251.51999999999</v>
      </c>
      <c r="T1317">
        <v>26.375071503838601</v>
      </c>
      <c r="U1317">
        <v>1931</v>
      </c>
      <c r="V1317" t="s">
        <v>10666</v>
      </c>
      <c r="W1317" t="s">
        <v>10666</v>
      </c>
      <c r="X1317" t="s">
        <v>10666</v>
      </c>
      <c r="Y1317" t="s">
        <v>10666</v>
      </c>
      <c r="Z1317" t="s">
        <v>7064</v>
      </c>
      <c r="AA1317" s="48" t="s">
        <v>7710</v>
      </c>
      <c r="AB1317" s="41" t="s">
        <v>10666</v>
      </c>
      <c r="AC1317" t="s">
        <v>253</v>
      </c>
      <c r="AD1317" t="s">
        <v>272</v>
      </c>
      <c r="AE1317" t="s">
        <v>166</v>
      </c>
      <c r="AF1317" t="s">
        <v>7062</v>
      </c>
    </row>
    <row r="1318" spans="1:32">
      <c r="A1318" t="s">
        <v>9965</v>
      </c>
      <c r="B1318" t="s">
        <v>9966</v>
      </c>
      <c r="C1318" t="s">
        <v>9967</v>
      </c>
      <c r="D1318" t="s">
        <v>327</v>
      </c>
      <c r="E1318">
        <v>36.149950609999998</v>
      </c>
      <c r="F1318">
        <v>-96.253071829999996</v>
      </c>
      <c r="G1318" t="s">
        <v>9845</v>
      </c>
      <c r="H1318" t="s">
        <v>41</v>
      </c>
      <c r="I1318" t="s">
        <v>9845</v>
      </c>
      <c r="J1318" t="s">
        <v>108</v>
      </c>
      <c r="K1318">
        <v>2984</v>
      </c>
      <c r="L1318" t="s">
        <v>10666</v>
      </c>
      <c r="M1318" t="s">
        <v>10666</v>
      </c>
      <c r="N1318" s="43" t="s">
        <v>10666</v>
      </c>
      <c r="O1318" t="s">
        <v>10666</v>
      </c>
      <c r="P1318" t="s">
        <v>41</v>
      </c>
      <c r="Q1318">
        <v>2</v>
      </c>
      <c r="R1318">
        <v>70</v>
      </c>
      <c r="S1318">
        <v>211075.57</v>
      </c>
      <c r="T1318">
        <v>34.421978147423403</v>
      </c>
      <c r="U1318">
        <v>1968</v>
      </c>
      <c r="V1318" t="s">
        <v>10666</v>
      </c>
      <c r="W1318" t="s">
        <v>10666</v>
      </c>
      <c r="X1318" t="s">
        <v>10666</v>
      </c>
      <c r="Y1318" t="s">
        <v>10666</v>
      </c>
      <c r="Z1318" t="s">
        <v>205</v>
      </c>
      <c r="AA1318" s="48" t="s">
        <v>9968</v>
      </c>
      <c r="AB1318" s="41" t="s">
        <v>11246</v>
      </c>
      <c r="AC1318" t="s">
        <v>601</v>
      </c>
      <c r="AD1318" t="s">
        <v>333</v>
      </c>
      <c r="AE1318" t="s">
        <v>166</v>
      </c>
      <c r="AF1318" t="s">
        <v>413</v>
      </c>
    </row>
    <row r="1319" spans="1:32">
      <c r="A1319" t="s">
        <v>9875</v>
      </c>
      <c r="B1319" t="s">
        <v>9876</v>
      </c>
      <c r="C1319" t="s">
        <v>7371</v>
      </c>
      <c r="D1319" t="s">
        <v>245</v>
      </c>
      <c r="E1319">
        <v>33.425490150000002</v>
      </c>
      <c r="F1319">
        <v>-79.930119320000003</v>
      </c>
      <c r="G1319" t="s">
        <v>9810</v>
      </c>
      <c r="H1319" t="s">
        <v>41</v>
      </c>
      <c r="I1319" t="s">
        <v>9287</v>
      </c>
      <c r="J1319" t="s">
        <v>108</v>
      </c>
      <c r="K1319">
        <v>6789</v>
      </c>
      <c r="L1319" t="s">
        <v>10666</v>
      </c>
      <c r="M1319" t="s">
        <v>10666</v>
      </c>
      <c r="N1319" s="43" t="s">
        <v>10666</v>
      </c>
      <c r="O1319" t="s">
        <v>1648</v>
      </c>
      <c r="P1319" t="s">
        <v>41</v>
      </c>
      <c r="Q1319">
        <v>3</v>
      </c>
      <c r="R1319">
        <v>84</v>
      </c>
      <c r="S1319">
        <v>211082.96</v>
      </c>
      <c r="T1319">
        <v>28.685986083931301</v>
      </c>
      <c r="U1319">
        <v>1985</v>
      </c>
      <c r="V1319" t="s">
        <v>10666</v>
      </c>
      <c r="W1319" t="s">
        <v>10666</v>
      </c>
      <c r="X1319" t="s">
        <v>10666</v>
      </c>
      <c r="Y1319" t="s">
        <v>10666</v>
      </c>
      <c r="Z1319" t="s">
        <v>9877</v>
      </c>
      <c r="AA1319" s="48" t="s">
        <v>9878</v>
      </c>
      <c r="AB1319" s="41" t="s">
        <v>11224</v>
      </c>
      <c r="AC1319" t="s">
        <v>253</v>
      </c>
      <c r="AD1319" t="s">
        <v>245</v>
      </c>
      <c r="AE1319" t="s">
        <v>166</v>
      </c>
      <c r="AF1319" t="s">
        <v>9286</v>
      </c>
    </row>
    <row r="1320" spans="1:32">
      <c r="A1320" t="s">
        <v>8381</v>
      </c>
      <c r="B1320" t="s">
        <v>8382</v>
      </c>
      <c r="C1320" t="s">
        <v>6638</v>
      </c>
      <c r="D1320" t="s">
        <v>1866</v>
      </c>
      <c r="E1320">
        <v>34.1721</v>
      </c>
      <c r="F1320">
        <v>-85.753900000000002</v>
      </c>
      <c r="G1320" t="s">
        <v>7062</v>
      </c>
      <c r="H1320" t="s">
        <v>247</v>
      </c>
      <c r="I1320" t="s">
        <v>7062</v>
      </c>
      <c r="J1320" t="s">
        <v>108</v>
      </c>
      <c r="K1320">
        <v>20</v>
      </c>
      <c r="L1320" t="s">
        <v>8383</v>
      </c>
      <c r="M1320" s="43">
        <v>21067</v>
      </c>
      <c r="N1320" s="43">
        <v>39294</v>
      </c>
      <c r="O1320" t="s">
        <v>250</v>
      </c>
      <c r="P1320" t="s">
        <v>162</v>
      </c>
      <c r="Q1320">
        <v>3</v>
      </c>
      <c r="R1320">
        <v>87.6</v>
      </c>
      <c r="S1320">
        <v>212414.57</v>
      </c>
      <c r="T1320">
        <v>27.6806376535101</v>
      </c>
      <c r="U1320">
        <v>1961</v>
      </c>
      <c r="V1320" t="s">
        <v>10666</v>
      </c>
      <c r="W1320" t="s">
        <v>10666</v>
      </c>
      <c r="X1320" t="s">
        <v>10666</v>
      </c>
      <c r="Y1320" t="s">
        <v>10666</v>
      </c>
      <c r="Z1320" t="s">
        <v>8384</v>
      </c>
      <c r="AA1320" s="48" t="s">
        <v>8385</v>
      </c>
      <c r="AB1320" s="41" t="s">
        <v>11072</v>
      </c>
      <c r="AC1320" t="s">
        <v>253</v>
      </c>
      <c r="AD1320" t="s">
        <v>272</v>
      </c>
      <c r="AE1320" t="s">
        <v>166</v>
      </c>
      <c r="AF1320" t="s">
        <v>7062</v>
      </c>
    </row>
    <row r="1321" spans="1:32">
      <c r="A1321" t="s">
        <v>7048</v>
      </c>
      <c r="B1321" t="s">
        <v>7049</v>
      </c>
      <c r="C1321" t="s">
        <v>2335</v>
      </c>
      <c r="D1321" t="s">
        <v>195</v>
      </c>
      <c r="E1321">
        <v>42.741999999999997</v>
      </c>
      <c r="F1321">
        <v>-122.5128</v>
      </c>
      <c r="G1321" t="s">
        <v>568</v>
      </c>
      <c r="H1321" t="s">
        <v>247</v>
      </c>
      <c r="I1321" t="s">
        <v>568</v>
      </c>
      <c r="J1321" t="s">
        <v>108</v>
      </c>
      <c r="K1321">
        <v>3033</v>
      </c>
      <c r="L1321" t="s">
        <v>7042</v>
      </c>
      <c r="M1321" s="43">
        <v>39546</v>
      </c>
      <c r="N1321" s="43">
        <v>50495</v>
      </c>
      <c r="O1321" t="s">
        <v>161</v>
      </c>
      <c r="P1321" t="s">
        <v>162</v>
      </c>
      <c r="Q1321">
        <v>2</v>
      </c>
      <c r="R1321">
        <v>32</v>
      </c>
      <c r="S1321">
        <v>213928.91</v>
      </c>
      <c r="T1321">
        <v>76.315963898401804</v>
      </c>
      <c r="U1321">
        <v>1928</v>
      </c>
      <c r="V1321" t="s">
        <v>10666</v>
      </c>
      <c r="W1321" t="s">
        <v>10666</v>
      </c>
      <c r="X1321" t="s">
        <v>10666</v>
      </c>
      <c r="Y1321" t="s">
        <v>10666</v>
      </c>
      <c r="Z1321" t="s">
        <v>7047</v>
      </c>
      <c r="AA1321" s="48" t="s">
        <v>7044</v>
      </c>
      <c r="AB1321" s="41" t="s">
        <v>10751</v>
      </c>
      <c r="AC1321" t="s">
        <v>153</v>
      </c>
      <c r="AD1321" t="s">
        <v>587</v>
      </c>
      <c r="AE1321" t="s">
        <v>166</v>
      </c>
      <c r="AF1321" t="s">
        <v>568</v>
      </c>
    </row>
    <row r="1322" spans="1:32">
      <c r="A1322" t="s">
        <v>8117</v>
      </c>
      <c r="B1322" t="s">
        <v>8118</v>
      </c>
      <c r="C1322" t="s">
        <v>4726</v>
      </c>
      <c r="D1322" t="s">
        <v>195</v>
      </c>
      <c r="E1322">
        <v>44.005000000000003</v>
      </c>
      <c r="F1322">
        <v>-122.1117</v>
      </c>
      <c r="G1322" t="s">
        <v>5958</v>
      </c>
      <c r="H1322" t="s">
        <v>148</v>
      </c>
      <c r="I1322" t="s">
        <v>5958</v>
      </c>
      <c r="J1322" t="s">
        <v>108</v>
      </c>
      <c r="K1322">
        <v>3067</v>
      </c>
      <c r="L1322" t="s">
        <v>8119</v>
      </c>
      <c r="M1322" s="43">
        <v>43602</v>
      </c>
      <c r="N1322" s="43">
        <v>58195</v>
      </c>
      <c r="O1322" t="s">
        <v>10666</v>
      </c>
      <c r="P1322" t="s">
        <v>162</v>
      </c>
      <c r="Q1322">
        <v>3</v>
      </c>
      <c r="R1322">
        <v>114.3</v>
      </c>
      <c r="S1322">
        <v>215563.42</v>
      </c>
      <c r="T1322">
        <v>21.529043173256301</v>
      </c>
      <c r="U1322">
        <v>1963</v>
      </c>
      <c r="V1322" t="s">
        <v>10666</v>
      </c>
      <c r="W1322" t="s">
        <v>10666</v>
      </c>
      <c r="X1322" t="s">
        <v>10666</v>
      </c>
      <c r="Y1322" t="s">
        <v>10666</v>
      </c>
      <c r="Z1322" t="s">
        <v>4237</v>
      </c>
      <c r="AA1322" s="48" t="s">
        <v>11509</v>
      </c>
      <c r="AB1322" s="41" t="s">
        <v>10804</v>
      </c>
      <c r="AC1322" t="s">
        <v>153</v>
      </c>
      <c r="AD1322" t="s">
        <v>4142</v>
      </c>
      <c r="AE1322" t="s">
        <v>166</v>
      </c>
      <c r="AF1322" t="s">
        <v>5300</v>
      </c>
    </row>
    <row r="1323" spans="1:32">
      <c r="A1323" t="s">
        <v>5948</v>
      </c>
      <c r="B1323" t="s">
        <v>5949</v>
      </c>
      <c r="C1323" t="s">
        <v>785</v>
      </c>
      <c r="D1323" t="s">
        <v>286</v>
      </c>
      <c r="E1323">
        <v>43.296900000000001</v>
      </c>
      <c r="F1323">
        <v>-73.592600000000004</v>
      </c>
      <c r="G1323" t="s">
        <v>5135</v>
      </c>
      <c r="H1323" t="s">
        <v>459</v>
      </c>
      <c r="I1323" t="s">
        <v>5135</v>
      </c>
      <c r="J1323" t="s">
        <v>108</v>
      </c>
      <c r="K1323">
        <v>54953</v>
      </c>
      <c r="L1323" t="s">
        <v>5950</v>
      </c>
      <c r="M1323" s="43">
        <v>33940</v>
      </c>
      <c r="N1323" s="43">
        <v>52200</v>
      </c>
      <c r="O1323" t="s">
        <v>161</v>
      </c>
      <c r="P1323" t="s">
        <v>162</v>
      </c>
      <c r="Q1323">
        <v>2</v>
      </c>
      <c r="R1323">
        <v>44</v>
      </c>
      <c r="S1323">
        <v>216508.88</v>
      </c>
      <c r="T1323">
        <v>56.171876297218802</v>
      </c>
      <c r="U1323">
        <v>1995</v>
      </c>
      <c r="V1323" t="s">
        <v>10666</v>
      </c>
      <c r="W1323" t="s">
        <v>10666</v>
      </c>
      <c r="X1323" t="s">
        <v>10666</v>
      </c>
      <c r="Y1323" t="s">
        <v>10666</v>
      </c>
      <c r="Z1323" t="s">
        <v>786</v>
      </c>
      <c r="AA1323" s="48" t="s">
        <v>5951</v>
      </c>
      <c r="AB1323" s="41" t="s">
        <v>10684</v>
      </c>
      <c r="AC1323" t="s">
        <v>232</v>
      </c>
      <c r="AD1323" t="s">
        <v>291</v>
      </c>
      <c r="AE1323" t="s">
        <v>220</v>
      </c>
      <c r="AF1323" t="s">
        <v>788</v>
      </c>
    </row>
    <row r="1324" spans="1:32">
      <c r="A1324" t="s">
        <v>9999</v>
      </c>
      <c r="B1324" t="s">
        <v>10000</v>
      </c>
      <c r="C1324" t="s">
        <v>4726</v>
      </c>
      <c r="D1324" t="s">
        <v>195</v>
      </c>
      <c r="E1324">
        <v>44.450250799999999</v>
      </c>
      <c r="F1324">
        <v>-122.54899829999999</v>
      </c>
      <c r="G1324" t="s">
        <v>9855</v>
      </c>
      <c r="H1324" t="s">
        <v>41</v>
      </c>
      <c r="I1324" t="s">
        <v>9856</v>
      </c>
      <c r="J1324" t="s">
        <v>108</v>
      </c>
      <c r="K1324">
        <v>3080</v>
      </c>
      <c r="L1324" t="s">
        <v>10666</v>
      </c>
      <c r="M1324" t="s">
        <v>10666</v>
      </c>
      <c r="N1324" s="43" t="s">
        <v>10666</v>
      </c>
      <c r="O1324" t="s">
        <v>485</v>
      </c>
      <c r="P1324" t="s">
        <v>41</v>
      </c>
      <c r="Q1324">
        <v>2</v>
      </c>
      <c r="R1324">
        <v>80</v>
      </c>
      <c r="S1324">
        <v>218195.83</v>
      </c>
      <c r="T1324">
        <v>31.135249714611898</v>
      </c>
      <c r="U1324">
        <v>1967</v>
      </c>
      <c r="V1324" t="s">
        <v>10666</v>
      </c>
      <c r="W1324" t="s">
        <v>10666</v>
      </c>
      <c r="X1324" t="s">
        <v>10666</v>
      </c>
      <c r="Y1324" t="s">
        <v>10666</v>
      </c>
      <c r="Z1324" t="s">
        <v>10001</v>
      </c>
      <c r="AA1324" s="48" t="s">
        <v>10002</v>
      </c>
      <c r="AB1324" s="41" t="s">
        <v>10804</v>
      </c>
      <c r="AC1324" t="s">
        <v>153</v>
      </c>
      <c r="AD1324" t="s">
        <v>4142</v>
      </c>
      <c r="AE1324" t="s">
        <v>166</v>
      </c>
      <c r="AF1324" t="s">
        <v>4143</v>
      </c>
    </row>
    <row r="1325" spans="1:32">
      <c r="A1325" t="s">
        <v>10528</v>
      </c>
      <c r="B1325" t="s">
        <v>10529</v>
      </c>
      <c r="C1325" t="s">
        <v>177</v>
      </c>
      <c r="D1325" t="s">
        <v>178</v>
      </c>
      <c r="E1325">
        <v>38.453190560000003</v>
      </c>
      <c r="F1325">
        <v>-107.3374826</v>
      </c>
      <c r="G1325" t="s">
        <v>416</v>
      </c>
      <c r="H1325" t="s">
        <v>37</v>
      </c>
      <c r="I1325" t="s">
        <v>10420</v>
      </c>
      <c r="J1325" t="s">
        <v>108</v>
      </c>
      <c r="K1325">
        <v>512</v>
      </c>
      <c r="L1325" t="s">
        <v>10666</v>
      </c>
      <c r="M1325" t="s">
        <v>10666</v>
      </c>
      <c r="N1325" s="43" t="s">
        <v>10666</v>
      </c>
      <c r="O1325" t="s">
        <v>250</v>
      </c>
      <c r="P1325" t="s">
        <v>37</v>
      </c>
      <c r="Q1325">
        <v>2</v>
      </c>
      <c r="R1325">
        <v>86.4</v>
      </c>
      <c r="S1325">
        <v>218807.7</v>
      </c>
      <c r="T1325">
        <v>28.909777714358199</v>
      </c>
      <c r="U1325">
        <v>1967</v>
      </c>
      <c r="V1325" t="s">
        <v>10666</v>
      </c>
      <c r="W1325" t="s">
        <v>10666</v>
      </c>
      <c r="X1325" t="s">
        <v>10666</v>
      </c>
      <c r="Y1325" t="s">
        <v>10666</v>
      </c>
      <c r="Z1325" t="s">
        <v>10530</v>
      </c>
      <c r="AA1325" s="48" t="s">
        <v>11448</v>
      </c>
      <c r="AB1325" s="41" t="s">
        <v>11311</v>
      </c>
      <c r="AC1325" t="s">
        <v>153</v>
      </c>
      <c r="AD1325" t="s">
        <v>241</v>
      </c>
      <c r="AE1325" t="s">
        <v>166</v>
      </c>
      <c r="AF1325" t="s">
        <v>579</v>
      </c>
    </row>
    <row r="1326" spans="1:32">
      <c r="A1326" t="s">
        <v>8409</v>
      </c>
      <c r="B1326" t="s">
        <v>8410</v>
      </c>
      <c r="C1326" t="s">
        <v>2311</v>
      </c>
      <c r="D1326" t="s">
        <v>458</v>
      </c>
      <c r="E1326">
        <v>45.460299999999997</v>
      </c>
      <c r="F1326">
        <v>-69.866200000000006</v>
      </c>
      <c r="G1326" t="s">
        <v>6232</v>
      </c>
      <c r="H1326" t="s">
        <v>309</v>
      </c>
      <c r="I1326" t="s">
        <v>6411</v>
      </c>
      <c r="J1326" t="s">
        <v>108</v>
      </c>
      <c r="K1326">
        <v>1492</v>
      </c>
      <c r="L1326" t="s">
        <v>8411</v>
      </c>
      <c r="M1326" s="43">
        <v>38000</v>
      </c>
      <c r="N1326" s="43">
        <v>49979</v>
      </c>
      <c r="O1326" t="s">
        <v>250</v>
      </c>
      <c r="P1326" t="s">
        <v>162</v>
      </c>
      <c r="Q1326">
        <v>4</v>
      </c>
      <c r="R1326">
        <v>76.400000000000006</v>
      </c>
      <c r="S1326">
        <v>219125.13</v>
      </c>
      <c r="T1326">
        <v>32.741209746826399</v>
      </c>
      <c r="U1326">
        <v>1954</v>
      </c>
      <c r="V1326" t="s">
        <v>10666</v>
      </c>
      <c r="W1326" t="s">
        <v>10666</v>
      </c>
      <c r="X1326" t="s">
        <v>10666</v>
      </c>
      <c r="Y1326" t="s">
        <v>10666</v>
      </c>
      <c r="Z1326" t="s">
        <v>7091</v>
      </c>
      <c r="AA1326" s="48" t="s">
        <v>8412</v>
      </c>
      <c r="AB1326" s="41" t="s">
        <v>10974</v>
      </c>
      <c r="AC1326" t="s">
        <v>232</v>
      </c>
      <c r="AD1326" t="s">
        <v>314</v>
      </c>
      <c r="AE1326" t="s">
        <v>220</v>
      </c>
      <c r="AF1326" t="s">
        <v>465</v>
      </c>
    </row>
    <row r="1327" spans="1:32">
      <c r="A1327" t="s">
        <v>9110</v>
      </c>
      <c r="B1327" t="s">
        <v>9111</v>
      </c>
      <c r="C1327" t="s">
        <v>9112</v>
      </c>
      <c r="D1327" t="s">
        <v>277</v>
      </c>
      <c r="E1327">
        <v>37.075299999999999</v>
      </c>
      <c r="F1327">
        <v>-80.585300000000004</v>
      </c>
      <c r="G1327" t="s">
        <v>6608</v>
      </c>
      <c r="H1327" t="s">
        <v>247</v>
      </c>
      <c r="I1327" t="s">
        <v>6608</v>
      </c>
      <c r="J1327" t="s">
        <v>108</v>
      </c>
      <c r="K1327">
        <v>3774</v>
      </c>
      <c r="L1327" t="s">
        <v>9113</v>
      </c>
      <c r="M1327" s="43">
        <v>40904</v>
      </c>
      <c r="N1327" s="43">
        <v>51835</v>
      </c>
      <c r="O1327" t="s">
        <v>161</v>
      </c>
      <c r="P1327" t="s">
        <v>162</v>
      </c>
      <c r="Q1327">
        <v>4</v>
      </c>
      <c r="R1327">
        <v>74.8</v>
      </c>
      <c r="S1327">
        <v>219743.09</v>
      </c>
      <c r="T1327">
        <v>33.535865809586603</v>
      </c>
      <c r="U1327">
        <v>1939</v>
      </c>
      <c r="V1327" t="s">
        <v>10666</v>
      </c>
      <c r="W1327" t="s">
        <v>10666</v>
      </c>
      <c r="X1327" t="s">
        <v>10666</v>
      </c>
      <c r="Y1327" t="s">
        <v>10666</v>
      </c>
      <c r="Z1327" t="s">
        <v>6634</v>
      </c>
      <c r="AA1327" s="48" t="s">
        <v>9114</v>
      </c>
      <c r="AB1327" s="41" t="s">
        <v>11111</v>
      </c>
      <c r="AC1327" t="s">
        <v>301</v>
      </c>
      <c r="AD1327" t="s">
        <v>282</v>
      </c>
      <c r="AE1327" t="s">
        <v>166</v>
      </c>
      <c r="AF1327" t="s">
        <v>6608</v>
      </c>
    </row>
    <row r="1328" spans="1:32">
      <c r="A1328" t="s">
        <v>6943</v>
      </c>
      <c r="B1328" t="s">
        <v>6944</v>
      </c>
      <c r="C1328" t="s">
        <v>2252</v>
      </c>
      <c r="D1328" t="s">
        <v>146</v>
      </c>
      <c r="E1328">
        <v>41.008200000000002</v>
      </c>
      <c r="F1328">
        <v>-121.4482</v>
      </c>
      <c r="G1328" t="s">
        <v>258</v>
      </c>
      <c r="H1328" t="s">
        <v>247</v>
      </c>
      <c r="I1328" t="s">
        <v>259</v>
      </c>
      <c r="J1328" t="s">
        <v>108</v>
      </c>
      <c r="K1328">
        <v>265</v>
      </c>
      <c r="L1328" t="s">
        <v>6945</v>
      </c>
      <c r="M1328" s="43">
        <v>37699</v>
      </c>
      <c r="N1328" s="43">
        <v>52290</v>
      </c>
      <c r="O1328" t="s">
        <v>250</v>
      </c>
      <c r="P1328" t="s">
        <v>162</v>
      </c>
      <c r="Q1328">
        <v>2</v>
      </c>
      <c r="R1328">
        <v>69.2</v>
      </c>
      <c r="S1328">
        <v>223824.7</v>
      </c>
      <c r="T1328">
        <v>36.923070578298599</v>
      </c>
      <c r="U1328">
        <v>1922</v>
      </c>
      <c r="V1328" t="s">
        <v>10666</v>
      </c>
      <c r="W1328" t="s">
        <v>10666</v>
      </c>
      <c r="X1328" t="s">
        <v>10666</v>
      </c>
      <c r="Y1328" t="s">
        <v>10666</v>
      </c>
      <c r="Z1328" t="s">
        <v>6946</v>
      </c>
      <c r="AA1328" s="48" t="s">
        <v>6947</v>
      </c>
      <c r="AB1328" s="41" t="s">
        <v>10831</v>
      </c>
      <c r="AC1328" t="s">
        <v>153</v>
      </c>
      <c r="AD1328" t="s">
        <v>263</v>
      </c>
      <c r="AE1328" t="s">
        <v>166</v>
      </c>
      <c r="AF1328" t="s">
        <v>259</v>
      </c>
    </row>
    <row r="1329" spans="1:32">
      <c r="A1329" t="s">
        <v>8163</v>
      </c>
      <c r="B1329" t="s">
        <v>8164</v>
      </c>
      <c r="C1329" t="s">
        <v>8165</v>
      </c>
      <c r="D1329" t="s">
        <v>245</v>
      </c>
      <c r="E1329">
        <v>34.3367</v>
      </c>
      <c r="F1329">
        <v>-80.701499999999996</v>
      </c>
      <c r="G1329" t="s">
        <v>246</v>
      </c>
      <c r="H1329" t="s">
        <v>247</v>
      </c>
      <c r="I1329" t="s">
        <v>246</v>
      </c>
      <c r="J1329" t="s">
        <v>108</v>
      </c>
      <c r="K1329">
        <v>3270</v>
      </c>
      <c r="L1329" t="s">
        <v>8133</v>
      </c>
      <c r="M1329" s="43">
        <v>42333</v>
      </c>
      <c r="N1329" s="43">
        <v>56918</v>
      </c>
      <c r="O1329" t="s">
        <v>161</v>
      </c>
      <c r="P1329" t="s">
        <v>162</v>
      </c>
      <c r="Q1329">
        <v>5</v>
      </c>
      <c r="R1329">
        <v>90.5</v>
      </c>
      <c r="S1329">
        <v>224019.43</v>
      </c>
      <c r="T1329">
        <v>28.257452256615998</v>
      </c>
      <c r="U1329">
        <v>1919</v>
      </c>
      <c r="V1329" t="s">
        <v>10666</v>
      </c>
      <c r="W1329" t="s">
        <v>10666</v>
      </c>
      <c r="X1329" t="s">
        <v>10666</v>
      </c>
      <c r="Y1329" t="s">
        <v>10666</v>
      </c>
      <c r="Z1329" t="s">
        <v>8139</v>
      </c>
      <c r="AA1329" s="48" t="s">
        <v>11056</v>
      </c>
      <c r="AB1329" s="41" t="s">
        <v>11055</v>
      </c>
      <c r="AC1329" t="s">
        <v>253</v>
      </c>
      <c r="AD1329" t="s">
        <v>254</v>
      </c>
      <c r="AE1329" t="s">
        <v>166</v>
      </c>
      <c r="AF1329" t="s">
        <v>246</v>
      </c>
    </row>
    <row r="1330" spans="1:32">
      <c r="A1330" t="s">
        <v>7463</v>
      </c>
      <c r="B1330" t="s">
        <v>7464</v>
      </c>
      <c r="C1330" t="s">
        <v>785</v>
      </c>
      <c r="D1330" t="s">
        <v>286</v>
      </c>
      <c r="E1330">
        <v>43.2346</v>
      </c>
      <c r="F1330">
        <v>-73.757400000000004</v>
      </c>
      <c r="G1330" t="s">
        <v>4355</v>
      </c>
      <c r="H1330" t="s">
        <v>309</v>
      </c>
      <c r="I1330" t="s">
        <v>4355</v>
      </c>
      <c r="J1330" t="s">
        <v>108</v>
      </c>
      <c r="K1330">
        <v>2612</v>
      </c>
      <c r="L1330" t="s">
        <v>7465</v>
      </c>
      <c r="M1330" s="43">
        <v>37524</v>
      </c>
      <c r="N1330" s="43">
        <v>52109</v>
      </c>
      <c r="O1330" t="s">
        <v>250</v>
      </c>
      <c r="P1330" t="s">
        <v>162</v>
      </c>
      <c r="Q1330">
        <v>2</v>
      </c>
      <c r="R1330">
        <v>56</v>
      </c>
      <c r="S1330">
        <v>229540.04</v>
      </c>
      <c r="T1330">
        <v>46.791430202217903</v>
      </c>
      <c r="U1330">
        <v>1924</v>
      </c>
      <c r="V1330" t="s">
        <v>10666</v>
      </c>
      <c r="W1330" t="s">
        <v>10666</v>
      </c>
      <c r="X1330" t="s">
        <v>10666</v>
      </c>
      <c r="Y1330" t="s">
        <v>10666</v>
      </c>
      <c r="Z1330" t="s">
        <v>786</v>
      </c>
      <c r="AA1330" s="48" t="s">
        <v>7466</v>
      </c>
      <c r="AB1330" s="41" t="s">
        <v>10684</v>
      </c>
      <c r="AC1330" t="s">
        <v>232</v>
      </c>
      <c r="AD1330" t="s">
        <v>291</v>
      </c>
      <c r="AE1330" t="s">
        <v>220</v>
      </c>
      <c r="AF1330" t="s">
        <v>788</v>
      </c>
    </row>
    <row r="1331" spans="1:32">
      <c r="A1331" t="s">
        <v>8583</v>
      </c>
      <c r="B1331" t="s">
        <v>8584</v>
      </c>
      <c r="C1331" t="s">
        <v>8585</v>
      </c>
      <c r="D1331" t="s">
        <v>483</v>
      </c>
      <c r="E1331">
        <v>42.842100000000002</v>
      </c>
      <c r="F1331">
        <v>-114.90430000000001</v>
      </c>
      <c r="G1331" t="s">
        <v>430</v>
      </c>
      <c r="H1331" t="s">
        <v>247</v>
      </c>
      <c r="I1331" t="s">
        <v>430</v>
      </c>
      <c r="J1331" t="s">
        <v>108</v>
      </c>
      <c r="K1331">
        <v>816</v>
      </c>
      <c r="L1331" t="s">
        <v>8586</v>
      </c>
      <c r="M1331" s="43">
        <v>38203</v>
      </c>
      <c r="N1331" s="43">
        <v>49156</v>
      </c>
      <c r="O1331" t="s">
        <v>161</v>
      </c>
      <c r="P1331" t="s">
        <v>162</v>
      </c>
      <c r="Q1331">
        <v>4</v>
      </c>
      <c r="R1331">
        <v>60</v>
      </c>
      <c r="S1331">
        <v>230007.35</v>
      </c>
      <c r="T1331">
        <v>43.760911339421597</v>
      </c>
      <c r="U1331">
        <v>1949</v>
      </c>
      <c r="V1331" t="s">
        <v>10666</v>
      </c>
      <c r="W1331" t="s">
        <v>10666</v>
      </c>
      <c r="X1331" t="s">
        <v>10666</v>
      </c>
      <c r="Y1331" t="s">
        <v>10666</v>
      </c>
      <c r="Z1331" t="s">
        <v>432</v>
      </c>
      <c r="AA1331" s="48" t="s">
        <v>2280</v>
      </c>
      <c r="AB1331" s="41" t="s">
        <v>10666</v>
      </c>
      <c r="AC1331" t="s">
        <v>153</v>
      </c>
      <c r="AD1331" t="s">
        <v>434</v>
      </c>
      <c r="AE1331" t="s">
        <v>166</v>
      </c>
      <c r="AF1331" t="s">
        <v>430</v>
      </c>
    </row>
    <row r="1332" spans="1:32">
      <c r="A1332" t="s">
        <v>9816</v>
      </c>
      <c r="B1332" t="s">
        <v>9817</v>
      </c>
      <c r="C1332" t="s">
        <v>1969</v>
      </c>
      <c r="D1332" t="s">
        <v>702</v>
      </c>
      <c r="E1332">
        <v>38.282299999999999</v>
      </c>
      <c r="F1332">
        <v>-85.780600000000007</v>
      </c>
      <c r="G1332" t="s">
        <v>9818</v>
      </c>
      <c r="H1332" t="s">
        <v>247</v>
      </c>
      <c r="I1332" t="s">
        <v>9525</v>
      </c>
      <c r="J1332" t="s">
        <v>108</v>
      </c>
      <c r="K1332">
        <v>1365</v>
      </c>
      <c r="L1332" t="s">
        <v>9819</v>
      </c>
      <c r="M1332" s="43">
        <v>38652</v>
      </c>
      <c r="N1332" s="43">
        <v>53266</v>
      </c>
      <c r="O1332" t="s">
        <v>161</v>
      </c>
      <c r="P1332" t="s">
        <v>162</v>
      </c>
      <c r="Q1332">
        <v>8</v>
      </c>
      <c r="R1332">
        <v>109.6</v>
      </c>
      <c r="S1332">
        <v>230203.39</v>
      </c>
      <c r="T1332">
        <v>23.977122079458699</v>
      </c>
      <c r="U1332">
        <v>1928</v>
      </c>
      <c r="V1332" t="s">
        <v>10666</v>
      </c>
      <c r="W1332" t="s">
        <v>10666</v>
      </c>
      <c r="X1332" t="s">
        <v>10666</v>
      </c>
      <c r="Y1332" t="s">
        <v>10666</v>
      </c>
      <c r="Z1332" t="s">
        <v>9527</v>
      </c>
      <c r="AA1332" s="48" t="s">
        <v>9820</v>
      </c>
      <c r="AB1332" s="41" t="s">
        <v>11213</v>
      </c>
      <c r="AC1332" t="s">
        <v>253</v>
      </c>
      <c r="AD1332" t="s">
        <v>4440</v>
      </c>
      <c r="AE1332" t="s">
        <v>166</v>
      </c>
      <c r="AF1332" t="s">
        <v>9818</v>
      </c>
    </row>
    <row r="1333" spans="1:32">
      <c r="A1333" t="s">
        <v>6696</v>
      </c>
      <c r="B1333" t="s">
        <v>6697</v>
      </c>
      <c r="C1333" t="s">
        <v>2294</v>
      </c>
      <c r="D1333" t="s">
        <v>157</v>
      </c>
      <c r="E1333">
        <v>46.466700000000003</v>
      </c>
      <c r="F1333">
        <v>-122.11669999999999</v>
      </c>
      <c r="G1333" t="s">
        <v>6022</v>
      </c>
      <c r="H1333" t="s">
        <v>148</v>
      </c>
      <c r="I1333" t="s">
        <v>6022</v>
      </c>
      <c r="J1333" t="s">
        <v>108</v>
      </c>
      <c r="K1333">
        <v>7427</v>
      </c>
      <c r="L1333" t="s">
        <v>6698</v>
      </c>
      <c r="M1333" s="43">
        <v>31593</v>
      </c>
      <c r="N1333" s="43">
        <v>49826</v>
      </c>
      <c r="O1333" t="s">
        <v>161</v>
      </c>
      <c r="P1333" t="s">
        <v>162</v>
      </c>
      <c r="Q1333">
        <v>2</v>
      </c>
      <c r="R1333">
        <v>70</v>
      </c>
      <c r="S1333">
        <v>231585.7</v>
      </c>
      <c r="T1333">
        <v>37.766748206131801</v>
      </c>
      <c r="U1333">
        <v>1994</v>
      </c>
      <c r="V1333" t="s">
        <v>10666</v>
      </c>
      <c r="W1333" t="s">
        <v>10666</v>
      </c>
      <c r="X1333" t="s">
        <v>10666</v>
      </c>
      <c r="Y1333" t="s">
        <v>10666</v>
      </c>
      <c r="Z1333" t="s">
        <v>6699</v>
      </c>
      <c r="AA1333" s="48" t="s">
        <v>6700</v>
      </c>
      <c r="AB1333" s="41" t="s">
        <v>10902</v>
      </c>
      <c r="AC1333" t="s">
        <v>153</v>
      </c>
      <c r="AD1333" t="s">
        <v>4142</v>
      </c>
      <c r="AE1333" t="s">
        <v>166</v>
      </c>
      <c r="AF1333" t="s">
        <v>4143</v>
      </c>
    </row>
    <row r="1334" spans="1:32">
      <c r="A1334" t="s">
        <v>10023</v>
      </c>
      <c r="B1334" t="s">
        <v>10024</v>
      </c>
      <c r="C1334" t="s">
        <v>10025</v>
      </c>
      <c r="D1334" t="s">
        <v>327</v>
      </c>
      <c r="E1334">
        <v>35.306698410000003</v>
      </c>
      <c r="F1334">
        <v>-95.358376300000003</v>
      </c>
      <c r="G1334" t="s">
        <v>9845</v>
      </c>
      <c r="H1334" t="s">
        <v>41</v>
      </c>
      <c r="I1334" t="s">
        <v>9845</v>
      </c>
      <c r="J1334" t="s">
        <v>108</v>
      </c>
      <c r="K1334">
        <v>6419</v>
      </c>
      <c r="L1334" t="s">
        <v>10666</v>
      </c>
      <c r="M1334" t="s">
        <v>10666</v>
      </c>
      <c r="N1334" s="43" t="s">
        <v>10666</v>
      </c>
      <c r="O1334" t="s">
        <v>250</v>
      </c>
      <c r="P1334" t="s">
        <v>41</v>
      </c>
      <c r="Q1334">
        <v>3</v>
      </c>
      <c r="R1334">
        <v>90</v>
      </c>
      <c r="S1334">
        <v>232466.91</v>
      </c>
      <c r="T1334">
        <v>29.485909436834099</v>
      </c>
      <c r="U1334">
        <v>1964</v>
      </c>
      <c r="V1334" t="s">
        <v>10666</v>
      </c>
      <c r="W1334" t="s">
        <v>10666</v>
      </c>
      <c r="X1334" t="s">
        <v>10666</v>
      </c>
      <c r="Y1334" t="s">
        <v>10666</v>
      </c>
      <c r="Z1334" t="s">
        <v>10026</v>
      </c>
      <c r="AA1334" s="48" t="s">
        <v>10027</v>
      </c>
      <c r="AB1334" s="41" t="s">
        <v>11263</v>
      </c>
      <c r="AC1334" t="s">
        <v>601</v>
      </c>
      <c r="AD1334" t="s">
        <v>412</v>
      </c>
      <c r="AE1334" t="s">
        <v>166</v>
      </c>
      <c r="AF1334" t="s">
        <v>413</v>
      </c>
    </row>
    <row r="1335" spans="1:32">
      <c r="A1335" t="s">
        <v>9420</v>
      </c>
      <c r="B1335" t="s">
        <v>9421</v>
      </c>
      <c r="C1335" t="s">
        <v>6638</v>
      </c>
      <c r="D1335" t="s">
        <v>527</v>
      </c>
      <c r="E1335">
        <v>35.152000000000001</v>
      </c>
      <c r="F1335">
        <v>-84.177999999999997</v>
      </c>
      <c r="G1335" t="s">
        <v>40</v>
      </c>
      <c r="H1335" t="s">
        <v>39</v>
      </c>
      <c r="I1335" t="s">
        <v>40</v>
      </c>
      <c r="J1335" t="s">
        <v>137</v>
      </c>
      <c r="K1335">
        <v>2780</v>
      </c>
      <c r="L1335" t="s">
        <v>10666</v>
      </c>
      <c r="M1335" t="s">
        <v>10666</v>
      </c>
      <c r="N1335" s="43" t="s">
        <v>10666</v>
      </c>
      <c r="O1335" t="s">
        <v>250</v>
      </c>
      <c r="P1335" t="s">
        <v>39</v>
      </c>
      <c r="Q1335">
        <v>2</v>
      </c>
      <c r="R1335">
        <v>70.599999999999994</v>
      </c>
      <c r="S1335">
        <v>232706.42</v>
      </c>
      <c r="T1335">
        <v>37.626996908430002</v>
      </c>
      <c r="U1335">
        <v>1940</v>
      </c>
      <c r="V1335">
        <v>95</v>
      </c>
      <c r="W1335">
        <v>71703.91</v>
      </c>
      <c r="X1335">
        <v>8.6161872150000001</v>
      </c>
      <c r="Y1335">
        <v>1956</v>
      </c>
      <c r="Z1335" t="s">
        <v>7074</v>
      </c>
      <c r="AA1335" s="48" t="s">
        <v>11163</v>
      </c>
      <c r="AB1335" s="41" t="s">
        <v>10973</v>
      </c>
      <c r="AC1335" t="s">
        <v>253</v>
      </c>
      <c r="AD1335" t="s">
        <v>39</v>
      </c>
      <c r="AE1335" t="s">
        <v>166</v>
      </c>
      <c r="AF1335" t="s">
        <v>40</v>
      </c>
    </row>
    <row r="1336" spans="1:32">
      <c r="A1336" t="s">
        <v>8896</v>
      </c>
      <c r="B1336" t="s">
        <v>8897</v>
      </c>
      <c r="C1336" t="s">
        <v>1225</v>
      </c>
      <c r="D1336" t="s">
        <v>469</v>
      </c>
      <c r="E1336">
        <v>43.137599999999999</v>
      </c>
      <c r="F1336">
        <v>-72.447199999999995</v>
      </c>
      <c r="G1336" t="s">
        <v>470</v>
      </c>
      <c r="H1336" t="s">
        <v>309</v>
      </c>
      <c r="I1336" t="s">
        <v>471</v>
      </c>
      <c r="J1336" t="s">
        <v>108</v>
      </c>
      <c r="K1336">
        <v>3745</v>
      </c>
      <c r="L1336" t="s">
        <v>8898</v>
      </c>
      <c r="M1336" s="43">
        <v>29070</v>
      </c>
      <c r="N1336" s="43">
        <v>43585</v>
      </c>
      <c r="O1336" t="s">
        <v>10666</v>
      </c>
      <c r="P1336" t="s">
        <v>162</v>
      </c>
      <c r="Q1336">
        <v>3</v>
      </c>
      <c r="R1336">
        <v>40.799999999999997</v>
      </c>
      <c r="S1336">
        <v>235930.43</v>
      </c>
      <c r="T1336">
        <v>66.011513452412899</v>
      </c>
      <c r="U1336">
        <v>1928</v>
      </c>
      <c r="V1336" t="s">
        <v>10666</v>
      </c>
      <c r="W1336" t="s">
        <v>10666</v>
      </c>
      <c r="X1336" t="s">
        <v>10666</v>
      </c>
      <c r="Y1336" t="s">
        <v>10666</v>
      </c>
      <c r="Z1336" t="s">
        <v>344</v>
      </c>
      <c r="AA1336" s="48" t="s">
        <v>11097</v>
      </c>
      <c r="AB1336" s="41" t="s">
        <v>10857</v>
      </c>
      <c r="AC1336" t="s">
        <v>232</v>
      </c>
      <c r="AD1336" t="s">
        <v>314</v>
      </c>
      <c r="AE1336" t="s">
        <v>220</v>
      </c>
      <c r="AF1336" t="s">
        <v>4164</v>
      </c>
    </row>
    <row r="1337" spans="1:32">
      <c r="A1337" t="s">
        <v>8291</v>
      </c>
      <c r="B1337" t="s">
        <v>8292</v>
      </c>
      <c r="C1337" t="s">
        <v>8293</v>
      </c>
      <c r="D1337" t="s">
        <v>146</v>
      </c>
      <c r="E1337">
        <v>37.585000000000001</v>
      </c>
      <c r="F1337">
        <v>-120.2702</v>
      </c>
      <c r="G1337" t="s">
        <v>6427</v>
      </c>
      <c r="H1337" t="s">
        <v>148</v>
      </c>
      <c r="I1337" t="s">
        <v>6427</v>
      </c>
      <c r="J1337" t="s">
        <v>108</v>
      </c>
      <c r="K1337">
        <v>409</v>
      </c>
      <c r="L1337" t="s">
        <v>8294</v>
      </c>
      <c r="M1337" s="43">
        <v>23475</v>
      </c>
      <c r="N1337" s="43">
        <v>41698</v>
      </c>
      <c r="O1337" t="s">
        <v>10666</v>
      </c>
      <c r="P1337" t="s">
        <v>162</v>
      </c>
      <c r="Q1337">
        <v>1</v>
      </c>
      <c r="R1337">
        <v>94.5</v>
      </c>
      <c r="S1337">
        <v>240283.91</v>
      </c>
      <c r="T1337">
        <v>29.026105916745198</v>
      </c>
      <c r="U1337">
        <v>1967</v>
      </c>
      <c r="V1337" t="s">
        <v>10666</v>
      </c>
      <c r="W1337" t="s">
        <v>10666</v>
      </c>
      <c r="X1337" t="s">
        <v>10666</v>
      </c>
      <c r="Y1337" t="s">
        <v>10666</v>
      </c>
      <c r="Z1337" t="s">
        <v>7502</v>
      </c>
      <c r="AA1337" s="48" t="s">
        <v>8295</v>
      </c>
      <c r="AB1337" s="41" t="s">
        <v>11065</v>
      </c>
      <c r="AC1337" t="s">
        <v>153</v>
      </c>
      <c r="AD1337" t="s">
        <v>263</v>
      </c>
      <c r="AE1337" t="s">
        <v>220</v>
      </c>
      <c r="AF1337" t="s">
        <v>259</v>
      </c>
    </row>
    <row r="1338" spans="1:32">
      <c r="A1338" t="s">
        <v>9948</v>
      </c>
      <c r="B1338" t="s">
        <v>3535</v>
      </c>
      <c r="C1338" t="s">
        <v>2335</v>
      </c>
      <c r="D1338" t="s">
        <v>195</v>
      </c>
      <c r="E1338">
        <v>42.67371</v>
      </c>
      <c r="F1338">
        <v>-122.6743326</v>
      </c>
      <c r="G1338" t="s">
        <v>9855</v>
      </c>
      <c r="H1338" t="s">
        <v>41</v>
      </c>
      <c r="I1338" t="s">
        <v>9856</v>
      </c>
      <c r="J1338" t="s">
        <v>108</v>
      </c>
      <c r="K1338">
        <v>6174</v>
      </c>
      <c r="L1338" t="s">
        <v>10666</v>
      </c>
      <c r="M1338" t="s">
        <v>10666</v>
      </c>
      <c r="N1338" s="43" t="s">
        <v>10666</v>
      </c>
      <c r="O1338" t="s">
        <v>161</v>
      </c>
      <c r="P1338" t="s">
        <v>41</v>
      </c>
      <c r="Q1338">
        <v>2</v>
      </c>
      <c r="R1338">
        <v>49</v>
      </c>
      <c r="S1338">
        <v>241152.39</v>
      </c>
      <c r="T1338">
        <v>56.181248252725702</v>
      </c>
      <c r="U1338">
        <v>1977</v>
      </c>
      <c r="V1338" t="s">
        <v>10666</v>
      </c>
      <c r="W1338" t="s">
        <v>10666</v>
      </c>
      <c r="X1338" t="s">
        <v>10666</v>
      </c>
      <c r="Y1338" t="s">
        <v>10666</v>
      </c>
      <c r="Z1338" t="s">
        <v>9949</v>
      </c>
      <c r="AA1338" s="48" t="s">
        <v>9950</v>
      </c>
      <c r="AB1338" s="41" t="s">
        <v>10751</v>
      </c>
      <c r="AC1338" t="s">
        <v>153</v>
      </c>
      <c r="AD1338" t="s">
        <v>587</v>
      </c>
      <c r="AE1338" t="s">
        <v>166</v>
      </c>
      <c r="AF1338" t="s">
        <v>568</v>
      </c>
    </row>
    <row r="1339" spans="1:32">
      <c r="A1339" t="s">
        <v>8282</v>
      </c>
      <c r="B1339" t="s">
        <v>8283</v>
      </c>
      <c r="C1339" t="s">
        <v>326</v>
      </c>
      <c r="D1339" t="s">
        <v>327</v>
      </c>
      <c r="E1339">
        <v>36.234200000000001</v>
      </c>
      <c r="F1339">
        <v>-95.182400000000001</v>
      </c>
      <c r="G1339" t="s">
        <v>328</v>
      </c>
      <c r="H1339" t="s">
        <v>5</v>
      </c>
      <c r="I1339" t="s">
        <v>328</v>
      </c>
      <c r="J1339" t="s">
        <v>108</v>
      </c>
      <c r="K1339">
        <v>2980</v>
      </c>
      <c r="L1339" t="s">
        <v>8284</v>
      </c>
      <c r="M1339" s="43">
        <v>38938</v>
      </c>
      <c r="N1339" s="43">
        <v>49887</v>
      </c>
      <c r="O1339" t="s">
        <v>250</v>
      </c>
      <c r="P1339" t="s">
        <v>162</v>
      </c>
      <c r="Q1339">
        <v>4</v>
      </c>
      <c r="R1339">
        <v>128.4</v>
      </c>
      <c r="S1339">
        <v>241233.26</v>
      </c>
      <c r="T1339">
        <v>21.447074282706701</v>
      </c>
      <c r="U1339">
        <v>1964</v>
      </c>
      <c r="V1339" t="s">
        <v>10666</v>
      </c>
      <c r="W1339" t="s">
        <v>10666</v>
      </c>
      <c r="X1339" t="s">
        <v>10666</v>
      </c>
      <c r="Y1339" t="s">
        <v>10666</v>
      </c>
      <c r="Z1339" t="s">
        <v>8285</v>
      </c>
      <c r="AA1339" s="48" t="s">
        <v>8286</v>
      </c>
      <c r="AB1339" s="41" t="s">
        <v>11064</v>
      </c>
      <c r="AC1339" t="s">
        <v>601</v>
      </c>
      <c r="AD1339" t="s">
        <v>333</v>
      </c>
      <c r="AE1339" t="s">
        <v>166</v>
      </c>
      <c r="AF1339" t="s">
        <v>328</v>
      </c>
    </row>
    <row r="1340" spans="1:32">
      <c r="A1340" t="s">
        <v>9329</v>
      </c>
      <c r="B1340" t="s">
        <v>9330</v>
      </c>
      <c r="C1340" t="s">
        <v>917</v>
      </c>
      <c r="D1340" t="s">
        <v>146</v>
      </c>
      <c r="E1340">
        <v>38.453200000000002</v>
      </c>
      <c r="F1340">
        <v>-120.4781</v>
      </c>
      <c r="G1340" t="s">
        <v>258</v>
      </c>
      <c r="H1340" t="s">
        <v>247</v>
      </c>
      <c r="I1340" t="s">
        <v>259</v>
      </c>
      <c r="J1340" t="s">
        <v>108</v>
      </c>
      <c r="K1340">
        <v>287</v>
      </c>
      <c r="L1340" t="s">
        <v>9322</v>
      </c>
      <c r="M1340" s="43">
        <v>37175</v>
      </c>
      <c r="N1340" s="43">
        <v>48121</v>
      </c>
      <c r="O1340" t="s">
        <v>250</v>
      </c>
      <c r="P1340" t="s">
        <v>162</v>
      </c>
      <c r="Q1340">
        <v>2</v>
      </c>
      <c r="R1340">
        <v>52.2</v>
      </c>
      <c r="S1340">
        <v>246470.3</v>
      </c>
      <c r="T1340">
        <v>53.900151332248598</v>
      </c>
      <c r="U1340">
        <v>1931</v>
      </c>
      <c r="V1340" t="s">
        <v>10666</v>
      </c>
      <c r="W1340" t="s">
        <v>10666</v>
      </c>
      <c r="X1340" t="s">
        <v>10666</v>
      </c>
      <c r="Y1340" t="s">
        <v>10666</v>
      </c>
      <c r="Z1340" t="s">
        <v>9330</v>
      </c>
      <c r="AA1340" s="48" t="s">
        <v>9331</v>
      </c>
      <c r="AB1340" s="41" t="s">
        <v>11132</v>
      </c>
      <c r="AC1340" t="s">
        <v>153</v>
      </c>
      <c r="AD1340" t="s">
        <v>263</v>
      </c>
      <c r="AE1340" t="s">
        <v>166</v>
      </c>
      <c r="AF1340" t="s">
        <v>259</v>
      </c>
    </row>
    <row r="1341" spans="1:32">
      <c r="A1341" t="s">
        <v>9605</v>
      </c>
      <c r="B1341" t="s">
        <v>9606</v>
      </c>
      <c r="C1341" t="s">
        <v>596</v>
      </c>
      <c r="D1341" t="s">
        <v>7372</v>
      </c>
      <c r="E1341">
        <v>39.119</v>
      </c>
      <c r="F1341">
        <v>-81.738200000000006</v>
      </c>
      <c r="G1341" t="s">
        <v>9524</v>
      </c>
      <c r="H1341" t="s">
        <v>148</v>
      </c>
      <c r="I1341" t="s">
        <v>9551</v>
      </c>
      <c r="J1341" t="s">
        <v>108</v>
      </c>
      <c r="K1341">
        <v>7594</v>
      </c>
      <c r="L1341" t="s">
        <v>9607</v>
      </c>
      <c r="M1341" s="43">
        <v>32778</v>
      </c>
      <c r="N1341" s="43">
        <v>51013</v>
      </c>
      <c r="O1341" t="s">
        <v>161</v>
      </c>
      <c r="P1341" t="s">
        <v>162</v>
      </c>
      <c r="Q1341">
        <v>2</v>
      </c>
      <c r="R1341">
        <v>42</v>
      </c>
      <c r="S1341">
        <v>250949.27</v>
      </c>
      <c r="T1341">
        <v>68.207564144379205</v>
      </c>
      <c r="U1341">
        <v>1999</v>
      </c>
      <c r="V1341" t="s">
        <v>10666</v>
      </c>
      <c r="W1341" t="s">
        <v>10666</v>
      </c>
      <c r="X1341" t="s">
        <v>10666</v>
      </c>
      <c r="Y1341" t="s">
        <v>10666</v>
      </c>
      <c r="Z1341" t="s">
        <v>9527</v>
      </c>
      <c r="AA1341" s="48" t="s">
        <v>9608</v>
      </c>
      <c r="AB1341" s="41" t="s">
        <v>11190</v>
      </c>
      <c r="AC1341" t="s">
        <v>301</v>
      </c>
      <c r="AD1341" t="s">
        <v>282</v>
      </c>
      <c r="AE1341" t="s">
        <v>166</v>
      </c>
      <c r="AF1341" t="s">
        <v>5637</v>
      </c>
    </row>
    <row r="1342" spans="1:32">
      <c r="A1342" t="s">
        <v>8753</v>
      </c>
      <c r="B1342" t="s">
        <v>8754</v>
      </c>
      <c r="C1342" t="s">
        <v>1879</v>
      </c>
      <c r="D1342" t="s">
        <v>146</v>
      </c>
      <c r="E1342">
        <v>39.880499999999998</v>
      </c>
      <c r="F1342">
        <v>-121.3702</v>
      </c>
      <c r="G1342" t="s">
        <v>258</v>
      </c>
      <c r="H1342" t="s">
        <v>247</v>
      </c>
      <c r="I1342" t="s">
        <v>259</v>
      </c>
      <c r="J1342" t="s">
        <v>108</v>
      </c>
      <c r="K1342">
        <v>231</v>
      </c>
      <c r="L1342" t="s">
        <v>8751</v>
      </c>
      <c r="M1342" s="43">
        <v>37188</v>
      </c>
      <c r="N1342" s="43">
        <v>49217</v>
      </c>
      <c r="O1342" t="s">
        <v>250</v>
      </c>
      <c r="P1342" t="s">
        <v>162</v>
      </c>
      <c r="Q1342">
        <v>2</v>
      </c>
      <c r="R1342">
        <v>73.8</v>
      </c>
      <c r="S1342">
        <v>251491.39</v>
      </c>
      <c r="T1342">
        <v>38.901169085891802</v>
      </c>
      <c r="U1342">
        <v>1949</v>
      </c>
      <c r="V1342" t="s">
        <v>10666</v>
      </c>
      <c r="W1342" t="s">
        <v>10666</v>
      </c>
      <c r="X1342" t="s">
        <v>10666</v>
      </c>
      <c r="Y1342" t="s">
        <v>10666</v>
      </c>
      <c r="Z1342" t="s">
        <v>8439</v>
      </c>
      <c r="AA1342" s="48" t="s">
        <v>3291</v>
      </c>
      <c r="AB1342" s="41" t="s">
        <v>10784</v>
      </c>
      <c r="AC1342" t="s">
        <v>153</v>
      </c>
      <c r="AD1342" t="s">
        <v>263</v>
      </c>
      <c r="AE1342" t="s">
        <v>166</v>
      </c>
      <c r="AF1342" t="s">
        <v>259</v>
      </c>
    </row>
    <row r="1343" spans="1:32">
      <c r="A1343" t="s">
        <v>8656</v>
      </c>
      <c r="B1343" t="s">
        <v>8657</v>
      </c>
      <c r="C1343" t="s">
        <v>1721</v>
      </c>
      <c r="D1343" t="s">
        <v>146</v>
      </c>
      <c r="E1343">
        <v>38.330199999999998</v>
      </c>
      <c r="F1343">
        <v>-119.96129999999999</v>
      </c>
      <c r="G1343" t="s">
        <v>8574</v>
      </c>
      <c r="H1343" t="s">
        <v>148</v>
      </c>
      <c r="I1343" t="s">
        <v>8574</v>
      </c>
      <c r="J1343" t="s">
        <v>108</v>
      </c>
      <c r="K1343">
        <v>415</v>
      </c>
      <c r="L1343" t="s">
        <v>8658</v>
      </c>
      <c r="M1343" s="43">
        <v>38747</v>
      </c>
      <c r="N1343" s="43">
        <v>53296</v>
      </c>
      <c r="O1343" t="s">
        <v>10666</v>
      </c>
      <c r="P1343" t="s">
        <v>162</v>
      </c>
      <c r="Q1343">
        <v>1</v>
      </c>
      <c r="R1343">
        <v>72</v>
      </c>
      <c r="S1343">
        <v>253993.35</v>
      </c>
      <c r="T1343">
        <v>40.270381468797602</v>
      </c>
      <c r="U1343">
        <v>1957</v>
      </c>
      <c r="V1343" t="s">
        <v>10666</v>
      </c>
      <c r="W1343" t="s">
        <v>10666</v>
      </c>
      <c r="X1343" t="s">
        <v>10666</v>
      </c>
      <c r="Y1343" t="s">
        <v>10666</v>
      </c>
      <c r="Z1343" t="s">
        <v>8659</v>
      </c>
      <c r="AA1343" s="48" t="s">
        <v>8660</v>
      </c>
      <c r="AB1343" s="41" t="s">
        <v>10675</v>
      </c>
      <c r="AC1343" t="s">
        <v>153</v>
      </c>
      <c r="AD1343" t="s">
        <v>263</v>
      </c>
      <c r="AE1343" t="s">
        <v>220</v>
      </c>
      <c r="AF1343" t="s">
        <v>259</v>
      </c>
    </row>
    <row r="1344" spans="1:32">
      <c r="A1344" t="s">
        <v>7840</v>
      </c>
      <c r="B1344" t="s">
        <v>7841</v>
      </c>
      <c r="C1344" t="s">
        <v>7821</v>
      </c>
      <c r="D1344" t="s">
        <v>873</v>
      </c>
      <c r="E1344">
        <v>46.6661</v>
      </c>
      <c r="F1344">
        <v>-92.406599999999997</v>
      </c>
      <c r="G1344" t="s">
        <v>5979</v>
      </c>
      <c r="H1344" t="s">
        <v>247</v>
      </c>
      <c r="I1344" t="s">
        <v>6980</v>
      </c>
      <c r="J1344" t="s">
        <v>108</v>
      </c>
      <c r="K1344">
        <v>1901</v>
      </c>
      <c r="L1344" t="s">
        <v>7837</v>
      </c>
      <c r="M1344" s="43">
        <v>34893</v>
      </c>
      <c r="N1344" s="43">
        <v>49490</v>
      </c>
      <c r="O1344" t="s">
        <v>250</v>
      </c>
      <c r="P1344" t="s">
        <v>162</v>
      </c>
      <c r="Q1344">
        <v>6</v>
      </c>
      <c r="R1344">
        <v>72.599999999999994</v>
      </c>
      <c r="S1344">
        <v>255622.59</v>
      </c>
      <c r="T1344">
        <v>40.193747877278398</v>
      </c>
      <c r="U1344">
        <v>1907</v>
      </c>
      <c r="V1344" t="s">
        <v>10666</v>
      </c>
      <c r="W1344" t="s">
        <v>10666</v>
      </c>
      <c r="X1344" t="s">
        <v>10666</v>
      </c>
      <c r="Y1344" t="s">
        <v>10666</v>
      </c>
      <c r="Z1344" t="s">
        <v>7824</v>
      </c>
      <c r="AA1344" s="48" t="s">
        <v>7842</v>
      </c>
      <c r="AB1344" s="41" t="s">
        <v>11024</v>
      </c>
      <c r="AC1344" t="s">
        <v>601</v>
      </c>
      <c r="AD1344" t="s">
        <v>302</v>
      </c>
      <c r="AE1344" t="s">
        <v>166</v>
      </c>
      <c r="AF1344" t="s">
        <v>5979</v>
      </c>
    </row>
    <row r="1345" spans="1:32">
      <c r="A1345" t="s">
        <v>7981</v>
      </c>
      <c r="B1345" t="s">
        <v>7982</v>
      </c>
      <c r="C1345" t="s">
        <v>1232</v>
      </c>
      <c r="D1345" t="s">
        <v>146</v>
      </c>
      <c r="E1345">
        <v>39.250799999999998</v>
      </c>
      <c r="F1345">
        <v>-120.75060000000001</v>
      </c>
      <c r="G1345" t="s">
        <v>258</v>
      </c>
      <c r="H1345" t="s">
        <v>247</v>
      </c>
      <c r="I1345" t="s">
        <v>259</v>
      </c>
      <c r="J1345" t="s">
        <v>108</v>
      </c>
      <c r="K1345">
        <v>236</v>
      </c>
      <c r="L1345" t="s">
        <v>7967</v>
      </c>
      <c r="M1345" s="43">
        <v>23186</v>
      </c>
      <c r="N1345" s="43">
        <v>41394</v>
      </c>
      <c r="O1345" t="s">
        <v>10666</v>
      </c>
      <c r="P1345" t="s">
        <v>162</v>
      </c>
      <c r="Q1345">
        <v>1</v>
      </c>
      <c r="R1345">
        <v>53.1</v>
      </c>
      <c r="S1345">
        <v>256961.57</v>
      </c>
      <c r="T1345">
        <v>55.242019881502102</v>
      </c>
      <c r="U1345">
        <v>1965</v>
      </c>
      <c r="V1345" t="s">
        <v>10666</v>
      </c>
      <c r="W1345" t="s">
        <v>10666</v>
      </c>
      <c r="X1345" t="s">
        <v>10666</v>
      </c>
      <c r="Y1345" t="s">
        <v>10666</v>
      </c>
      <c r="Z1345" t="s">
        <v>7983</v>
      </c>
      <c r="AA1345" s="48" t="s">
        <v>2941</v>
      </c>
      <c r="AB1345" s="41" t="s">
        <v>10936</v>
      </c>
      <c r="AC1345" t="s">
        <v>153</v>
      </c>
      <c r="AD1345" t="s">
        <v>263</v>
      </c>
      <c r="AE1345" t="s">
        <v>166</v>
      </c>
      <c r="AF1345" t="s">
        <v>259</v>
      </c>
    </row>
    <row r="1346" spans="1:32">
      <c r="A1346" t="s">
        <v>8274</v>
      </c>
      <c r="B1346" t="s">
        <v>8275</v>
      </c>
      <c r="C1346" t="s">
        <v>1548</v>
      </c>
      <c r="D1346" t="s">
        <v>446</v>
      </c>
      <c r="E1346">
        <v>47.552700000000002</v>
      </c>
      <c r="F1346">
        <v>-111.1484</v>
      </c>
      <c r="G1346" t="s">
        <v>447</v>
      </c>
      <c r="H1346" t="s">
        <v>309</v>
      </c>
      <c r="I1346" t="s">
        <v>448</v>
      </c>
      <c r="J1346" t="s">
        <v>108</v>
      </c>
      <c r="K1346">
        <v>2182</v>
      </c>
      <c r="L1346" t="s">
        <v>449</v>
      </c>
      <c r="M1346" s="43">
        <v>36796</v>
      </c>
      <c r="N1346" s="43">
        <v>51379</v>
      </c>
      <c r="O1346" t="s">
        <v>812</v>
      </c>
      <c r="P1346" t="s">
        <v>162</v>
      </c>
      <c r="Q1346">
        <v>2</v>
      </c>
      <c r="R1346">
        <v>59.4</v>
      </c>
      <c r="S1346">
        <v>257795.3</v>
      </c>
      <c r="T1346">
        <v>48.722992077172002</v>
      </c>
      <c r="U1346">
        <v>1958</v>
      </c>
      <c r="V1346" t="s">
        <v>10666</v>
      </c>
      <c r="W1346" t="s">
        <v>10666</v>
      </c>
      <c r="X1346" t="s">
        <v>10666</v>
      </c>
      <c r="Y1346" t="s">
        <v>10666</v>
      </c>
      <c r="Z1346" t="s">
        <v>451</v>
      </c>
      <c r="AA1346" s="48" t="s">
        <v>8273</v>
      </c>
      <c r="AB1346" s="41" t="s">
        <v>11062</v>
      </c>
      <c r="AC1346" t="s">
        <v>153</v>
      </c>
      <c r="AD1346" t="s">
        <v>453</v>
      </c>
      <c r="AE1346" t="s">
        <v>166</v>
      </c>
      <c r="AF1346" t="s">
        <v>454</v>
      </c>
    </row>
    <row r="1347" spans="1:32">
      <c r="A1347" t="s">
        <v>8278</v>
      </c>
      <c r="B1347" t="s">
        <v>8279</v>
      </c>
      <c r="C1347" t="s">
        <v>1548</v>
      </c>
      <c r="D1347" t="s">
        <v>446</v>
      </c>
      <c r="E1347">
        <v>47.581299999999999</v>
      </c>
      <c r="F1347">
        <v>-111.0595</v>
      </c>
      <c r="G1347" t="s">
        <v>447</v>
      </c>
      <c r="H1347" t="s">
        <v>309</v>
      </c>
      <c r="I1347" t="s">
        <v>448</v>
      </c>
      <c r="J1347" t="s">
        <v>108</v>
      </c>
      <c r="K1347">
        <v>2191</v>
      </c>
      <c r="L1347" t="s">
        <v>449</v>
      </c>
      <c r="M1347" s="43">
        <v>36796</v>
      </c>
      <c r="N1347" s="43">
        <v>51379</v>
      </c>
      <c r="O1347" t="s">
        <v>485</v>
      </c>
      <c r="P1347" t="s">
        <v>162</v>
      </c>
      <c r="Q1347">
        <v>2</v>
      </c>
      <c r="R1347">
        <v>63</v>
      </c>
      <c r="S1347">
        <v>261916.7</v>
      </c>
      <c r="T1347">
        <v>47.458994708994702</v>
      </c>
      <c r="U1347">
        <v>1930</v>
      </c>
      <c r="V1347" t="s">
        <v>10666</v>
      </c>
      <c r="W1347" t="s">
        <v>10666</v>
      </c>
      <c r="X1347" t="s">
        <v>10666</v>
      </c>
      <c r="Y1347" t="s">
        <v>10666</v>
      </c>
      <c r="Z1347" t="s">
        <v>451</v>
      </c>
      <c r="AA1347" s="48" t="s">
        <v>8273</v>
      </c>
      <c r="AB1347" s="41" t="s">
        <v>11062</v>
      </c>
      <c r="AC1347" t="s">
        <v>153</v>
      </c>
      <c r="AD1347" t="s">
        <v>453</v>
      </c>
      <c r="AE1347" t="s">
        <v>166</v>
      </c>
      <c r="AF1347" t="s">
        <v>454</v>
      </c>
    </row>
    <row r="1348" spans="1:32">
      <c r="A1348" t="s">
        <v>9743</v>
      </c>
      <c r="B1348" t="s">
        <v>9744</v>
      </c>
      <c r="C1348" t="s">
        <v>9745</v>
      </c>
      <c r="D1348" t="s">
        <v>1654</v>
      </c>
      <c r="E1348">
        <v>38.646599999999999</v>
      </c>
      <c r="F1348">
        <v>-82.854600000000005</v>
      </c>
      <c r="G1348" t="s">
        <v>6840</v>
      </c>
      <c r="H1348" t="s">
        <v>148</v>
      </c>
      <c r="I1348" t="s">
        <v>9551</v>
      </c>
      <c r="J1348" t="s">
        <v>108</v>
      </c>
      <c r="K1348">
        <v>4258</v>
      </c>
      <c r="L1348" t="s">
        <v>9746</v>
      </c>
      <c r="M1348" s="43">
        <v>27848</v>
      </c>
      <c r="N1348" s="43">
        <v>46081</v>
      </c>
      <c r="O1348" t="s">
        <v>10666</v>
      </c>
      <c r="P1348" t="s">
        <v>162</v>
      </c>
      <c r="Q1348">
        <v>3</v>
      </c>
      <c r="R1348">
        <v>70.2</v>
      </c>
      <c r="S1348">
        <v>266359</v>
      </c>
      <c r="T1348">
        <v>43.313787092325903</v>
      </c>
      <c r="U1348">
        <v>1982</v>
      </c>
      <c r="V1348" t="s">
        <v>10666</v>
      </c>
      <c r="W1348" t="s">
        <v>10666</v>
      </c>
      <c r="X1348" t="s">
        <v>10666</v>
      </c>
      <c r="Y1348" t="s">
        <v>10666</v>
      </c>
      <c r="Z1348" t="s">
        <v>9527</v>
      </c>
      <c r="AA1348" s="48" t="s">
        <v>9747</v>
      </c>
      <c r="AB1348" s="41" t="s">
        <v>10666</v>
      </c>
      <c r="AC1348" t="s">
        <v>301</v>
      </c>
      <c r="AD1348" t="s">
        <v>282</v>
      </c>
      <c r="AE1348" t="s">
        <v>166</v>
      </c>
      <c r="AF1348" t="s">
        <v>9748</v>
      </c>
    </row>
    <row r="1349" spans="1:32">
      <c r="A1349" t="s">
        <v>8342</v>
      </c>
      <c r="B1349" t="s">
        <v>8343</v>
      </c>
      <c r="C1349" t="s">
        <v>8344</v>
      </c>
      <c r="D1349" t="s">
        <v>1866</v>
      </c>
      <c r="E1349">
        <v>33.941699999999997</v>
      </c>
      <c r="F1349">
        <v>-87.1083</v>
      </c>
      <c r="G1349" t="s">
        <v>7062</v>
      </c>
      <c r="H1349" t="s">
        <v>247</v>
      </c>
      <c r="I1349" t="s">
        <v>7062</v>
      </c>
      <c r="J1349" t="s">
        <v>108</v>
      </c>
      <c r="K1349">
        <v>18</v>
      </c>
      <c r="L1349" t="s">
        <v>8345</v>
      </c>
      <c r="M1349" s="43">
        <v>40268</v>
      </c>
      <c r="N1349" s="43">
        <v>51194</v>
      </c>
      <c r="O1349" t="s">
        <v>250</v>
      </c>
      <c r="P1349" t="s">
        <v>162</v>
      </c>
      <c r="Q1349">
        <v>2</v>
      </c>
      <c r="R1349">
        <v>181</v>
      </c>
      <c r="S1349">
        <v>267515.13</v>
      </c>
      <c r="T1349">
        <v>16.871965110118801</v>
      </c>
      <c r="U1349">
        <v>1961</v>
      </c>
      <c r="V1349" t="s">
        <v>10666</v>
      </c>
      <c r="W1349" t="s">
        <v>10666</v>
      </c>
      <c r="X1349" t="s">
        <v>10666</v>
      </c>
      <c r="Y1349" t="s">
        <v>10666</v>
      </c>
      <c r="Z1349" t="s">
        <v>8346</v>
      </c>
      <c r="AA1349" s="48" t="s">
        <v>8347</v>
      </c>
      <c r="AB1349" s="41" t="s">
        <v>10666</v>
      </c>
      <c r="AC1349" t="s">
        <v>253</v>
      </c>
      <c r="AD1349" t="s">
        <v>272</v>
      </c>
      <c r="AE1349" t="s">
        <v>166</v>
      </c>
      <c r="AF1349" t="s">
        <v>7062</v>
      </c>
    </row>
    <row r="1350" spans="1:32">
      <c r="A1350" t="s">
        <v>8455</v>
      </c>
      <c r="B1350" t="s">
        <v>8456</v>
      </c>
      <c r="C1350" t="s">
        <v>1879</v>
      </c>
      <c r="D1350" t="s">
        <v>146</v>
      </c>
      <c r="E1350">
        <v>40.075699999999998</v>
      </c>
      <c r="F1350">
        <v>-121.16119999999999</v>
      </c>
      <c r="G1350" t="s">
        <v>258</v>
      </c>
      <c r="H1350" t="s">
        <v>247</v>
      </c>
      <c r="I1350" t="s">
        <v>259</v>
      </c>
      <c r="J1350" t="s">
        <v>108</v>
      </c>
      <c r="K1350">
        <v>219</v>
      </c>
      <c r="L1350" t="s">
        <v>8453</v>
      </c>
      <c r="M1350" s="43">
        <v>20113</v>
      </c>
      <c r="N1350" s="43">
        <v>38291</v>
      </c>
      <c r="O1350" t="s">
        <v>10666</v>
      </c>
      <c r="P1350" t="s">
        <v>162</v>
      </c>
      <c r="Q1350">
        <v>1</v>
      </c>
      <c r="R1350">
        <v>117.9</v>
      </c>
      <c r="S1350">
        <v>268432.57</v>
      </c>
      <c r="T1350">
        <v>25.990659408755199</v>
      </c>
      <c r="U1350">
        <v>1969</v>
      </c>
      <c r="V1350" t="s">
        <v>10666</v>
      </c>
      <c r="W1350" t="s">
        <v>10666</v>
      </c>
      <c r="X1350" t="s">
        <v>10666</v>
      </c>
      <c r="Y1350" t="s">
        <v>10666</v>
      </c>
      <c r="Z1350" t="s">
        <v>8439</v>
      </c>
      <c r="AA1350" s="48" t="s">
        <v>8454</v>
      </c>
      <c r="AB1350" s="41" t="s">
        <v>10784</v>
      </c>
      <c r="AC1350" t="s">
        <v>153</v>
      </c>
      <c r="AD1350" t="s">
        <v>263</v>
      </c>
      <c r="AE1350" t="s">
        <v>166</v>
      </c>
      <c r="AF1350" t="s">
        <v>259</v>
      </c>
    </row>
    <row r="1351" spans="1:32">
      <c r="A1351" t="s">
        <v>9872</v>
      </c>
      <c r="B1351" t="s">
        <v>9873</v>
      </c>
      <c r="C1351" t="s">
        <v>7371</v>
      </c>
      <c r="D1351" t="s">
        <v>245</v>
      </c>
      <c r="E1351">
        <v>33.251399999999997</v>
      </c>
      <c r="F1351">
        <v>-79.987099999999998</v>
      </c>
      <c r="G1351" t="s">
        <v>9286</v>
      </c>
      <c r="H1351" t="s">
        <v>5</v>
      </c>
      <c r="I1351" t="s">
        <v>9287</v>
      </c>
      <c r="J1351" t="s">
        <v>108</v>
      </c>
      <c r="K1351">
        <v>3319</v>
      </c>
      <c r="L1351" t="s">
        <v>9288</v>
      </c>
      <c r="M1351" s="43">
        <v>44946</v>
      </c>
      <c r="N1351" s="43">
        <v>62823</v>
      </c>
      <c r="O1351" t="s">
        <v>1648</v>
      </c>
      <c r="P1351" t="s">
        <v>162</v>
      </c>
      <c r="Q1351">
        <v>5</v>
      </c>
      <c r="R1351">
        <v>145.19999999999999</v>
      </c>
      <c r="S1351">
        <v>268662.73</v>
      </c>
      <c r="T1351">
        <v>21.122080864686701</v>
      </c>
      <c r="U1351">
        <v>1942</v>
      </c>
      <c r="V1351" t="s">
        <v>10666</v>
      </c>
      <c r="W1351" t="s">
        <v>10666</v>
      </c>
      <c r="X1351" t="s">
        <v>10666</v>
      </c>
      <c r="Y1351" t="s">
        <v>10666</v>
      </c>
      <c r="Z1351" t="s">
        <v>9874</v>
      </c>
      <c r="AA1351" s="48" t="s">
        <v>11225</v>
      </c>
      <c r="AB1351" s="41" t="s">
        <v>11224</v>
      </c>
      <c r="AC1351" t="s">
        <v>253</v>
      </c>
      <c r="AD1351" t="s">
        <v>245</v>
      </c>
      <c r="AE1351" t="s">
        <v>166</v>
      </c>
      <c r="AF1351" t="s">
        <v>9286</v>
      </c>
    </row>
    <row r="1352" spans="1:32">
      <c r="A1352" t="s">
        <v>9951</v>
      </c>
      <c r="B1352" t="s">
        <v>9952</v>
      </c>
      <c r="C1352" t="s">
        <v>7426</v>
      </c>
      <c r="D1352" t="s">
        <v>195</v>
      </c>
      <c r="E1352">
        <v>43.914913730000002</v>
      </c>
      <c r="F1352">
        <v>-122.75155239999999</v>
      </c>
      <c r="G1352" t="s">
        <v>9855</v>
      </c>
      <c r="H1352" t="s">
        <v>41</v>
      </c>
      <c r="I1352" t="s">
        <v>9856</v>
      </c>
      <c r="J1352" t="s">
        <v>108</v>
      </c>
      <c r="K1352">
        <v>3083</v>
      </c>
      <c r="L1352" t="s">
        <v>10666</v>
      </c>
      <c r="M1352" t="s">
        <v>10666</v>
      </c>
      <c r="N1352" s="43" t="s">
        <v>10666</v>
      </c>
      <c r="O1352" t="s">
        <v>485</v>
      </c>
      <c r="P1352" t="s">
        <v>41</v>
      </c>
      <c r="Q1352">
        <v>3</v>
      </c>
      <c r="R1352">
        <v>120</v>
      </c>
      <c r="S1352">
        <v>268667.48</v>
      </c>
      <c r="T1352">
        <v>25.558169710806698</v>
      </c>
      <c r="U1352">
        <v>1955</v>
      </c>
      <c r="V1352" t="s">
        <v>10666</v>
      </c>
      <c r="W1352" t="s">
        <v>10666</v>
      </c>
      <c r="X1352" t="s">
        <v>10666</v>
      </c>
      <c r="Y1352" t="s">
        <v>10666</v>
      </c>
      <c r="Z1352" t="s">
        <v>9953</v>
      </c>
      <c r="AA1352" s="48" t="s">
        <v>9954</v>
      </c>
      <c r="AB1352" s="41" t="s">
        <v>10996</v>
      </c>
      <c r="AC1352" t="s">
        <v>153</v>
      </c>
      <c r="AD1352" t="s">
        <v>4142</v>
      </c>
      <c r="AE1352" t="s">
        <v>166</v>
      </c>
      <c r="AF1352" t="s">
        <v>4143</v>
      </c>
    </row>
    <row r="1353" spans="1:32">
      <c r="A1353" t="s">
        <v>443</v>
      </c>
      <c r="B1353" t="s">
        <v>444</v>
      </c>
      <c r="C1353" t="s">
        <v>445</v>
      </c>
      <c r="D1353" t="s">
        <v>446</v>
      </c>
      <c r="E1353">
        <v>46.991300000000003</v>
      </c>
      <c r="F1353">
        <v>-112.0035</v>
      </c>
      <c r="G1353" t="s">
        <v>447</v>
      </c>
      <c r="H1353" t="s">
        <v>309</v>
      </c>
      <c r="I1353" t="s">
        <v>448</v>
      </c>
      <c r="J1353" t="s">
        <v>108</v>
      </c>
      <c r="K1353">
        <v>2186</v>
      </c>
      <c r="L1353" t="s">
        <v>449</v>
      </c>
      <c r="M1353" s="43">
        <v>36796</v>
      </c>
      <c r="N1353" s="43">
        <v>51379</v>
      </c>
      <c r="O1353" t="s">
        <v>450</v>
      </c>
      <c r="P1353" t="s">
        <v>162</v>
      </c>
      <c r="Q1353">
        <v>4</v>
      </c>
      <c r="R1353">
        <v>54.6</v>
      </c>
      <c r="S1353">
        <v>268782.48</v>
      </c>
      <c r="T1353">
        <v>56.195845250639799</v>
      </c>
      <c r="U1353">
        <v>1918</v>
      </c>
      <c r="V1353" t="s">
        <v>10666</v>
      </c>
      <c r="W1353" t="s">
        <v>10666</v>
      </c>
      <c r="X1353" t="s">
        <v>10666</v>
      </c>
      <c r="Y1353" t="s">
        <v>10666</v>
      </c>
      <c r="Z1353" t="s">
        <v>451</v>
      </c>
      <c r="AA1353" s="48" t="s">
        <v>452</v>
      </c>
      <c r="AB1353" s="41" t="s">
        <v>10676</v>
      </c>
      <c r="AC1353" t="s">
        <v>153</v>
      </c>
      <c r="AD1353" t="s">
        <v>453</v>
      </c>
      <c r="AE1353" t="s">
        <v>166</v>
      </c>
      <c r="AF1353" t="s">
        <v>454</v>
      </c>
    </row>
    <row r="1354" spans="1:32">
      <c r="A1354" t="s">
        <v>7899</v>
      </c>
      <c r="B1354" t="s">
        <v>7900</v>
      </c>
      <c r="C1354" t="s">
        <v>1543</v>
      </c>
      <c r="D1354" t="s">
        <v>458</v>
      </c>
      <c r="E1354">
        <v>44.5426</v>
      </c>
      <c r="F1354">
        <v>-70.546499999999995</v>
      </c>
      <c r="G1354" t="s">
        <v>310</v>
      </c>
      <c r="H1354" t="s">
        <v>309</v>
      </c>
      <c r="I1354" t="s">
        <v>310</v>
      </c>
      <c r="J1354" t="s">
        <v>108</v>
      </c>
      <c r="K1354">
        <v>10493</v>
      </c>
      <c r="L1354" t="s">
        <v>7901</v>
      </c>
      <c r="M1354" s="43">
        <v>34625</v>
      </c>
      <c r="N1354" s="43">
        <v>45565</v>
      </c>
      <c r="O1354" t="s">
        <v>161</v>
      </c>
      <c r="P1354" t="s">
        <v>162</v>
      </c>
      <c r="Q1354">
        <v>6</v>
      </c>
      <c r="R1354">
        <v>44.5</v>
      </c>
      <c r="S1354">
        <v>269491.11</v>
      </c>
      <c r="T1354">
        <v>69.132191780821898</v>
      </c>
      <c r="U1354">
        <v>1918</v>
      </c>
      <c r="V1354" t="s">
        <v>10666</v>
      </c>
      <c r="W1354" t="s">
        <v>10666</v>
      </c>
      <c r="X1354" t="s">
        <v>10666</v>
      </c>
      <c r="Y1354" t="s">
        <v>10666</v>
      </c>
      <c r="Z1354" t="s">
        <v>5353</v>
      </c>
      <c r="AA1354" s="48" t="s">
        <v>7902</v>
      </c>
      <c r="AB1354" s="41" t="s">
        <v>10920</v>
      </c>
      <c r="AC1354" t="s">
        <v>232</v>
      </c>
      <c r="AD1354" t="s">
        <v>314</v>
      </c>
      <c r="AE1354" t="s">
        <v>220</v>
      </c>
      <c r="AF1354" t="s">
        <v>465</v>
      </c>
    </row>
    <row r="1355" spans="1:32">
      <c r="A1355" t="s">
        <v>10039</v>
      </c>
      <c r="B1355" t="s">
        <v>10040</v>
      </c>
      <c r="C1355" t="s">
        <v>798</v>
      </c>
      <c r="D1355" t="s">
        <v>195</v>
      </c>
      <c r="E1355">
        <v>44.721903259999998</v>
      </c>
      <c r="F1355">
        <v>-122.2497911</v>
      </c>
      <c r="G1355" t="s">
        <v>9855</v>
      </c>
      <c r="H1355" t="s">
        <v>41</v>
      </c>
      <c r="I1355" t="s">
        <v>9856</v>
      </c>
      <c r="J1355" t="s">
        <v>108</v>
      </c>
      <c r="K1355">
        <v>3077</v>
      </c>
      <c r="L1355" t="s">
        <v>10666</v>
      </c>
      <c r="M1355" t="s">
        <v>10666</v>
      </c>
      <c r="N1355" s="43" t="s">
        <v>10666</v>
      </c>
      <c r="O1355" t="s">
        <v>250</v>
      </c>
      <c r="P1355" t="s">
        <v>41</v>
      </c>
      <c r="Q1355">
        <v>2</v>
      </c>
      <c r="R1355">
        <v>100</v>
      </c>
      <c r="S1355">
        <v>274457.87</v>
      </c>
      <c r="T1355">
        <v>31.3308070776256</v>
      </c>
      <c r="U1355">
        <v>1953</v>
      </c>
      <c r="V1355" t="s">
        <v>10666</v>
      </c>
      <c r="W1355" t="s">
        <v>10666</v>
      </c>
      <c r="X1355" t="s">
        <v>10666</v>
      </c>
      <c r="Y1355" t="s">
        <v>10666</v>
      </c>
      <c r="Z1355" t="s">
        <v>10041</v>
      </c>
      <c r="AA1355" s="48" t="s">
        <v>10042</v>
      </c>
      <c r="AB1355" s="41" t="s">
        <v>11264</v>
      </c>
      <c r="AC1355" t="s">
        <v>153</v>
      </c>
      <c r="AD1355" t="s">
        <v>4142</v>
      </c>
      <c r="AE1355" t="s">
        <v>166</v>
      </c>
      <c r="AF1355" t="s">
        <v>4143</v>
      </c>
    </row>
    <row r="1356" spans="1:32">
      <c r="A1356" t="s">
        <v>8653</v>
      </c>
      <c r="B1356" t="s">
        <v>8654</v>
      </c>
      <c r="C1356" t="s">
        <v>5208</v>
      </c>
      <c r="D1356" t="s">
        <v>527</v>
      </c>
      <c r="E1356">
        <v>36.481699999999996</v>
      </c>
      <c r="F1356">
        <v>-77.673299999999998</v>
      </c>
      <c r="G1356" t="s">
        <v>278</v>
      </c>
      <c r="H1356" t="s">
        <v>247</v>
      </c>
      <c r="I1356" t="s">
        <v>278</v>
      </c>
      <c r="J1356" t="s">
        <v>108</v>
      </c>
      <c r="K1356">
        <v>2758</v>
      </c>
      <c r="L1356" t="s">
        <v>8651</v>
      </c>
      <c r="M1356" s="43">
        <v>38077</v>
      </c>
      <c r="N1356" s="43">
        <v>52656</v>
      </c>
      <c r="O1356" t="s">
        <v>250</v>
      </c>
      <c r="P1356" t="s">
        <v>162</v>
      </c>
      <c r="Q1356">
        <v>4</v>
      </c>
      <c r="R1356">
        <v>100</v>
      </c>
      <c r="S1356">
        <v>276537.03999999998</v>
      </c>
      <c r="T1356">
        <v>31.568155251141601</v>
      </c>
      <c r="U1356">
        <v>1955</v>
      </c>
      <c r="V1356" t="s">
        <v>10666</v>
      </c>
      <c r="W1356" t="s">
        <v>10666</v>
      </c>
      <c r="X1356" t="s">
        <v>10666</v>
      </c>
      <c r="Y1356" t="s">
        <v>10666</v>
      </c>
      <c r="Z1356" t="s">
        <v>7507</v>
      </c>
      <c r="AA1356" s="48" t="s">
        <v>8655</v>
      </c>
      <c r="AB1356" s="41" t="s">
        <v>11083</v>
      </c>
      <c r="AC1356" t="s">
        <v>253</v>
      </c>
      <c r="AD1356" t="s">
        <v>282</v>
      </c>
      <c r="AE1356" t="s">
        <v>166</v>
      </c>
      <c r="AF1356" t="s">
        <v>278</v>
      </c>
    </row>
    <row r="1357" spans="1:32">
      <c r="A1357" t="s">
        <v>9899</v>
      </c>
      <c r="B1357" t="s">
        <v>9900</v>
      </c>
      <c r="C1357" t="s">
        <v>9901</v>
      </c>
      <c r="D1357" t="s">
        <v>1866</v>
      </c>
      <c r="E1357">
        <v>32.324383220000001</v>
      </c>
      <c r="F1357">
        <v>-86.783875179999995</v>
      </c>
      <c r="G1357" t="s">
        <v>9840</v>
      </c>
      <c r="H1357" t="s">
        <v>41</v>
      </c>
      <c r="I1357" t="s">
        <v>9840</v>
      </c>
      <c r="J1357" t="s">
        <v>108</v>
      </c>
      <c r="K1357">
        <v>6131</v>
      </c>
      <c r="L1357" t="s">
        <v>10666</v>
      </c>
      <c r="M1357" t="s">
        <v>10666</v>
      </c>
      <c r="N1357" s="43" t="s">
        <v>10666</v>
      </c>
      <c r="O1357" t="s">
        <v>250</v>
      </c>
      <c r="P1357" t="s">
        <v>41</v>
      </c>
      <c r="Q1357">
        <v>4</v>
      </c>
      <c r="R1357">
        <v>82</v>
      </c>
      <c r="S1357">
        <v>278487.03999999998</v>
      </c>
      <c r="T1357">
        <v>38.769217062033597</v>
      </c>
      <c r="U1357">
        <v>1975</v>
      </c>
      <c r="V1357" t="s">
        <v>10666</v>
      </c>
      <c r="W1357" t="s">
        <v>10666</v>
      </c>
      <c r="X1357" t="s">
        <v>10666</v>
      </c>
      <c r="Y1357" t="s">
        <v>10666</v>
      </c>
      <c r="Z1357" t="s">
        <v>9902</v>
      </c>
      <c r="AA1357" s="48" t="s">
        <v>11233</v>
      </c>
      <c r="AB1357" s="41" t="s">
        <v>11232</v>
      </c>
      <c r="AC1357" t="s">
        <v>253</v>
      </c>
      <c r="AD1357" t="s">
        <v>272</v>
      </c>
      <c r="AE1357" t="s">
        <v>166</v>
      </c>
      <c r="AF1357" t="s">
        <v>7062</v>
      </c>
    </row>
    <row r="1358" spans="1:32">
      <c r="A1358" t="s">
        <v>4553</v>
      </c>
      <c r="B1358" t="s">
        <v>4554</v>
      </c>
      <c r="C1358" t="s">
        <v>4549</v>
      </c>
      <c r="D1358" t="s">
        <v>186</v>
      </c>
      <c r="E1358">
        <v>58.16679551</v>
      </c>
      <c r="F1358">
        <v>-133.726732</v>
      </c>
      <c r="G1358" t="s">
        <v>4550</v>
      </c>
      <c r="H1358" t="s">
        <v>247</v>
      </c>
      <c r="I1358" t="s">
        <v>4551</v>
      </c>
      <c r="J1358" t="s">
        <v>108</v>
      </c>
      <c r="K1358">
        <v>78</v>
      </c>
      <c r="L1358" t="s">
        <v>10666</v>
      </c>
      <c r="M1358" t="s">
        <v>10666</v>
      </c>
      <c r="N1358" s="43" t="s">
        <v>10666</v>
      </c>
      <c r="O1358" t="s">
        <v>10666</v>
      </c>
      <c r="P1358" t="s">
        <v>543</v>
      </c>
      <c r="Q1358">
        <v>3</v>
      </c>
      <c r="R1358">
        <v>78.2</v>
      </c>
      <c r="S1358">
        <v>279047.98</v>
      </c>
      <c r="T1358">
        <v>40.7350284366278</v>
      </c>
      <c r="U1358">
        <v>1973</v>
      </c>
      <c r="V1358" t="s">
        <v>10666</v>
      </c>
      <c r="W1358" t="s">
        <v>10666</v>
      </c>
      <c r="X1358" t="s">
        <v>10666</v>
      </c>
      <c r="Y1358" t="s">
        <v>10666</v>
      </c>
      <c r="Z1358" t="s">
        <v>4555</v>
      </c>
      <c r="AA1358" s="48" t="s">
        <v>4556</v>
      </c>
      <c r="AB1358" s="41" t="s">
        <v>10666</v>
      </c>
      <c r="AC1358" t="s">
        <v>10666</v>
      </c>
      <c r="AD1358" t="s">
        <v>10666</v>
      </c>
      <c r="AE1358" t="s">
        <v>166</v>
      </c>
      <c r="AF1358" t="s">
        <v>4551</v>
      </c>
    </row>
    <row r="1359" spans="1:32">
      <c r="A1359" t="s">
        <v>8308</v>
      </c>
      <c r="B1359" t="s">
        <v>8309</v>
      </c>
      <c r="C1359" t="s">
        <v>257</v>
      </c>
      <c r="D1359" t="s">
        <v>146</v>
      </c>
      <c r="E1359">
        <v>37.203000000000003</v>
      </c>
      <c r="F1359">
        <v>-119.242</v>
      </c>
      <c r="G1359" t="s">
        <v>397</v>
      </c>
      <c r="H1359" t="s">
        <v>247</v>
      </c>
      <c r="I1359" t="s">
        <v>397</v>
      </c>
      <c r="J1359" t="s">
        <v>108</v>
      </c>
      <c r="K1359">
        <v>318</v>
      </c>
      <c r="L1359" t="s">
        <v>8310</v>
      </c>
      <c r="M1359" s="43">
        <v>21636</v>
      </c>
      <c r="N1359" s="43">
        <v>39872</v>
      </c>
      <c r="O1359" t="s">
        <v>10666</v>
      </c>
      <c r="P1359" t="s">
        <v>162</v>
      </c>
      <c r="Q1359">
        <v>4</v>
      </c>
      <c r="R1359">
        <v>66.599999999999994</v>
      </c>
      <c r="S1359">
        <v>285806.26</v>
      </c>
      <c r="T1359">
        <v>48.988416498690498</v>
      </c>
      <c r="U1359">
        <v>1913</v>
      </c>
      <c r="V1359" t="s">
        <v>10666</v>
      </c>
      <c r="W1359" t="s">
        <v>10666</v>
      </c>
      <c r="X1359" t="s">
        <v>10666</v>
      </c>
      <c r="Y1359" t="s">
        <v>10666</v>
      </c>
      <c r="Z1359" t="s">
        <v>1846</v>
      </c>
      <c r="AA1359" s="48" t="s">
        <v>8311</v>
      </c>
      <c r="AB1359" s="41" t="s">
        <v>10670</v>
      </c>
      <c r="AC1359" t="s">
        <v>153</v>
      </c>
      <c r="AD1359" t="s">
        <v>263</v>
      </c>
      <c r="AE1359" t="s">
        <v>166</v>
      </c>
      <c r="AF1359" t="s">
        <v>397</v>
      </c>
    </row>
    <row r="1360" spans="1:32">
      <c r="A1360" t="s">
        <v>466</v>
      </c>
      <c r="B1360" t="s">
        <v>467</v>
      </c>
      <c r="C1360" t="s">
        <v>468</v>
      </c>
      <c r="D1360" t="s">
        <v>469</v>
      </c>
      <c r="E1360">
        <v>44.334899999999998</v>
      </c>
      <c r="F1360">
        <v>-71.875799999999998</v>
      </c>
      <c r="G1360" t="s">
        <v>470</v>
      </c>
      <c r="H1360" t="s">
        <v>309</v>
      </c>
      <c r="I1360" t="s">
        <v>471</v>
      </c>
      <c r="J1360" t="s">
        <v>108</v>
      </c>
      <c r="K1360">
        <v>2351</v>
      </c>
      <c r="L1360" t="s">
        <v>472</v>
      </c>
      <c r="M1360" s="43">
        <v>37354</v>
      </c>
      <c r="N1360" s="43">
        <v>51956</v>
      </c>
      <c r="O1360" t="s">
        <v>10666</v>
      </c>
      <c r="P1360" t="s">
        <v>162</v>
      </c>
      <c r="Q1360">
        <v>4</v>
      </c>
      <c r="R1360">
        <v>195.4</v>
      </c>
      <c r="S1360">
        <v>288768.78000000003</v>
      </c>
      <c r="T1360">
        <v>16.8702520996621</v>
      </c>
      <c r="U1360">
        <v>1957</v>
      </c>
      <c r="V1360" t="s">
        <v>10666</v>
      </c>
      <c r="W1360" t="s">
        <v>10666</v>
      </c>
      <c r="X1360" t="s">
        <v>10666</v>
      </c>
      <c r="Y1360" t="s">
        <v>10666</v>
      </c>
      <c r="Z1360" t="s">
        <v>344</v>
      </c>
      <c r="AA1360" s="48" t="s">
        <v>473</v>
      </c>
      <c r="AB1360" s="41" t="s">
        <v>10849</v>
      </c>
      <c r="AC1360" t="s">
        <v>232</v>
      </c>
      <c r="AD1360" t="s">
        <v>314</v>
      </c>
      <c r="AE1360" t="s">
        <v>220</v>
      </c>
      <c r="AF1360" t="s">
        <v>474</v>
      </c>
    </row>
    <row r="1361" spans="1:32">
      <c r="A1361" t="s">
        <v>10418</v>
      </c>
      <c r="B1361" t="s">
        <v>10419</v>
      </c>
      <c r="C1361" t="s">
        <v>883</v>
      </c>
      <c r="D1361" t="s">
        <v>178</v>
      </c>
      <c r="E1361">
        <v>38.451753330000003</v>
      </c>
      <c r="F1361">
        <v>-107.53929909999999</v>
      </c>
      <c r="G1361" t="s">
        <v>416</v>
      </c>
      <c r="H1361" t="s">
        <v>37</v>
      </c>
      <c r="I1361" t="s">
        <v>10420</v>
      </c>
      <c r="J1361" t="s">
        <v>108</v>
      </c>
      <c r="K1361">
        <v>514</v>
      </c>
      <c r="L1361" t="s">
        <v>10666</v>
      </c>
      <c r="M1361" t="s">
        <v>10666</v>
      </c>
      <c r="N1361" s="43" t="s">
        <v>10666</v>
      </c>
      <c r="O1361" t="s">
        <v>250</v>
      </c>
      <c r="P1361" t="s">
        <v>37</v>
      </c>
      <c r="Q1361">
        <v>2</v>
      </c>
      <c r="R1361">
        <v>173.2</v>
      </c>
      <c r="S1361">
        <v>291994.65000000002</v>
      </c>
      <c r="T1361">
        <v>19.245220902274699</v>
      </c>
      <c r="U1361">
        <v>1970</v>
      </c>
      <c r="V1361" t="s">
        <v>10666</v>
      </c>
      <c r="W1361" t="s">
        <v>10666</v>
      </c>
      <c r="X1361" t="s">
        <v>10666</v>
      </c>
      <c r="Y1361" t="s">
        <v>10666</v>
      </c>
      <c r="Z1361" t="s">
        <v>10421</v>
      </c>
      <c r="AA1361" s="48" t="s">
        <v>10422</v>
      </c>
      <c r="AB1361" s="41" t="s">
        <v>10691</v>
      </c>
      <c r="AC1361" t="s">
        <v>153</v>
      </c>
      <c r="AD1361" t="s">
        <v>241</v>
      </c>
      <c r="AE1361" t="s">
        <v>166</v>
      </c>
      <c r="AF1361" t="s">
        <v>579</v>
      </c>
    </row>
    <row r="1362" spans="1:32">
      <c r="A1362" t="s">
        <v>7644</v>
      </c>
      <c r="B1362" t="s">
        <v>7645</v>
      </c>
      <c r="C1362" t="s">
        <v>765</v>
      </c>
      <c r="D1362" t="s">
        <v>146</v>
      </c>
      <c r="E1362">
        <v>34.773099999999999</v>
      </c>
      <c r="F1362">
        <v>-118.7616</v>
      </c>
      <c r="G1362" t="s">
        <v>7639</v>
      </c>
      <c r="H1362" t="s">
        <v>5</v>
      </c>
      <c r="I1362" t="s">
        <v>7640</v>
      </c>
      <c r="J1362" t="s">
        <v>108</v>
      </c>
      <c r="K1362">
        <v>6196</v>
      </c>
      <c r="L1362" t="s">
        <v>7641</v>
      </c>
      <c r="M1362" s="43">
        <v>28571</v>
      </c>
      <c r="N1362" s="43">
        <v>44592</v>
      </c>
      <c r="O1362" t="s">
        <v>10666</v>
      </c>
      <c r="P1362" t="s">
        <v>162</v>
      </c>
      <c r="Q1362">
        <v>2</v>
      </c>
      <c r="R1362">
        <v>74.2</v>
      </c>
      <c r="S1362">
        <v>294155.96000000002</v>
      </c>
      <c r="T1362">
        <v>45.255320065477697</v>
      </c>
      <c r="U1362">
        <v>1982</v>
      </c>
      <c r="V1362" t="s">
        <v>10666</v>
      </c>
      <c r="W1362" t="s">
        <v>10666</v>
      </c>
      <c r="X1362" t="s">
        <v>10666</v>
      </c>
      <c r="Y1362" t="s">
        <v>10666</v>
      </c>
      <c r="Z1362" t="s">
        <v>7646</v>
      </c>
      <c r="AA1362" s="48" t="s">
        <v>7647</v>
      </c>
      <c r="AB1362" s="41" t="s">
        <v>10721</v>
      </c>
      <c r="AC1362" t="s">
        <v>153</v>
      </c>
      <c r="AD1362" t="s">
        <v>263</v>
      </c>
      <c r="AE1362" t="s">
        <v>166</v>
      </c>
      <c r="AF1362" t="s">
        <v>397</v>
      </c>
    </row>
    <row r="1363" spans="1:32">
      <c r="A1363" t="s">
        <v>8272</v>
      </c>
      <c r="B1363" t="s">
        <v>4474</v>
      </c>
      <c r="C1363" t="s">
        <v>1548</v>
      </c>
      <c r="D1363" t="s">
        <v>446</v>
      </c>
      <c r="E1363">
        <v>47.534599999999998</v>
      </c>
      <c r="F1363">
        <v>-111.2041</v>
      </c>
      <c r="G1363" t="s">
        <v>447</v>
      </c>
      <c r="H1363" t="s">
        <v>309</v>
      </c>
      <c r="I1363" t="s">
        <v>448</v>
      </c>
      <c r="J1363" t="s">
        <v>108</v>
      </c>
      <c r="K1363">
        <v>2193</v>
      </c>
      <c r="L1363" t="s">
        <v>449</v>
      </c>
      <c r="M1363" s="43">
        <v>36796</v>
      </c>
      <c r="N1363" s="43">
        <v>51379</v>
      </c>
      <c r="O1363" t="s">
        <v>450</v>
      </c>
      <c r="P1363" t="s">
        <v>162</v>
      </c>
      <c r="Q1363">
        <v>1</v>
      </c>
      <c r="R1363">
        <v>59</v>
      </c>
      <c r="S1363">
        <v>298660.87</v>
      </c>
      <c r="T1363">
        <v>57.785943425431498</v>
      </c>
      <c r="U1363">
        <v>2013</v>
      </c>
      <c r="V1363" t="s">
        <v>10666</v>
      </c>
      <c r="W1363" t="s">
        <v>10666</v>
      </c>
      <c r="X1363" t="s">
        <v>10666</v>
      </c>
      <c r="Y1363" t="s">
        <v>10666</v>
      </c>
      <c r="Z1363" t="s">
        <v>451</v>
      </c>
      <c r="AA1363" s="48" t="s">
        <v>8273</v>
      </c>
      <c r="AB1363" s="41" t="s">
        <v>11062</v>
      </c>
      <c r="AC1363" t="s">
        <v>153</v>
      </c>
      <c r="AD1363" t="s">
        <v>453</v>
      </c>
      <c r="AE1363" t="s">
        <v>166</v>
      </c>
      <c r="AF1363" t="s">
        <v>454</v>
      </c>
    </row>
    <row r="1364" spans="1:32">
      <c r="A1364" t="s">
        <v>8445</v>
      </c>
      <c r="B1364" t="s">
        <v>8446</v>
      </c>
      <c r="C1364" t="s">
        <v>2252</v>
      </c>
      <c r="D1364" t="s">
        <v>146</v>
      </c>
      <c r="E1364">
        <v>40.922400000000003</v>
      </c>
      <c r="F1364">
        <v>-121.9931</v>
      </c>
      <c r="G1364" t="s">
        <v>258</v>
      </c>
      <c r="H1364" t="s">
        <v>247</v>
      </c>
      <c r="I1364" t="s">
        <v>259</v>
      </c>
      <c r="J1364" t="s">
        <v>108</v>
      </c>
      <c r="K1364">
        <v>269</v>
      </c>
      <c r="L1364" t="s">
        <v>8442</v>
      </c>
      <c r="M1364" s="43">
        <v>22511</v>
      </c>
      <c r="N1364" s="43">
        <v>40755</v>
      </c>
      <c r="O1364" t="s">
        <v>10666</v>
      </c>
      <c r="P1364" t="s">
        <v>162</v>
      </c>
      <c r="Q1364">
        <v>2</v>
      </c>
      <c r="R1364">
        <v>79.2</v>
      </c>
      <c r="S1364">
        <v>299226.78000000003</v>
      </c>
      <c r="T1364">
        <v>43.129177044416799</v>
      </c>
      <c r="U1364">
        <v>1965</v>
      </c>
      <c r="V1364" t="s">
        <v>10666</v>
      </c>
      <c r="W1364" t="s">
        <v>10666</v>
      </c>
      <c r="X1364" t="s">
        <v>10666</v>
      </c>
      <c r="Y1364" t="s">
        <v>10666</v>
      </c>
      <c r="Z1364" t="s">
        <v>8443</v>
      </c>
      <c r="AA1364" s="48" t="s">
        <v>2256</v>
      </c>
      <c r="AB1364" s="41" t="s">
        <v>10831</v>
      </c>
      <c r="AC1364" t="s">
        <v>153</v>
      </c>
      <c r="AD1364" t="s">
        <v>263</v>
      </c>
      <c r="AE1364" t="s">
        <v>166</v>
      </c>
      <c r="AF1364" t="s">
        <v>259</v>
      </c>
    </row>
    <row r="1365" spans="1:32">
      <c r="A1365" t="s">
        <v>9279</v>
      </c>
      <c r="B1365" t="s">
        <v>9280</v>
      </c>
      <c r="C1365" t="s">
        <v>2252</v>
      </c>
      <c r="D1365" t="s">
        <v>146</v>
      </c>
      <c r="E1365">
        <v>41.021799999999999</v>
      </c>
      <c r="F1365">
        <v>-121.6767</v>
      </c>
      <c r="G1365" t="s">
        <v>258</v>
      </c>
      <c r="H1365" t="s">
        <v>247</v>
      </c>
      <c r="I1365" t="s">
        <v>259</v>
      </c>
      <c r="J1365" t="s">
        <v>108</v>
      </c>
      <c r="K1365">
        <v>266</v>
      </c>
      <c r="L1365" t="s">
        <v>9274</v>
      </c>
      <c r="M1365" s="43">
        <v>39265</v>
      </c>
      <c r="N1365" s="43">
        <v>52412</v>
      </c>
      <c r="O1365" t="s">
        <v>250</v>
      </c>
      <c r="P1365" t="s">
        <v>162</v>
      </c>
      <c r="Q1365">
        <v>3</v>
      </c>
      <c r="R1365">
        <v>80.099999999999994</v>
      </c>
      <c r="S1365">
        <v>300301</v>
      </c>
      <c r="T1365">
        <v>42.797673000074099</v>
      </c>
      <c r="U1365">
        <v>1925</v>
      </c>
      <c r="V1365" t="s">
        <v>10666</v>
      </c>
      <c r="W1365" t="s">
        <v>10666</v>
      </c>
      <c r="X1365" t="s">
        <v>10666</v>
      </c>
      <c r="Y1365" t="s">
        <v>10666</v>
      </c>
      <c r="Z1365" t="s">
        <v>8443</v>
      </c>
      <c r="AA1365" s="48" t="s">
        <v>9278</v>
      </c>
      <c r="AB1365" s="41" t="s">
        <v>10831</v>
      </c>
      <c r="AC1365" t="s">
        <v>153</v>
      </c>
      <c r="AD1365" t="s">
        <v>263</v>
      </c>
      <c r="AE1365" t="s">
        <v>166</v>
      </c>
      <c r="AF1365" t="s">
        <v>259</v>
      </c>
    </row>
    <row r="1366" spans="1:32">
      <c r="A1366" t="s">
        <v>8650</v>
      </c>
      <c r="B1366" t="s">
        <v>3151</v>
      </c>
      <c r="C1366" t="s">
        <v>5208</v>
      </c>
      <c r="D1366" t="s">
        <v>527</v>
      </c>
      <c r="E1366">
        <v>36.501899999999999</v>
      </c>
      <c r="F1366">
        <v>-77.811000000000007</v>
      </c>
      <c r="G1366" t="s">
        <v>278</v>
      </c>
      <c r="H1366" t="s">
        <v>247</v>
      </c>
      <c r="I1366" t="s">
        <v>278</v>
      </c>
      <c r="J1366" t="s">
        <v>108</v>
      </c>
      <c r="K1366">
        <v>2756</v>
      </c>
      <c r="L1366" t="s">
        <v>8651</v>
      </c>
      <c r="M1366" s="43">
        <v>38077</v>
      </c>
      <c r="N1366" s="43">
        <v>52656</v>
      </c>
      <c r="O1366" t="s">
        <v>250</v>
      </c>
      <c r="P1366" t="s">
        <v>162</v>
      </c>
      <c r="Q1366">
        <v>4</v>
      </c>
      <c r="R1366">
        <v>177.6</v>
      </c>
      <c r="S1366">
        <v>301902.3</v>
      </c>
      <c r="T1366">
        <v>19.405254998148799</v>
      </c>
      <c r="U1366">
        <v>1963</v>
      </c>
      <c r="V1366" t="s">
        <v>10666</v>
      </c>
      <c r="W1366" t="s">
        <v>10666</v>
      </c>
      <c r="X1366" t="s">
        <v>10666</v>
      </c>
      <c r="Y1366" t="s">
        <v>10666</v>
      </c>
      <c r="Z1366" t="s">
        <v>7507</v>
      </c>
      <c r="AA1366" s="48" t="s">
        <v>8652</v>
      </c>
      <c r="AB1366" s="41" t="s">
        <v>11083</v>
      </c>
      <c r="AC1366" t="s">
        <v>253</v>
      </c>
      <c r="AD1366" t="s">
        <v>282</v>
      </c>
      <c r="AE1366" t="s">
        <v>166</v>
      </c>
      <c r="AF1366" t="s">
        <v>278</v>
      </c>
    </row>
    <row r="1367" spans="1:32">
      <c r="A1367" t="s">
        <v>10447</v>
      </c>
      <c r="B1367" t="s">
        <v>10448</v>
      </c>
      <c r="C1367" t="s">
        <v>2252</v>
      </c>
      <c r="D1367" t="s">
        <v>146</v>
      </c>
      <c r="E1367">
        <v>40.646933990000001</v>
      </c>
      <c r="F1367">
        <v>-122.6269727</v>
      </c>
      <c r="G1367" t="s">
        <v>416</v>
      </c>
      <c r="H1367" t="s">
        <v>37</v>
      </c>
      <c r="I1367" t="s">
        <v>10372</v>
      </c>
      <c r="J1367" t="s">
        <v>108</v>
      </c>
      <c r="K1367">
        <v>442</v>
      </c>
      <c r="L1367" t="s">
        <v>10666</v>
      </c>
      <c r="M1367" t="s">
        <v>10666</v>
      </c>
      <c r="N1367" s="43" t="s">
        <v>10666</v>
      </c>
      <c r="O1367" t="s">
        <v>250</v>
      </c>
      <c r="P1367" t="s">
        <v>37</v>
      </c>
      <c r="Q1367">
        <v>2</v>
      </c>
      <c r="R1367">
        <v>154.4</v>
      </c>
      <c r="S1367">
        <v>303456.96000000002</v>
      </c>
      <c r="T1367">
        <v>22.436013911562199</v>
      </c>
      <c r="U1367">
        <v>1963</v>
      </c>
      <c r="V1367" t="s">
        <v>10666</v>
      </c>
      <c r="W1367" t="s">
        <v>10666</v>
      </c>
      <c r="X1367" t="s">
        <v>10666</v>
      </c>
      <c r="Y1367" t="s">
        <v>10666</v>
      </c>
      <c r="Z1367" t="s">
        <v>10373</v>
      </c>
      <c r="AA1367" s="48" t="s">
        <v>10446</v>
      </c>
      <c r="AB1367" s="41" t="s">
        <v>10831</v>
      </c>
      <c r="AC1367" t="s">
        <v>153</v>
      </c>
      <c r="AD1367" t="s">
        <v>8470</v>
      </c>
      <c r="AE1367" t="s">
        <v>166</v>
      </c>
      <c r="AF1367" t="s">
        <v>579</v>
      </c>
    </row>
    <row r="1368" spans="1:32">
      <c r="A1368" t="s">
        <v>10314</v>
      </c>
      <c r="B1368" t="s">
        <v>10315</v>
      </c>
      <c r="C1368" t="s">
        <v>10316</v>
      </c>
      <c r="D1368" t="s">
        <v>483</v>
      </c>
      <c r="E1368">
        <v>42.779200000000003</v>
      </c>
      <c r="F1368">
        <v>-112.87479999999999</v>
      </c>
      <c r="G1368" t="s">
        <v>430</v>
      </c>
      <c r="H1368" t="s">
        <v>247</v>
      </c>
      <c r="I1368" t="s">
        <v>416</v>
      </c>
      <c r="J1368" t="s">
        <v>108</v>
      </c>
      <c r="K1368">
        <v>809</v>
      </c>
      <c r="L1368" t="s">
        <v>10317</v>
      </c>
      <c r="M1368" s="43">
        <v>27484</v>
      </c>
      <c r="N1368" s="43">
        <v>45716</v>
      </c>
      <c r="O1368" t="s">
        <v>10666</v>
      </c>
      <c r="P1368" t="s">
        <v>162</v>
      </c>
      <c r="Q1368">
        <v>3</v>
      </c>
      <c r="R1368">
        <v>92.4</v>
      </c>
      <c r="S1368">
        <v>309421.52</v>
      </c>
      <c r="T1368">
        <v>38.227371562987997</v>
      </c>
      <c r="U1368">
        <v>1978</v>
      </c>
      <c r="V1368" t="s">
        <v>10666</v>
      </c>
      <c r="W1368" t="s">
        <v>10666</v>
      </c>
      <c r="X1368" t="s">
        <v>10666</v>
      </c>
      <c r="Y1368" t="s">
        <v>10666</v>
      </c>
      <c r="Z1368" t="s">
        <v>432</v>
      </c>
      <c r="AA1368" s="48" t="s">
        <v>10318</v>
      </c>
      <c r="AB1368" s="41" t="s">
        <v>11295</v>
      </c>
      <c r="AC1368" t="s">
        <v>153</v>
      </c>
      <c r="AD1368" t="s">
        <v>434</v>
      </c>
      <c r="AE1368" t="s">
        <v>166</v>
      </c>
      <c r="AF1368" t="s">
        <v>430</v>
      </c>
    </row>
    <row r="1369" spans="1:32">
      <c r="A1369" t="s">
        <v>9760</v>
      </c>
      <c r="B1369" t="s">
        <v>9761</v>
      </c>
      <c r="C1369" t="s">
        <v>9762</v>
      </c>
      <c r="D1369" t="s">
        <v>2691</v>
      </c>
      <c r="E1369">
        <v>38.783299999999997</v>
      </c>
      <c r="F1369">
        <v>-84.966700000000003</v>
      </c>
      <c r="G1369" t="s">
        <v>9763</v>
      </c>
      <c r="H1369" t="s">
        <v>247</v>
      </c>
      <c r="I1369" t="s">
        <v>9525</v>
      </c>
      <c r="J1369" t="s">
        <v>108</v>
      </c>
      <c r="K1369">
        <v>1005</v>
      </c>
      <c r="L1369" t="s">
        <v>9764</v>
      </c>
      <c r="M1369" s="43">
        <v>40428</v>
      </c>
      <c r="N1369" s="43">
        <v>58926</v>
      </c>
      <c r="O1369" t="s">
        <v>161</v>
      </c>
      <c r="P1369" t="s">
        <v>162</v>
      </c>
      <c r="Q1369">
        <v>3</v>
      </c>
      <c r="R1369">
        <v>77.7</v>
      </c>
      <c r="S1369">
        <v>310880.74</v>
      </c>
      <c r="T1369">
        <v>45.673962612318803</v>
      </c>
      <c r="U1369">
        <v>1967</v>
      </c>
      <c r="V1369" t="s">
        <v>10666</v>
      </c>
      <c r="W1369" t="s">
        <v>10666</v>
      </c>
      <c r="X1369" t="s">
        <v>10666</v>
      </c>
      <c r="Y1369" t="s">
        <v>10666</v>
      </c>
      <c r="Z1369" t="s">
        <v>9527</v>
      </c>
      <c r="AA1369" s="48" t="s">
        <v>11208</v>
      </c>
      <c r="AB1369" s="41" t="s">
        <v>11207</v>
      </c>
      <c r="AC1369" t="s">
        <v>301</v>
      </c>
      <c r="AD1369" t="s">
        <v>302</v>
      </c>
      <c r="AE1369" t="s">
        <v>166</v>
      </c>
      <c r="AF1369" t="s">
        <v>9765</v>
      </c>
    </row>
    <row r="1370" spans="1:32">
      <c r="A1370" t="s">
        <v>9728</v>
      </c>
      <c r="B1370" t="s">
        <v>9729</v>
      </c>
      <c r="C1370" t="s">
        <v>6039</v>
      </c>
      <c r="D1370" t="s">
        <v>483</v>
      </c>
      <c r="E1370">
        <v>43.546700000000001</v>
      </c>
      <c r="F1370">
        <v>-116.05500000000001</v>
      </c>
      <c r="G1370" t="s">
        <v>9730</v>
      </c>
      <c r="H1370" t="s">
        <v>148</v>
      </c>
      <c r="I1370" t="s">
        <v>9731</v>
      </c>
      <c r="J1370" t="s">
        <v>108</v>
      </c>
      <c r="K1370">
        <v>10014</v>
      </c>
      <c r="L1370" t="s">
        <v>9732</v>
      </c>
      <c r="M1370" s="43">
        <v>29382</v>
      </c>
      <c r="N1370" s="43">
        <v>47634</v>
      </c>
      <c r="O1370" t="s">
        <v>10666</v>
      </c>
      <c r="P1370" t="s">
        <v>162</v>
      </c>
      <c r="Q1370">
        <v>3</v>
      </c>
      <c r="R1370">
        <v>101.2</v>
      </c>
      <c r="S1370">
        <v>311698.52</v>
      </c>
      <c r="T1370">
        <v>35.160101611709699</v>
      </c>
      <c r="U1370">
        <v>1988</v>
      </c>
      <c r="V1370" t="s">
        <v>10666</v>
      </c>
      <c r="W1370" t="s">
        <v>10666</v>
      </c>
      <c r="X1370" t="s">
        <v>10666</v>
      </c>
      <c r="Y1370" t="s">
        <v>10666</v>
      </c>
      <c r="Z1370" t="s">
        <v>6042</v>
      </c>
      <c r="AA1370" s="48" t="s">
        <v>6043</v>
      </c>
      <c r="AB1370" s="41" t="s">
        <v>10904</v>
      </c>
      <c r="AC1370" t="s">
        <v>153</v>
      </c>
      <c r="AD1370" t="s">
        <v>434</v>
      </c>
      <c r="AE1370" t="s">
        <v>220</v>
      </c>
      <c r="AF1370" t="s">
        <v>430</v>
      </c>
    </row>
    <row r="1371" spans="1:32">
      <c r="A1371" t="s">
        <v>8474</v>
      </c>
      <c r="B1371" t="s">
        <v>8475</v>
      </c>
      <c r="C1371" t="s">
        <v>2551</v>
      </c>
      <c r="D1371" t="s">
        <v>146</v>
      </c>
      <c r="E1371">
        <v>38.7956973</v>
      </c>
      <c r="F1371">
        <v>-120.6219648</v>
      </c>
      <c r="G1371" t="s">
        <v>6503</v>
      </c>
      <c r="H1371" t="s">
        <v>148</v>
      </c>
      <c r="I1371" t="s">
        <v>6503</v>
      </c>
      <c r="J1371" t="s">
        <v>108</v>
      </c>
      <c r="K1371">
        <v>430</v>
      </c>
      <c r="L1371" t="s">
        <v>8467</v>
      </c>
      <c r="M1371" s="43">
        <v>41843</v>
      </c>
      <c r="N1371" s="43">
        <v>60083</v>
      </c>
      <c r="O1371" t="s">
        <v>10666</v>
      </c>
      <c r="P1371" t="s">
        <v>162</v>
      </c>
      <c r="Q1371">
        <v>2</v>
      </c>
      <c r="R1371">
        <v>157.80000000000001</v>
      </c>
      <c r="S1371">
        <v>314803.39</v>
      </c>
      <c r="T1371">
        <v>22.773422082168601</v>
      </c>
      <c r="U1371">
        <v>1963</v>
      </c>
      <c r="V1371" t="s">
        <v>10666</v>
      </c>
      <c r="W1371" t="s">
        <v>10666</v>
      </c>
      <c r="X1371" t="s">
        <v>10666</v>
      </c>
      <c r="Y1371" t="s">
        <v>10666</v>
      </c>
      <c r="Z1371" t="s">
        <v>8476</v>
      </c>
      <c r="AA1371" s="48" t="s">
        <v>8477</v>
      </c>
      <c r="AB1371" s="41" t="s">
        <v>10929</v>
      </c>
      <c r="AC1371" t="s">
        <v>153</v>
      </c>
      <c r="AD1371" t="s">
        <v>8470</v>
      </c>
      <c r="AE1371" t="s">
        <v>166</v>
      </c>
      <c r="AF1371" t="s">
        <v>6503</v>
      </c>
    </row>
    <row r="1372" spans="1:32">
      <c r="A1372" t="s">
        <v>10511</v>
      </c>
      <c r="B1372" t="s">
        <v>10512</v>
      </c>
      <c r="C1372" t="s">
        <v>445</v>
      </c>
      <c r="D1372" t="s">
        <v>446</v>
      </c>
      <c r="E1372">
        <v>46.64902592</v>
      </c>
      <c r="F1372">
        <v>-111.727874</v>
      </c>
      <c r="G1372" t="s">
        <v>416</v>
      </c>
      <c r="H1372" t="s">
        <v>37</v>
      </c>
      <c r="I1372" t="s">
        <v>10362</v>
      </c>
      <c r="J1372" t="s">
        <v>108</v>
      </c>
      <c r="K1372">
        <v>6400</v>
      </c>
      <c r="L1372" t="s">
        <v>10666</v>
      </c>
      <c r="M1372" t="s">
        <v>10666</v>
      </c>
      <c r="N1372" s="43" t="s">
        <v>10666</v>
      </c>
      <c r="O1372" t="s">
        <v>161</v>
      </c>
      <c r="P1372" t="s">
        <v>37</v>
      </c>
      <c r="Q1372">
        <v>3</v>
      </c>
      <c r="R1372">
        <v>57.6</v>
      </c>
      <c r="S1372">
        <v>315339.83</v>
      </c>
      <c r="T1372">
        <v>65.450359070153596</v>
      </c>
      <c r="U1372">
        <v>1953</v>
      </c>
      <c r="V1372" t="s">
        <v>10666</v>
      </c>
      <c r="W1372" t="s">
        <v>10666</v>
      </c>
      <c r="X1372" t="s">
        <v>10666</v>
      </c>
      <c r="Y1372" t="s">
        <v>10666</v>
      </c>
      <c r="Z1372" t="s">
        <v>451</v>
      </c>
      <c r="AA1372" s="48" t="s">
        <v>10513</v>
      </c>
      <c r="AB1372" s="41" t="s">
        <v>10676</v>
      </c>
      <c r="AC1372" t="s">
        <v>153</v>
      </c>
      <c r="AD1372" t="s">
        <v>10019</v>
      </c>
      <c r="AE1372" t="s">
        <v>166</v>
      </c>
      <c r="AF1372" t="s">
        <v>579</v>
      </c>
    </row>
    <row r="1373" spans="1:32">
      <c r="A1373" t="s">
        <v>8863</v>
      </c>
      <c r="B1373" t="s">
        <v>8864</v>
      </c>
      <c r="C1373" t="s">
        <v>306</v>
      </c>
      <c r="D1373" t="s">
        <v>307</v>
      </c>
      <c r="E1373">
        <v>42.587400000000002</v>
      </c>
      <c r="F1373">
        <v>-72.579800000000006</v>
      </c>
      <c r="G1373" t="s">
        <v>342</v>
      </c>
      <c r="H1373" t="s">
        <v>309</v>
      </c>
      <c r="I1373" t="s">
        <v>320</v>
      </c>
      <c r="J1373" t="s">
        <v>108</v>
      </c>
      <c r="K1373">
        <v>1629</v>
      </c>
      <c r="L1373" t="s">
        <v>8865</v>
      </c>
      <c r="M1373" s="43">
        <v>29346</v>
      </c>
      <c r="N1373" s="43">
        <v>43220</v>
      </c>
      <c r="O1373" t="s">
        <v>161</v>
      </c>
      <c r="P1373" t="s">
        <v>162</v>
      </c>
      <c r="Q1373">
        <v>6</v>
      </c>
      <c r="R1373">
        <v>61.8</v>
      </c>
      <c r="S1373">
        <v>315517.17</v>
      </c>
      <c r="T1373">
        <v>58.2814591922685</v>
      </c>
      <c r="U1373">
        <v>1915</v>
      </c>
      <c r="V1373" t="s">
        <v>10666</v>
      </c>
      <c r="W1373" t="s">
        <v>10666</v>
      </c>
      <c r="X1373" t="s">
        <v>10666</v>
      </c>
      <c r="Y1373" t="s">
        <v>10666</v>
      </c>
      <c r="Z1373" t="s">
        <v>8862</v>
      </c>
      <c r="AA1373" s="48" t="s">
        <v>345</v>
      </c>
      <c r="AB1373" s="41" t="s">
        <v>10963</v>
      </c>
      <c r="AC1373" t="s">
        <v>232</v>
      </c>
      <c r="AD1373" t="s">
        <v>314</v>
      </c>
      <c r="AE1373" t="s">
        <v>220</v>
      </c>
      <c r="AF1373" t="s">
        <v>346</v>
      </c>
    </row>
    <row r="1374" spans="1:32">
      <c r="A1374" t="s">
        <v>8312</v>
      </c>
      <c r="B1374" t="s">
        <v>8313</v>
      </c>
      <c r="C1374" t="s">
        <v>257</v>
      </c>
      <c r="D1374" t="s">
        <v>146</v>
      </c>
      <c r="E1374">
        <v>37.2286</v>
      </c>
      <c r="F1374">
        <v>-119.2213</v>
      </c>
      <c r="G1374" t="s">
        <v>397</v>
      </c>
      <c r="H1374" t="s">
        <v>247</v>
      </c>
      <c r="I1374" t="s">
        <v>397</v>
      </c>
      <c r="J1374" t="s">
        <v>108</v>
      </c>
      <c r="K1374">
        <v>317</v>
      </c>
      <c r="L1374" t="s">
        <v>8310</v>
      </c>
      <c r="M1374" s="43">
        <v>21636</v>
      </c>
      <c r="N1374" s="43">
        <v>39872</v>
      </c>
      <c r="O1374" t="s">
        <v>10666</v>
      </c>
      <c r="P1374" t="s">
        <v>162</v>
      </c>
      <c r="Q1374">
        <v>4</v>
      </c>
      <c r="R1374">
        <v>88.4</v>
      </c>
      <c r="S1374">
        <v>318129.57</v>
      </c>
      <c r="T1374">
        <v>41.081630044009202</v>
      </c>
      <c r="U1374">
        <v>1913</v>
      </c>
      <c r="V1374" t="s">
        <v>10666</v>
      </c>
      <c r="W1374" t="s">
        <v>10666</v>
      </c>
      <c r="X1374" t="s">
        <v>10666</v>
      </c>
      <c r="Y1374" t="s">
        <v>10666</v>
      </c>
      <c r="Z1374" t="s">
        <v>1846</v>
      </c>
      <c r="AA1374" s="48" t="s">
        <v>8311</v>
      </c>
      <c r="AB1374" s="41" t="s">
        <v>10670</v>
      </c>
      <c r="AC1374" t="s">
        <v>153</v>
      </c>
      <c r="AD1374" t="s">
        <v>263</v>
      </c>
      <c r="AE1374" t="s">
        <v>166</v>
      </c>
      <c r="AF1374" t="s">
        <v>397</v>
      </c>
    </row>
    <row r="1375" spans="1:32">
      <c r="A1375" t="s">
        <v>8889</v>
      </c>
      <c r="B1375" t="s">
        <v>8890</v>
      </c>
      <c r="C1375" t="s">
        <v>156</v>
      </c>
      <c r="D1375" t="s">
        <v>157</v>
      </c>
      <c r="E1375">
        <v>46.83404728</v>
      </c>
      <c r="F1375">
        <v>-122.32407923</v>
      </c>
      <c r="G1375" t="s">
        <v>158</v>
      </c>
      <c r="H1375" t="s">
        <v>148</v>
      </c>
      <c r="I1375" t="s">
        <v>159</v>
      </c>
      <c r="J1375" t="s">
        <v>108</v>
      </c>
      <c r="K1375">
        <v>3916</v>
      </c>
      <c r="L1375" t="s">
        <v>160</v>
      </c>
      <c r="M1375" s="43">
        <v>35496</v>
      </c>
      <c r="N1375" s="43">
        <v>50099</v>
      </c>
      <c r="O1375" t="s">
        <v>161</v>
      </c>
      <c r="P1375" t="s">
        <v>162</v>
      </c>
      <c r="Q1375">
        <v>5</v>
      </c>
      <c r="R1375">
        <v>64</v>
      </c>
      <c r="S1375">
        <v>318957.53000000003</v>
      </c>
      <c r="T1375">
        <v>56.8916827197489</v>
      </c>
      <c r="U1375">
        <v>1912</v>
      </c>
      <c r="V1375" t="s">
        <v>10666</v>
      </c>
      <c r="W1375" t="s">
        <v>10666</v>
      </c>
      <c r="X1375" t="s">
        <v>10666</v>
      </c>
      <c r="Y1375" t="s">
        <v>10666</v>
      </c>
      <c r="Z1375" t="s">
        <v>163</v>
      </c>
      <c r="AA1375" s="48" t="s">
        <v>11443</v>
      </c>
      <c r="AB1375" s="41" t="s">
        <v>10666</v>
      </c>
      <c r="AC1375" t="s">
        <v>153</v>
      </c>
      <c r="AD1375" t="s">
        <v>165</v>
      </c>
      <c r="AE1375" t="s">
        <v>166</v>
      </c>
      <c r="AF1375" t="s">
        <v>167</v>
      </c>
    </row>
    <row r="1376" spans="1:32">
      <c r="A1376" t="s">
        <v>9931</v>
      </c>
      <c r="B1376" t="s">
        <v>9932</v>
      </c>
      <c r="C1376" t="s">
        <v>9933</v>
      </c>
      <c r="D1376" t="s">
        <v>1866</v>
      </c>
      <c r="E1376">
        <v>32.100988620000003</v>
      </c>
      <c r="F1376">
        <v>-87.399586040000003</v>
      </c>
      <c r="G1376" t="s">
        <v>9840</v>
      </c>
      <c r="H1376" t="s">
        <v>41</v>
      </c>
      <c r="I1376" t="s">
        <v>9840</v>
      </c>
      <c r="J1376" t="s">
        <v>108</v>
      </c>
      <c r="K1376">
        <v>38</v>
      </c>
      <c r="L1376" t="s">
        <v>10666</v>
      </c>
      <c r="M1376" t="s">
        <v>10666</v>
      </c>
      <c r="N1376" s="43" t="s">
        <v>10666</v>
      </c>
      <c r="O1376" t="s">
        <v>161</v>
      </c>
      <c r="P1376" t="s">
        <v>41</v>
      </c>
      <c r="Q1376">
        <v>3</v>
      </c>
      <c r="R1376">
        <v>101.1</v>
      </c>
      <c r="S1376">
        <v>321841.61</v>
      </c>
      <c r="T1376">
        <v>36.340167969685098</v>
      </c>
      <c r="U1376">
        <v>1970</v>
      </c>
      <c r="V1376" t="s">
        <v>10666</v>
      </c>
      <c r="W1376" t="s">
        <v>10666</v>
      </c>
      <c r="X1376" t="s">
        <v>10666</v>
      </c>
      <c r="Y1376" t="s">
        <v>10666</v>
      </c>
      <c r="Z1376" t="s">
        <v>9902</v>
      </c>
      <c r="AA1376" s="48" t="s">
        <v>9934</v>
      </c>
      <c r="AB1376" s="41" t="s">
        <v>11240</v>
      </c>
      <c r="AC1376" t="s">
        <v>253</v>
      </c>
      <c r="AD1376" t="s">
        <v>272</v>
      </c>
      <c r="AE1376" t="s">
        <v>166</v>
      </c>
      <c r="AF1376" t="s">
        <v>7062</v>
      </c>
    </row>
    <row r="1377" spans="1:32">
      <c r="A1377" t="s">
        <v>8540</v>
      </c>
      <c r="B1377" t="s">
        <v>8541</v>
      </c>
      <c r="C1377" t="s">
        <v>1232</v>
      </c>
      <c r="D1377" t="s">
        <v>146</v>
      </c>
      <c r="E1377">
        <v>39.026400000000002</v>
      </c>
      <c r="F1377">
        <v>-120.6032</v>
      </c>
      <c r="G1377" t="s">
        <v>1233</v>
      </c>
      <c r="H1377" t="s">
        <v>148</v>
      </c>
      <c r="I1377" t="s">
        <v>1233</v>
      </c>
      <c r="J1377" t="s">
        <v>108</v>
      </c>
      <c r="K1377">
        <v>427</v>
      </c>
      <c r="L1377" t="s">
        <v>8537</v>
      </c>
      <c r="M1377" s="43">
        <v>43990</v>
      </c>
      <c r="N1377" s="43">
        <v>58592</v>
      </c>
      <c r="O1377" t="s">
        <v>10666</v>
      </c>
      <c r="P1377" t="s">
        <v>162</v>
      </c>
      <c r="Q1377">
        <v>1</v>
      </c>
      <c r="R1377">
        <v>79.2</v>
      </c>
      <c r="S1377">
        <v>322634.21999999997</v>
      </c>
      <c r="T1377">
        <v>46.503018195655201</v>
      </c>
      <c r="U1377">
        <v>1966</v>
      </c>
      <c r="V1377" t="s">
        <v>10666</v>
      </c>
      <c r="W1377" t="s">
        <v>10666</v>
      </c>
      <c r="X1377" t="s">
        <v>10666</v>
      </c>
      <c r="Y1377" t="s">
        <v>10666</v>
      </c>
      <c r="Z1377" t="s">
        <v>8542</v>
      </c>
      <c r="AA1377" s="48" t="s">
        <v>8543</v>
      </c>
      <c r="AB1377" s="41" t="s">
        <v>10936</v>
      </c>
      <c r="AC1377" t="s">
        <v>153</v>
      </c>
      <c r="AD1377" t="s">
        <v>263</v>
      </c>
      <c r="AE1377" t="s">
        <v>166</v>
      </c>
      <c r="AF1377" t="s">
        <v>259</v>
      </c>
    </row>
    <row r="1378" spans="1:32">
      <c r="A1378" t="s">
        <v>8421</v>
      </c>
      <c r="B1378" t="s">
        <v>4491</v>
      </c>
      <c r="C1378" t="s">
        <v>1721</v>
      </c>
      <c r="D1378" t="s">
        <v>146</v>
      </c>
      <c r="E1378">
        <v>38.144799999999996</v>
      </c>
      <c r="F1378">
        <v>-120.3583</v>
      </c>
      <c r="G1378" t="s">
        <v>258</v>
      </c>
      <c r="H1378" t="s">
        <v>247</v>
      </c>
      <c r="I1378" t="s">
        <v>259</v>
      </c>
      <c r="J1378" t="s">
        <v>108</v>
      </c>
      <c r="K1378">
        <v>285</v>
      </c>
      <c r="L1378" t="s">
        <v>8418</v>
      </c>
      <c r="M1378" s="43">
        <v>39927</v>
      </c>
      <c r="N1378" s="43">
        <v>53782</v>
      </c>
      <c r="O1378" t="s">
        <v>250</v>
      </c>
      <c r="P1378" t="s">
        <v>162</v>
      </c>
      <c r="Q1378">
        <v>1</v>
      </c>
      <c r="R1378">
        <v>81.900000000000006</v>
      </c>
      <c r="S1378">
        <v>323545.43</v>
      </c>
      <c r="T1378">
        <v>45.096959483945803</v>
      </c>
      <c r="U1378">
        <v>1963</v>
      </c>
      <c r="V1378" t="s">
        <v>10666</v>
      </c>
      <c r="W1378" t="s">
        <v>10666</v>
      </c>
      <c r="X1378" t="s">
        <v>10666</v>
      </c>
      <c r="Y1378" t="s">
        <v>10666</v>
      </c>
      <c r="Z1378" t="s">
        <v>8422</v>
      </c>
      <c r="AA1378" s="48" t="s">
        <v>8423</v>
      </c>
      <c r="AB1378" s="41" t="s">
        <v>10675</v>
      </c>
      <c r="AC1378" t="s">
        <v>153</v>
      </c>
      <c r="AD1378" t="s">
        <v>263</v>
      </c>
      <c r="AE1378" t="s">
        <v>166</v>
      </c>
      <c r="AF1378" t="s">
        <v>259</v>
      </c>
    </row>
    <row r="1379" spans="1:32">
      <c r="A1379" t="s">
        <v>10076</v>
      </c>
      <c r="B1379" t="s">
        <v>10077</v>
      </c>
      <c r="C1379" t="s">
        <v>10078</v>
      </c>
      <c r="D1379" t="s">
        <v>404</v>
      </c>
      <c r="E1379">
        <v>36.097635609999998</v>
      </c>
      <c r="F1379">
        <v>-85.825795780000007</v>
      </c>
      <c r="G1379" t="s">
        <v>9828</v>
      </c>
      <c r="H1379" t="s">
        <v>41</v>
      </c>
      <c r="I1379" t="s">
        <v>9828</v>
      </c>
      <c r="J1379" t="s">
        <v>108</v>
      </c>
      <c r="K1379">
        <v>6417</v>
      </c>
      <c r="L1379" t="s">
        <v>10666</v>
      </c>
      <c r="M1379" t="s">
        <v>10666</v>
      </c>
      <c r="N1379" s="43" t="s">
        <v>10666</v>
      </c>
      <c r="O1379" t="s">
        <v>161</v>
      </c>
      <c r="P1379" t="s">
        <v>41</v>
      </c>
      <c r="Q1379">
        <v>3</v>
      </c>
      <c r="R1379">
        <v>156</v>
      </c>
      <c r="S1379">
        <v>324723.39</v>
      </c>
      <c r="T1379">
        <v>26.477771526418799</v>
      </c>
      <c r="U1379">
        <v>1950</v>
      </c>
      <c r="V1379" t="s">
        <v>10666</v>
      </c>
      <c r="W1379" t="s">
        <v>10666</v>
      </c>
      <c r="X1379" t="s">
        <v>10666</v>
      </c>
      <c r="Y1379" t="s">
        <v>10666</v>
      </c>
      <c r="Z1379" t="s">
        <v>9426</v>
      </c>
      <c r="AA1379" s="48" t="s">
        <v>10672</v>
      </c>
      <c r="AB1379" s="41" t="s">
        <v>10671</v>
      </c>
      <c r="AC1379" t="s">
        <v>253</v>
      </c>
      <c r="AD1379" t="s">
        <v>39</v>
      </c>
      <c r="AE1379" t="s">
        <v>166</v>
      </c>
      <c r="AF1379" t="s">
        <v>40</v>
      </c>
    </row>
    <row r="1380" spans="1:32">
      <c r="A1380" t="s">
        <v>9530</v>
      </c>
      <c r="B1380" t="s">
        <v>9531</v>
      </c>
      <c r="C1380" t="s">
        <v>9532</v>
      </c>
      <c r="D1380" t="s">
        <v>702</v>
      </c>
      <c r="E1380">
        <v>37.166473000000003</v>
      </c>
      <c r="F1380">
        <v>-88.428010999999998</v>
      </c>
      <c r="G1380" t="s">
        <v>9524</v>
      </c>
      <c r="H1380" t="s">
        <v>148</v>
      </c>
      <c r="I1380" t="s">
        <v>9525</v>
      </c>
      <c r="J1380" t="s">
        <v>108</v>
      </c>
      <c r="K1380">
        <v>57400</v>
      </c>
      <c r="L1380" t="s">
        <v>9533</v>
      </c>
      <c r="M1380" s="43">
        <v>32324</v>
      </c>
      <c r="N1380" s="43">
        <v>50556</v>
      </c>
      <c r="O1380" t="s">
        <v>10666</v>
      </c>
      <c r="P1380" t="s">
        <v>162</v>
      </c>
      <c r="Q1380">
        <v>3</v>
      </c>
      <c r="R1380">
        <v>75.900000000000006</v>
      </c>
      <c r="S1380">
        <v>326344.88</v>
      </c>
      <c r="T1380">
        <v>49.082979888221097</v>
      </c>
      <c r="U1380">
        <v>2017</v>
      </c>
      <c r="V1380" t="s">
        <v>10666</v>
      </c>
      <c r="W1380" t="s">
        <v>10666</v>
      </c>
      <c r="X1380" t="s">
        <v>10666</v>
      </c>
      <c r="Y1380" t="s">
        <v>10666</v>
      </c>
      <c r="Z1380" t="s">
        <v>9527</v>
      </c>
      <c r="AA1380" s="48" t="s">
        <v>9534</v>
      </c>
      <c r="AB1380" s="41" t="s">
        <v>11183</v>
      </c>
      <c r="AC1380" t="s">
        <v>253</v>
      </c>
      <c r="AD1380" t="s">
        <v>302</v>
      </c>
      <c r="AE1380" t="s">
        <v>166</v>
      </c>
      <c r="AF1380" t="s">
        <v>9535</v>
      </c>
    </row>
    <row r="1381" spans="1:32">
      <c r="A1381" t="s">
        <v>9226</v>
      </c>
      <c r="B1381" t="s">
        <v>9227</v>
      </c>
      <c r="C1381" t="s">
        <v>7708</v>
      </c>
      <c r="D1381" t="s">
        <v>1866</v>
      </c>
      <c r="E1381">
        <v>32.68</v>
      </c>
      <c r="F1381">
        <v>-85.911699999999996</v>
      </c>
      <c r="G1381" t="s">
        <v>7062</v>
      </c>
      <c r="H1381" t="s">
        <v>247</v>
      </c>
      <c r="I1381" t="s">
        <v>7062</v>
      </c>
      <c r="J1381" t="s">
        <v>108</v>
      </c>
      <c r="K1381">
        <v>16</v>
      </c>
      <c r="L1381" t="s">
        <v>9228</v>
      </c>
      <c r="M1381" s="43">
        <v>42355</v>
      </c>
      <c r="N1381" s="43">
        <v>53296</v>
      </c>
      <c r="O1381" t="s">
        <v>250</v>
      </c>
      <c r="P1381" t="s">
        <v>162</v>
      </c>
      <c r="Q1381">
        <v>4</v>
      </c>
      <c r="R1381">
        <v>210.6</v>
      </c>
      <c r="S1381">
        <v>329628.26</v>
      </c>
      <c r="T1381">
        <v>17.8674248830261</v>
      </c>
      <c r="U1381">
        <v>1927</v>
      </c>
      <c r="V1381" t="s">
        <v>10666</v>
      </c>
      <c r="W1381" t="s">
        <v>10666</v>
      </c>
      <c r="X1381" t="s">
        <v>10666</v>
      </c>
      <c r="Y1381" t="s">
        <v>10666</v>
      </c>
      <c r="Z1381" t="s">
        <v>7064</v>
      </c>
      <c r="AA1381" s="48" t="s">
        <v>7710</v>
      </c>
      <c r="AB1381" s="41" t="s">
        <v>10666</v>
      </c>
      <c r="AC1381" t="s">
        <v>253</v>
      </c>
      <c r="AD1381" t="s">
        <v>272</v>
      </c>
      <c r="AE1381" t="s">
        <v>166</v>
      </c>
      <c r="AF1381" t="s">
        <v>7062</v>
      </c>
    </row>
    <row r="1382" spans="1:32">
      <c r="A1382" t="s">
        <v>9145</v>
      </c>
      <c r="B1382" t="s">
        <v>9146</v>
      </c>
      <c r="C1382" t="s">
        <v>4707</v>
      </c>
      <c r="D1382" t="s">
        <v>1866</v>
      </c>
      <c r="E1382">
        <v>32.618699999999997</v>
      </c>
      <c r="F1382">
        <v>-86.258300000000006</v>
      </c>
      <c r="G1382" t="s">
        <v>7062</v>
      </c>
      <c r="H1382" t="s">
        <v>247</v>
      </c>
      <c r="I1382" t="s">
        <v>7062</v>
      </c>
      <c r="J1382" t="s">
        <v>108</v>
      </c>
      <c r="K1382">
        <v>13</v>
      </c>
      <c r="L1382" t="s">
        <v>8383</v>
      </c>
      <c r="M1382" s="43">
        <v>21067</v>
      </c>
      <c r="N1382" s="43">
        <v>39294</v>
      </c>
      <c r="O1382" t="s">
        <v>161</v>
      </c>
      <c r="P1382" t="s">
        <v>162</v>
      </c>
      <c r="Q1382">
        <v>4</v>
      </c>
      <c r="R1382">
        <v>100</v>
      </c>
      <c r="S1382">
        <v>330029.57</v>
      </c>
      <c r="T1382">
        <v>37.674608447488602</v>
      </c>
      <c r="U1382">
        <v>1929</v>
      </c>
      <c r="V1382" t="s">
        <v>10666</v>
      </c>
      <c r="W1382" t="s">
        <v>10666</v>
      </c>
      <c r="X1382" t="s">
        <v>10666</v>
      </c>
      <c r="Y1382" t="s">
        <v>10666</v>
      </c>
      <c r="Z1382" t="s">
        <v>8384</v>
      </c>
      <c r="AA1382" s="48" t="s">
        <v>9147</v>
      </c>
      <c r="AB1382" s="41" t="s">
        <v>11074</v>
      </c>
      <c r="AC1382" t="s">
        <v>253</v>
      </c>
      <c r="AD1382" t="s">
        <v>272</v>
      </c>
      <c r="AE1382" t="s">
        <v>166</v>
      </c>
      <c r="AF1382" t="s">
        <v>7062</v>
      </c>
    </row>
    <row r="1383" spans="1:32">
      <c r="A1383" t="s">
        <v>8733</v>
      </c>
      <c r="B1383" t="s">
        <v>8734</v>
      </c>
      <c r="C1383" t="s">
        <v>8735</v>
      </c>
      <c r="D1383" t="s">
        <v>483</v>
      </c>
      <c r="E1383">
        <v>42.9131</v>
      </c>
      <c r="F1383">
        <v>-115.0686</v>
      </c>
      <c r="G1383" t="s">
        <v>430</v>
      </c>
      <c r="H1383" t="s">
        <v>247</v>
      </c>
      <c r="I1383" t="s">
        <v>430</v>
      </c>
      <c r="J1383" t="s">
        <v>108</v>
      </c>
      <c r="K1383">
        <v>810</v>
      </c>
      <c r="L1383" t="s">
        <v>8736</v>
      </c>
      <c r="M1383" s="43">
        <v>38203</v>
      </c>
      <c r="N1383" s="43">
        <v>49156</v>
      </c>
      <c r="O1383" t="s">
        <v>161</v>
      </c>
      <c r="P1383" t="s">
        <v>162</v>
      </c>
      <c r="Q1383">
        <v>3</v>
      </c>
      <c r="R1383">
        <v>75</v>
      </c>
      <c r="S1383">
        <v>331498.34999999998</v>
      </c>
      <c r="T1383">
        <v>50.456369863013698</v>
      </c>
      <c r="U1383">
        <v>1949</v>
      </c>
      <c r="V1383" t="s">
        <v>10666</v>
      </c>
      <c r="W1383" t="s">
        <v>10666</v>
      </c>
      <c r="X1383" t="s">
        <v>10666</v>
      </c>
      <c r="Y1383" t="s">
        <v>10666</v>
      </c>
      <c r="Z1383" t="s">
        <v>432</v>
      </c>
      <c r="AA1383" s="48" t="s">
        <v>8737</v>
      </c>
      <c r="AB1383" s="41" t="s">
        <v>10666</v>
      </c>
      <c r="AC1383" t="s">
        <v>153</v>
      </c>
      <c r="AD1383" t="s">
        <v>434</v>
      </c>
      <c r="AE1383" t="s">
        <v>166</v>
      </c>
      <c r="AF1383" t="s">
        <v>430</v>
      </c>
    </row>
    <row r="1384" spans="1:32">
      <c r="A1384" t="s">
        <v>8372</v>
      </c>
      <c r="B1384" t="s">
        <v>8373</v>
      </c>
      <c r="C1384" t="s">
        <v>3324</v>
      </c>
      <c r="D1384" t="s">
        <v>157</v>
      </c>
      <c r="E1384">
        <v>48.6492</v>
      </c>
      <c r="F1384">
        <v>-121.68940000000001</v>
      </c>
      <c r="G1384" t="s">
        <v>1143</v>
      </c>
      <c r="H1384" t="s">
        <v>247</v>
      </c>
      <c r="I1384" t="s">
        <v>1143</v>
      </c>
      <c r="J1384" t="s">
        <v>108</v>
      </c>
      <c r="K1384">
        <v>3861</v>
      </c>
      <c r="L1384" t="s">
        <v>8370</v>
      </c>
      <c r="M1384" s="43">
        <v>39738</v>
      </c>
      <c r="N1384" s="43">
        <v>57983</v>
      </c>
      <c r="O1384" t="s">
        <v>812</v>
      </c>
      <c r="P1384" t="s">
        <v>162</v>
      </c>
      <c r="Q1384">
        <v>2</v>
      </c>
      <c r="R1384">
        <v>104.8</v>
      </c>
      <c r="S1384">
        <v>331824.26</v>
      </c>
      <c r="T1384">
        <v>36.144543640419698</v>
      </c>
      <c r="U1384">
        <v>1959</v>
      </c>
      <c r="V1384" t="s">
        <v>10666</v>
      </c>
      <c r="W1384" t="s">
        <v>10666</v>
      </c>
      <c r="X1384" t="s">
        <v>10666</v>
      </c>
      <c r="Y1384" t="s">
        <v>10666</v>
      </c>
      <c r="Z1384" t="s">
        <v>8371</v>
      </c>
      <c r="AA1384" s="48" t="s">
        <v>6376</v>
      </c>
      <c r="AB1384" s="41" t="s">
        <v>10712</v>
      </c>
      <c r="AC1384" t="s">
        <v>153</v>
      </c>
      <c r="AD1384" t="s">
        <v>1142</v>
      </c>
      <c r="AE1384" t="s">
        <v>166</v>
      </c>
      <c r="AF1384" t="s">
        <v>1143</v>
      </c>
    </row>
    <row r="1385" spans="1:32">
      <c r="A1385" t="s">
        <v>7105</v>
      </c>
      <c r="B1385" t="s">
        <v>7106</v>
      </c>
      <c r="C1385" t="s">
        <v>785</v>
      </c>
      <c r="D1385" t="s">
        <v>286</v>
      </c>
      <c r="E1385">
        <v>43.246699999999997</v>
      </c>
      <c r="F1385">
        <v>-73.828599999999994</v>
      </c>
      <c r="G1385" t="s">
        <v>7101</v>
      </c>
      <c r="H1385" t="s">
        <v>459</v>
      </c>
      <c r="I1385" t="s">
        <v>7102</v>
      </c>
      <c r="J1385" t="s">
        <v>108</v>
      </c>
      <c r="K1385">
        <v>54580</v>
      </c>
      <c r="L1385" t="s">
        <v>7103</v>
      </c>
      <c r="M1385" s="43">
        <v>36643</v>
      </c>
      <c r="N1385" s="43">
        <v>51256</v>
      </c>
      <c r="O1385" t="s">
        <v>812</v>
      </c>
      <c r="P1385" t="s">
        <v>162</v>
      </c>
      <c r="Q1385">
        <v>5</v>
      </c>
      <c r="R1385">
        <v>9.8000000000000007</v>
      </c>
      <c r="S1385">
        <v>55335.158510000001</v>
      </c>
      <c r="T1385">
        <v>64.457131802721094</v>
      </c>
      <c r="U1385">
        <v>1985</v>
      </c>
      <c r="V1385" t="s">
        <v>10666</v>
      </c>
      <c r="W1385" t="s">
        <v>10666</v>
      </c>
      <c r="X1385" t="s">
        <v>10666</v>
      </c>
      <c r="Y1385" t="s">
        <v>10666</v>
      </c>
      <c r="Z1385" t="s">
        <v>786</v>
      </c>
      <c r="AA1385" s="48" t="s">
        <v>7104</v>
      </c>
      <c r="AB1385" s="41" t="s">
        <v>10684</v>
      </c>
      <c r="AC1385" t="s">
        <v>232</v>
      </c>
      <c r="AD1385" t="s">
        <v>291</v>
      </c>
      <c r="AE1385" t="s">
        <v>220</v>
      </c>
      <c r="AF1385" t="s">
        <v>788</v>
      </c>
    </row>
    <row r="1386" spans="1:32">
      <c r="A1386" t="s">
        <v>7099</v>
      </c>
      <c r="B1386" t="s">
        <v>7100</v>
      </c>
      <c r="C1386" t="s">
        <v>785</v>
      </c>
      <c r="D1386" t="s">
        <v>286</v>
      </c>
      <c r="E1386">
        <v>43.249200000000002</v>
      </c>
      <c r="F1386">
        <v>-73.820899999999995</v>
      </c>
      <c r="G1386" t="s">
        <v>7101</v>
      </c>
      <c r="H1386" t="s">
        <v>459</v>
      </c>
      <c r="I1386" t="s">
        <v>7102</v>
      </c>
      <c r="J1386" t="s">
        <v>108</v>
      </c>
      <c r="K1386">
        <v>54580</v>
      </c>
      <c r="L1386" t="s">
        <v>7103</v>
      </c>
      <c r="M1386" s="43">
        <v>36643</v>
      </c>
      <c r="N1386" s="43">
        <v>51256</v>
      </c>
      <c r="O1386" t="s">
        <v>812</v>
      </c>
      <c r="P1386" t="s">
        <v>162</v>
      </c>
      <c r="Q1386">
        <v>2</v>
      </c>
      <c r="R1386">
        <v>49.2</v>
      </c>
      <c r="S1386">
        <v>277805.08149999997</v>
      </c>
      <c r="T1386">
        <v>64.457131802910496</v>
      </c>
      <c r="U1386">
        <v>1985</v>
      </c>
      <c r="V1386" t="s">
        <v>10666</v>
      </c>
      <c r="W1386" t="s">
        <v>10666</v>
      </c>
      <c r="X1386" t="s">
        <v>10666</v>
      </c>
      <c r="Y1386" t="s">
        <v>10666</v>
      </c>
      <c r="Z1386" t="s">
        <v>786</v>
      </c>
      <c r="AA1386" s="48" t="s">
        <v>7104</v>
      </c>
      <c r="AB1386" s="41" t="s">
        <v>10684</v>
      </c>
      <c r="AC1386" t="s">
        <v>232</v>
      </c>
      <c r="AD1386" t="s">
        <v>291</v>
      </c>
      <c r="AE1386" t="s">
        <v>220</v>
      </c>
      <c r="AF1386" t="s">
        <v>788</v>
      </c>
    </row>
    <row r="1387" spans="1:32">
      <c r="A1387" t="s">
        <v>10377</v>
      </c>
      <c r="B1387" t="s">
        <v>8911</v>
      </c>
      <c r="C1387" t="s">
        <v>2252</v>
      </c>
      <c r="D1387" t="s">
        <v>146</v>
      </c>
      <c r="E1387">
        <v>40.628114539999999</v>
      </c>
      <c r="F1387">
        <v>-122.4675091</v>
      </c>
      <c r="G1387" t="s">
        <v>416</v>
      </c>
      <c r="H1387" t="s">
        <v>37</v>
      </c>
      <c r="I1387" t="s">
        <v>10372</v>
      </c>
      <c r="J1387" t="s">
        <v>108</v>
      </c>
      <c r="K1387">
        <v>450</v>
      </c>
      <c r="L1387" t="s">
        <v>10666</v>
      </c>
      <c r="M1387" t="s">
        <v>10666</v>
      </c>
      <c r="N1387" s="43" t="s">
        <v>10666</v>
      </c>
      <c r="O1387" t="s">
        <v>250</v>
      </c>
      <c r="P1387" t="s">
        <v>37</v>
      </c>
      <c r="Q1387">
        <v>2</v>
      </c>
      <c r="R1387">
        <v>180</v>
      </c>
      <c r="S1387">
        <v>336021.3</v>
      </c>
      <c r="T1387">
        <v>21.310331050228299</v>
      </c>
      <c r="U1387">
        <v>1964</v>
      </c>
      <c r="V1387" t="s">
        <v>10666</v>
      </c>
      <c r="W1387" t="s">
        <v>10666</v>
      </c>
      <c r="X1387" t="s">
        <v>10666</v>
      </c>
      <c r="Y1387" t="s">
        <v>10666</v>
      </c>
      <c r="Z1387" t="s">
        <v>10378</v>
      </c>
      <c r="AA1387" s="48" t="s">
        <v>10568</v>
      </c>
      <c r="AB1387" s="41" t="s">
        <v>10831</v>
      </c>
      <c r="AC1387" t="s">
        <v>153</v>
      </c>
      <c r="AD1387" t="s">
        <v>8470</v>
      </c>
      <c r="AE1387" t="s">
        <v>166</v>
      </c>
      <c r="AF1387" t="s">
        <v>579</v>
      </c>
    </row>
    <row r="1388" spans="1:32">
      <c r="A1388" t="s">
        <v>4535</v>
      </c>
      <c r="B1388" t="s">
        <v>4536</v>
      </c>
      <c r="C1388" t="s">
        <v>1721</v>
      </c>
      <c r="D1388" t="s">
        <v>146</v>
      </c>
      <c r="E1388">
        <v>37.802</v>
      </c>
      <c r="F1388">
        <v>-120.265</v>
      </c>
      <c r="G1388" t="s">
        <v>4532</v>
      </c>
      <c r="H1388" t="s">
        <v>148</v>
      </c>
      <c r="I1388" t="s">
        <v>4533</v>
      </c>
      <c r="J1388" t="s">
        <v>108</v>
      </c>
      <c r="K1388">
        <v>381</v>
      </c>
      <c r="L1388" t="s">
        <v>10666</v>
      </c>
      <c r="M1388" t="s">
        <v>10666</v>
      </c>
      <c r="N1388" s="43" t="s">
        <v>10666</v>
      </c>
      <c r="O1388" t="s">
        <v>10666</v>
      </c>
      <c r="P1388" t="s">
        <v>543</v>
      </c>
      <c r="Q1388">
        <v>2</v>
      </c>
      <c r="R1388">
        <v>103.6</v>
      </c>
      <c r="S1388">
        <v>340057.22</v>
      </c>
      <c r="T1388">
        <v>40.102600569832802</v>
      </c>
      <c r="U1388">
        <v>1969</v>
      </c>
      <c r="V1388" t="s">
        <v>10666</v>
      </c>
      <c r="W1388" t="s">
        <v>10666</v>
      </c>
      <c r="X1388" t="s">
        <v>10666</v>
      </c>
      <c r="Y1388" t="s">
        <v>10666</v>
      </c>
      <c r="Z1388" t="s">
        <v>4537</v>
      </c>
      <c r="AA1388" s="48" t="s">
        <v>4538</v>
      </c>
      <c r="AB1388" s="41" t="s">
        <v>10675</v>
      </c>
      <c r="AC1388" t="s">
        <v>153</v>
      </c>
      <c r="AD1388" t="s">
        <v>263</v>
      </c>
      <c r="AE1388" t="s">
        <v>166</v>
      </c>
      <c r="AF1388" t="s">
        <v>4532</v>
      </c>
    </row>
    <row r="1389" spans="1:32">
      <c r="A1389" t="s">
        <v>10079</v>
      </c>
      <c r="B1389" t="s">
        <v>10080</v>
      </c>
      <c r="C1389" t="s">
        <v>9477</v>
      </c>
      <c r="D1389" t="s">
        <v>267</v>
      </c>
      <c r="E1389">
        <v>34.61667688</v>
      </c>
      <c r="F1389">
        <v>-84.673060710000001</v>
      </c>
      <c r="G1389" t="s">
        <v>9840</v>
      </c>
      <c r="H1389" t="s">
        <v>41</v>
      </c>
      <c r="I1389" t="s">
        <v>9840</v>
      </c>
      <c r="J1389" t="s">
        <v>137</v>
      </c>
      <c r="K1389">
        <v>6130</v>
      </c>
      <c r="L1389" t="s">
        <v>10666</v>
      </c>
      <c r="M1389" t="s">
        <v>10666</v>
      </c>
      <c r="N1389" s="43" t="s">
        <v>10666</v>
      </c>
      <c r="O1389" t="s">
        <v>250</v>
      </c>
      <c r="P1389" t="s">
        <v>41</v>
      </c>
      <c r="Q1389">
        <v>4</v>
      </c>
      <c r="R1389">
        <v>250</v>
      </c>
      <c r="S1389">
        <v>343980.38</v>
      </c>
      <c r="T1389">
        <v>15.7068666666667</v>
      </c>
      <c r="U1389">
        <v>1975</v>
      </c>
      <c r="V1389">
        <v>250</v>
      </c>
      <c r="W1389">
        <v>282150.43</v>
      </c>
      <c r="X1389">
        <v>12.88358128</v>
      </c>
      <c r="Y1389">
        <v>1977</v>
      </c>
      <c r="Z1389" t="s">
        <v>10081</v>
      </c>
      <c r="AA1389" s="48" t="s">
        <v>11272</v>
      </c>
      <c r="AB1389" s="41" t="s">
        <v>11218</v>
      </c>
      <c r="AC1389" t="s">
        <v>253</v>
      </c>
      <c r="AD1389" t="s">
        <v>272</v>
      </c>
      <c r="AE1389" t="s">
        <v>166</v>
      </c>
      <c r="AF1389" t="s">
        <v>269</v>
      </c>
    </row>
    <row r="1390" spans="1:32">
      <c r="A1390" t="s">
        <v>9352</v>
      </c>
      <c r="B1390" t="s">
        <v>9353</v>
      </c>
      <c r="C1390" t="s">
        <v>257</v>
      </c>
      <c r="D1390" t="s">
        <v>146</v>
      </c>
      <c r="E1390">
        <v>37.143999999999998</v>
      </c>
      <c r="F1390">
        <v>-119.303</v>
      </c>
      <c r="G1390" t="s">
        <v>397</v>
      </c>
      <c r="H1390" t="s">
        <v>247</v>
      </c>
      <c r="I1390" t="s">
        <v>397</v>
      </c>
      <c r="J1390" t="s">
        <v>108</v>
      </c>
      <c r="K1390">
        <v>322</v>
      </c>
      <c r="L1390" t="s">
        <v>398</v>
      </c>
      <c r="M1390" s="43">
        <v>28711</v>
      </c>
      <c r="N1390" s="43">
        <v>39872</v>
      </c>
      <c r="O1390" t="s">
        <v>10666</v>
      </c>
      <c r="P1390" t="s">
        <v>162</v>
      </c>
      <c r="Q1390">
        <v>2</v>
      </c>
      <c r="R1390">
        <v>110</v>
      </c>
      <c r="S1390">
        <v>347308.13</v>
      </c>
      <c r="T1390">
        <v>36.042769821502702</v>
      </c>
      <c r="U1390">
        <v>1928</v>
      </c>
      <c r="V1390" t="s">
        <v>10666</v>
      </c>
      <c r="W1390" t="s">
        <v>10666</v>
      </c>
      <c r="X1390" t="s">
        <v>10666</v>
      </c>
      <c r="Y1390" t="s">
        <v>10666</v>
      </c>
      <c r="Z1390" t="s">
        <v>9354</v>
      </c>
      <c r="AA1390" s="48" t="s">
        <v>400</v>
      </c>
      <c r="AB1390" s="41" t="s">
        <v>10670</v>
      </c>
      <c r="AC1390" t="s">
        <v>153</v>
      </c>
      <c r="AD1390" t="s">
        <v>263</v>
      </c>
      <c r="AE1390" t="s">
        <v>166</v>
      </c>
      <c r="AF1390" t="s">
        <v>397</v>
      </c>
    </row>
    <row r="1391" spans="1:32">
      <c r="A1391" t="s">
        <v>9707</v>
      </c>
      <c r="B1391" t="s">
        <v>9708</v>
      </c>
      <c r="C1391" t="s">
        <v>9709</v>
      </c>
      <c r="D1391" t="s">
        <v>5965</v>
      </c>
      <c r="E1391">
        <v>33.988999999999997</v>
      </c>
      <c r="F1391">
        <v>-91.313000000000002</v>
      </c>
      <c r="G1391" t="s">
        <v>9693</v>
      </c>
      <c r="H1391" t="s">
        <v>809</v>
      </c>
      <c r="I1391" t="s">
        <v>9479</v>
      </c>
      <c r="J1391" t="s">
        <v>108</v>
      </c>
      <c r="K1391">
        <v>7246</v>
      </c>
      <c r="L1391" t="s">
        <v>9710</v>
      </c>
      <c r="M1391" s="43">
        <v>30538</v>
      </c>
      <c r="N1391" s="43">
        <v>48791</v>
      </c>
      <c r="O1391" t="s">
        <v>10666</v>
      </c>
      <c r="P1391" t="s">
        <v>162</v>
      </c>
      <c r="Q1391">
        <v>3</v>
      </c>
      <c r="R1391">
        <v>102.6</v>
      </c>
      <c r="S1391">
        <v>347610.48</v>
      </c>
      <c r="T1391">
        <v>38.6759860076371</v>
      </c>
      <c r="U1391">
        <v>1999</v>
      </c>
      <c r="V1391" t="s">
        <v>10666</v>
      </c>
      <c r="W1391" t="s">
        <v>10666</v>
      </c>
      <c r="X1391" t="s">
        <v>10666</v>
      </c>
      <c r="Y1391" t="s">
        <v>10666</v>
      </c>
      <c r="Z1391" t="s">
        <v>205</v>
      </c>
      <c r="AA1391" s="48" t="s">
        <v>11203</v>
      </c>
      <c r="AB1391" s="41" t="s">
        <v>10666</v>
      </c>
      <c r="AC1391" t="s">
        <v>253</v>
      </c>
      <c r="AD1391" t="s">
        <v>302</v>
      </c>
      <c r="AE1391" t="s">
        <v>166</v>
      </c>
      <c r="AF1391" t="s">
        <v>9266</v>
      </c>
    </row>
    <row r="1392" spans="1:32">
      <c r="A1392" t="s">
        <v>8200</v>
      </c>
      <c r="B1392" t="s">
        <v>8201</v>
      </c>
      <c r="C1392" t="s">
        <v>8202</v>
      </c>
      <c r="D1392" t="s">
        <v>277</v>
      </c>
      <c r="E1392">
        <v>37.040999999999997</v>
      </c>
      <c r="F1392">
        <v>-79.535899999999998</v>
      </c>
      <c r="G1392" t="s">
        <v>6608</v>
      </c>
      <c r="H1392" t="s">
        <v>247</v>
      </c>
      <c r="I1392" t="s">
        <v>6608</v>
      </c>
      <c r="J1392" t="s">
        <v>137</v>
      </c>
      <c r="K1392">
        <v>3780</v>
      </c>
      <c r="L1392" t="s">
        <v>8203</v>
      </c>
      <c r="M1392" s="43">
        <v>40162</v>
      </c>
      <c r="N1392" s="43">
        <v>50860</v>
      </c>
      <c r="O1392" t="s">
        <v>250</v>
      </c>
      <c r="P1392" t="s">
        <v>162</v>
      </c>
      <c r="Q1392">
        <v>5</v>
      </c>
      <c r="R1392">
        <v>300.2</v>
      </c>
      <c r="S1392">
        <v>348501.58</v>
      </c>
      <c r="T1392">
        <v>13.2522602891832</v>
      </c>
      <c r="U1392">
        <v>1965</v>
      </c>
      <c r="V1392">
        <v>247.3</v>
      </c>
      <c r="W1392">
        <v>153936.70000000001</v>
      </c>
      <c r="X1392">
        <v>7.1058158709999999</v>
      </c>
      <c r="Y1392">
        <v>1965</v>
      </c>
      <c r="Z1392" t="s">
        <v>7507</v>
      </c>
      <c r="AA1392" s="48" t="s">
        <v>8204</v>
      </c>
      <c r="AB1392" s="41" t="s">
        <v>10666</v>
      </c>
      <c r="AC1392" t="s">
        <v>301</v>
      </c>
      <c r="AD1392" t="s">
        <v>282</v>
      </c>
      <c r="AE1392" t="s">
        <v>166</v>
      </c>
      <c r="AF1392" t="s">
        <v>6608</v>
      </c>
    </row>
    <row r="1393" spans="1:32">
      <c r="A1393" t="s">
        <v>8368</v>
      </c>
      <c r="B1393" t="s">
        <v>8369</v>
      </c>
      <c r="C1393" t="s">
        <v>732</v>
      </c>
      <c r="D1393" t="s">
        <v>157</v>
      </c>
      <c r="E1393">
        <v>48.547800000000002</v>
      </c>
      <c r="F1393">
        <v>-121.7394</v>
      </c>
      <c r="G1393" t="s">
        <v>1143</v>
      </c>
      <c r="H1393" t="s">
        <v>247</v>
      </c>
      <c r="I1393" t="s">
        <v>1143</v>
      </c>
      <c r="J1393" t="s">
        <v>108</v>
      </c>
      <c r="K1393">
        <v>3855</v>
      </c>
      <c r="L1393" t="s">
        <v>8370</v>
      </c>
      <c r="M1393" s="43">
        <v>39738</v>
      </c>
      <c r="N1393" s="43">
        <v>57983</v>
      </c>
      <c r="O1393" t="s">
        <v>812</v>
      </c>
      <c r="P1393" t="s">
        <v>162</v>
      </c>
      <c r="Q1393">
        <v>2</v>
      </c>
      <c r="R1393">
        <v>103.9</v>
      </c>
      <c r="S1393">
        <v>349461.61</v>
      </c>
      <c r="T1393">
        <v>38.395455104794301</v>
      </c>
      <c r="U1393">
        <v>1960</v>
      </c>
      <c r="V1393" t="s">
        <v>10666</v>
      </c>
      <c r="W1393" t="s">
        <v>10666</v>
      </c>
      <c r="X1393" t="s">
        <v>10666</v>
      </c>
      <c r="Y1393" t="s">
        <v>10666</v>
      </c>
      <c r="Z1393" t="s">
        <v>8371</v>
      </c>
      <c r="AA1393" s="48" t="s">
        <v>6376</v>
      </c>
      <c r="AB1393" s="41" t="s">
        <v>11071</v>
      </c>
      <c r="AC1393" t="s">
        <v>153</v>
      </c>
      <c r="AD1393" t="s">
        <v>1142</v>
      </c>
      <c r="AE1393" t="s">
        <v>166</v>
      </c>
      <c r="AF1393" t="s">
        <v>1143</v>
      </c>
    </row>
    <row r="1394" spans="1:32">
      <c r="A1394" t="s">
        <v>8641</v>
      </c>
      <c r="B1394" t="s">
        <v>8642</v>
      </c>
      <c r="C1394" t="s">
        <v>257</v>
      </c>
      <c r="D1394" t="s">
        <v>146</v>
      </c>
      <c r="E1394">
        <v>37.139012467999997</v>
      </c>
      <c r="F1394">
        <v>-119.489983804</v>
      </c>
      <c r="G1394" t="s">
        <v>397</v>
      </c>
      <c r="H1394" t="s">
        <v>247</v>
      </c>
      <c r="I1394" t="s">
        <v>397</v>
      </c>
      <c r="J1394" t="s">
        <v>108</v>
      </c>
      <c r="K1394">
        <v>320</v>
      </c>
      <c r="L1394" t="s">
        <v>8643</v>
      </c>
      <c r="M1394" s="43">
        <v>37959</v>
      </c>
      <c r="N1394" s="43">
        <v>51104</v>
      </c>
      <c r="O1394" t="s">
        <v>250</v>
      </c>
      <c r="P1394" t="s">
        <v>162</v>
      </c>
      <c r="Q1394">
        <v>2</v>
      </c>
      <c r="R1394">
        <v>100</v>
      </c>
      <c r="S1394">
        <v>350633.09</v>
      </c>
      <c r="T1394">
        <v>40.026608447488599</v>
      </c>
      <c r="U1394">
        <v>1951</v>
      </c>
      <c r="V1394" t="s">
        <v>10666</v>
      </c>
      <c r="W1394" t="s">
        <v>10666</v>
      </c>
      <c r="X1394" t="s">
        <v>10666</v>
      </c>
      <c r="Y1394" t="s">
        <v>10666</v>
      </c>
      <c r="Z1394" t="s">
        <v>522</v>
      </c>
      <c r="AA1394" s="48" t="s">
        <v>8644</v>
      </c>
      <c r="AB1394" s="41" t="s">
        <v>10670</v>
      </c>
      <c r="AC1394" t="s">
        <v>153</v>
      </c>
      <c r="AD1394" t="s">
        <v>263</v>
      </c>
      <c r="AE1394" t="s">
        <v>166</v>
      </c>
      <c r="AF1394" t="s">
        <v>397</v>
      </c>
    </row>
    <row r="1395" spans="1:32">
      <c r="A1395" t="s">
        <v>8050</v>
      </c>
      <c r="B1395" t="s">
        <v>8051</v>
      </c>
      <c r="C1395" t="s">
        <v>1721</v>
      </c>
      <c r="D1395" t="s">
        <v>146</v>
      </c>
      <c r="E1395">
        <v>37.700699999999998</v>
      </c>
      <c r="F1395">
        <v>-120.4221</v>
      </c>
      <c r="G1395" t="s">
        <v>4492</v>
      </c>
      <c r="H1395" t="s">
        <v>148</v>
      </c>
      <c r="I1395" t="s">
        <v>4492</v>
      </c>
      <c r="J1395" t="s">
        <v>108</v>
      </c>
      <c r="K1395">
        <v>439</v>
      </c>
      <c r="L1395" t="s">
        <v>8052</v>
      </c>
      <c r="M1395" s="43">
        <v>23446</v>
      </c>
      <c r="N1395" s="43">
        <v>42490</v>
      </c>
      <c r="O1395" t="s">
        <v>10666</v>
      </c>
      <c r="P1395" t="s">
        <v>162</v>
      </c>
      <c r="Q1395">
        <v>4</v>
      </c>
      <c r="R1395">
        <v>170.8</v>
      </c>
      <c r="S1395">
        <v>351452.26</v>
      </c>
      <c r="T1395">
        <v>23.4895322040786</v>
      </c>
      <c r="U1395">
        <v>1971</v>
      </c>
      <c r="V1395" t="s">
        <v>10666</v>
      </c>
      <c r="W1395" t="s">
        <v>10666</v>
      </c>
      <c r="X1395" t="s">
        <v>10666</v>
      </c>
      <c r="Y1395" t="s">
        <v>10666</v>
      </c>
      <c r="Z1395" t="s">
        <v>4493</v>
      </c>
      <c r="AA1395" s="48" t="s">
        <v>8053</v>
      </c>
      <c r="AB1395" s="41" t="s">
        <v>10675</v>
      </c>
      <c r="AC1395" t="s">
        <v>153</v>
      </c>
      <c r="AD1395" t="s">
        <v>4495</v>
      </c>
      <c r="AE1395" t="s">
        <v>166</v>
      </c>
      <c r="AF1395" t="s">
        <v>4492</v>
      </c>
    </row>
    <row r="1396" spans="1:32">
      <c r="A1396" t="s">
        <v>9440</v>
      </c>
      <c r="B1396" t="s">
        <v>9441</v>
      </c>
      <c r="C1396" t="s">
        <v>1969</v>
      </c>
      <c r="D1396" t="s">
        <v>404</v>
      </c>
      <c r="E1396">
        <v>36.166322010000002</v>
      </c>
      <c r="F1396">
        <v>-83.49847638</v>
      </c>
      <c r="G1396" t="s">
        <v>40</v>
      </c>
      <c r="H1396" t="s">
        <v>39</v>
      </c>
      <c r="I1396" t="s">
        <v>40</v>
      </c>
      <c r="J1396" t="s">
        <v>108</v>
      </c>
      <c r="K1396">
        <v>3397</v>
      </c>
      <c r="L1396" t="s">
        <v>10666</v>
      </c>
      <c r="M1396" t="s">
        <v>10666</v>
      </c>
      <c r="N1396" s="43" t="s">
        <v>10666</v>
      </c>
      <c r="O1396" t="s">
        <v>250</v>
      </c>
      <c r="P1396" t="s">
        <v>39</v>
      </c>
      <c r="Q1396">
        <v>4</v>
      </c>
      <c r="R1396">
        <v>135</v>
      </c>
      <c r="S1396">
        <v>352204.09</v>
      </c>
      <c r="T1396">
        <v>29.782182479282898</v>
      </c>
      <c r="U1396">
        <v>1942</v>
      </c>
      <c r="V1396" t="s">
        <v>10666</v>
      </c>
      <c r="W1396" t="s">
        <v>10666</v>
      </c>
      <c r="X1396" t="s">
        <v>10666</v>
      </c>
      <c r="Y1396" t="s">
        <v>10666</v>
      </c>
      <c r="Z1396" t="s">
        <v>9442</v>
      </c>
      <c r="AA1396" s="48" t="s">
        <v>9443</v>
      </c>
      <c r="AB1396" s="41" t="s">
        <v>11171</v>
      </c>
      <c r="AC1396" t="s">
        <v>253</v>
      </c>
      <c r="AD1396" t="s">
        <v>39</v>
      </c>
      <c r="AE1396" t="s">
        <v>166</v>
      </c>
      <c r="AF1396" t="s">
        <v>40</v>
      </c>
    </row>
    <row r="1397" spans="1:32">
      <c r="A1397" t="s">
        <v>8552</v>
      </c>
      <c r="B1397" t="s">
        <v>8553</v>
      </c>
      <c r="C1397" t="s">
        <v>468</v>
      </c>
      <c r="D1397" t="s">
        <v>469</v>
      </c>
      <c r="E1397">
        <v>44.3249</v>
      </c>
      <c r="F1397">
        <v>-72.001300000000001</v>
      </c>
      <c r="G1397" t="s">
        <v>470</v>
      </c>
      <c r="H1397" t="s">
        <v>309</v>
      </c>
      <c r="I1397" t="s">
        <v>471</v>
      </c>
      <c r="J1397" t="s">
        <v>108</v>
      </c>
      <c r="K1397">
        <v>2349</v>
      </c>
      <c r="L1397" t="s">
        <v>472</v>
      </c>
      <c r="M1397" s="43">
        <v>37354</v>
      </c>
      <c r="N1397" s="43">
        <v>51956</v>
      </c>
      <c r="O1397" t="s">
        <v>10666</v>
      </c>
      <c r="P1397" t="s">
        <v>162</v>
      </c>
      <c r="Q1397">
        <v>4</v>
      </c>
      <c r="R1397">
        <v>167.8</v>
      </c>
      <c r="S1397">
        <v>353622.65</v>
      </c>
      <c r="T1397">
        <v>24.057140893975799</v>
      </c>
      <c r="U1397">
        <v>1930</v>
      </c>
      <c r="V1397" t="s">
        <v>10666</v>
      </c>
      <c r="W1397" t="s">
        <v>10666</v>
      </c>
      <c r="X1397" t="s">
        <v>10666</v>
      </c>
      <c r="Y1397" t="s">
        <v>10666</v>
      </c>
      <c r="Z1397" t="s">
        <v>344</v>
      </c>
      <c r="AA1397" s="48" t="s">
        <v>8554</v>
      </c>
      <c r="AB1397" s="41" t="s">
        <v>10849</v>
      </c>
      <c r="AC1397" t="s">
        <v>232</v>
      </c>
      <c r="AD1397" t="s">
        <v>314</v>
      </c>
      <c r="AE1397" t="s">
        <v>220</v>
      </c>
      <c r="AF1397" t="s">
        <v>8555</v>
      </c>
    </row>
    <row r="1398" spans="1:32">
      <c r="A1398" t="s">
        <v>8390</v>
      </c>
      <c r="B1398" t="s">
        <v>8391</v>
      </c>
      <c r="C1398" t="s">
        <v>8392</v>
      </c>
      <c r="D1398" t="s">
        <v>1866</v>
      </c>
      <c r="E1398">
        <v>33.426699999999997</v>
      </c>
      <c r="F1398">
        <v>-86.338300000000004</v>
      </c>
      <c r="G1398" t="s">
        <v>7062</v>
      </c>
      <c r="H1398" t="s">
        <v>247</v>
      </c>
      <c r="I1398" t="s">
        <v>7062</v>
      </c>
      <c r="J1398" t="s">
        <v>108</v>
      </c>
      <c r="K1398">
        <v>14</v>
      </c>
      <c r="L1398" t="s">
        <v>8383</v>
      </c>
      <c r="M1398" s="43">
        <v>21067</v>
      </c>
      <c r="N1398" s="43">
        <v>39294</v>
      </c>
      <c r="O1398" t="s">
        <v>250</v>
      </c>
      <c r="P1398" t="s">
        <v>162</v>
      </c>
      <c r="Q1398">
        <v>3</v>
      </c>
      <c r="R1398">
        <v>128.1</v>
      </c>
      <c r="S1398">
        <v>354911.52</v>
      </c>
      <c r="T1398">
        <v>31.627645354121899</v>
      </c>
      <c r="U1398">
        <v>1964</v>
      </c>
      <c r="V1398" t="s">
        <v>10666</v>
      </c>
      <c r="W1398" t="s">
        <v>10666</v>
      </c>
      <c r="X1398" t="s">
        <v>10666</v>
      </c>
      <c r="Y1398" t="s">
        <v>10666</v>
      </c>
      <c r="Z1398" t="s">
        <v>8384</v>
      </c>
      <c r="AA1398" s="48" t="s">
        <v>11073</v>
      </c>
      <c r="AB1398" s="41" t="s">
        <v>10666</v>
      </c>
      <c r="AC1398" t="s">
        <v>253</v>
      </c>
      <c r="AD1398" t="s">
        <v>272</v>
      </c>
      <c r="AE1398" t="s">
        <v>166</v>
      </c>
      <c r="AF1398" t="s">
        <v>7062</v>
      </c>
    </row>
    <row r="1399" spans="1:32">
      <c r="A1399" t="s">
        <v>9194</v>
      </c>
      <c r="B1399" t="s">
        <v>9195</v>
      </c>
      <c r="C1399" t="s">
        <v>9196</v>
      </c>
      <c r="D1399" t="s">
        <v>527</v>
      </c>
      <c r="E1399">
        <v>35.694899999999997</v>
      </c>
      <c r="F1399">
        <v>-83.050600000000003</v>
      </c>
      <c r="G1399" t="s">
        <v>4080</v>
      </c>
      <c r="H1399" t="s">
        <v>247</v>
      </c>
      <c r="I1399" t="s">
        <v>7782</v>
      </c>
      <c r="J1399" t="s">
        <v>108</v>
      </c>
      <c r="K1399">
        <v>2715</v>
      </c>
      <c r="L1399" t="s">
        <v>9197</v>
      </c>
      <c r="M1399" s="43">
        <v>34642</v>
      </c>
      <c r="N1399" s="43">
        <v>49248</v>
      </c>
      <c r="O1399" t="s">
        <v>250</v>
      </c>
      <c r="P1399" t="s">
        <v>162</v>
      </c>
      <c r="Q1399">
        <v>3</v>
      </c>
      <c r="R1399">
        <v>108</v>
      </c>
      <c r="S1399">
        <v>357037.74</v>
      </c>
      <c r="T1399">
        <v>37.738641552511403</v>
      </c>
      <c r="U1399">
        <v>1930</v>
      </c>
      <c r="V1399" t="s">
        <v>10666</v>
      </c>
      <c r="W1399" t="s">
        <v>10666</v>
      </c>
      <c r="X1399" t="s">
        <v>10666</v>
      </c>
      <c r="Y1399" t="s">
        <v>10666</v>
      </c>
      <c r="Z1399" t="s">
        <v>9198</v>
      </c>
      <c r="AA1399" s="48" t="s">
        <v>9199</v>
      </c>
      <c r="AB1399" s="41" t="s">
        <v>11119</v>
      </c>
      <c r="AC1399" t="s">
        <v>253</v>
      </c>
      <c r="AD1399" t="s">
        <v>4079</v>
      </c>
      <c r="AE1399" t="s">
        <v>166</v>
      </c>
      <c r="AF1399" t="s">
        <v>4080</v>
      </c>
    </row>
    <row r="1400" spans="1:32">
      <c r="A1400" t="s">
        <v>9320</v>
      </c>
      <c r="B1400" t="s">
        <v>9321</v>
      </c>
      <c r="C1400" t="s">
        <v>917</v>
      </c>
      <c r="D1400" t="s">
        <v>146</v>
      </c>
      <c r="E1400">
        <v>38.347799999999999</v>
      </c>
      <c r="F1400">
        <v>-120.6664</v>
      </c>
      <c r="G1400" t="s">
        <v>258</v>
      </c>
      <c r="H1400" t="s">
        <v>247</v>
      </c>
      <c r="I1400" t="s">
        <v>259</v>
      </c>
      <c r="J1400" t="s">
        <v>108</v>
      </c>
      <c r="K1400">
        <v>239</v>
      </c>
      <c r="L1400" t="s">
        <v>9322</v>
      </c>
      <c r="M1400" s="43">
        <v>37175</v>
      </c>
      <c r="N1400" s="43">
        <v>48121</v>
      </c>
      <c r="O1400" t="s">
        <v>250</v>
      </c>
      <c r="P1400" t="s">
        <v>162</v>
      </c>
      <c r="Q1400">
        <v>3</v>
      </c>
      <c r="R1400">
        <v>102.5</v>
      </c>
      <c r="S1400">
        <v>361870.26</v>
      </c>
      <c r="T1400">
        <v>40.301844303374502</v>
      </c>
      <c r="U1400">
        <v>1948</v>
      </c>
      <c r="V1400" t="s">
        <v>10666</v>
      </c>
      <c r="W1400" t="s">
        <v>10666</v>
      </c>
      <c r="X1400" t="s">
        <v>10666</v>
      </c>
      <c r="Y1400" t="s">
        <v>10666</v>
      </c>
      <c r="Z1400" t="s">
        <v>9323</v>
      </c>
      <c r="AA1400" s="48" t="s">
        <v>9324</v>
      </c>
      <c r="AB1400" s="41" t="s">
        <v>11132</v>
      </c>
      <c r="AC1400" t="s">
        <v>153</v>
      </c>
      <c r="AD1400" t="s">
        <v>263</v>
      </c>
      <c r="AE1400" t="s">
        <v>166</v>
      </c>
      <c r="AF1400" t="s">
        <v>259</v>
      </c>
    </row>
    <row r="1401" spans="1:32">
      <c r="A1401" t="s">
        <v>10371</v>
      </c>
      <c r="B1401" t="s">
        <v>2915</v>
      </c>
      <c r="C1401" t="s">
        <v>2915</v>
      </c>
      <c r="D1401" t="s">
        <v>146</v>
      </c>
      <c r="E1401">
        <v>40.797296060000001</v>
      </c>
      <c r="F1401">
        <v>-122.762553</v>
      </c>
      <c r="G1401" t="s">
        <v>416</v>
      </c>
      <c r="H1401" t="s">
        <v>37</v>
      </c>
      <c r="I1401" t="s">
        <v>10372</v>
      </c>
      <c r="J1401" t="s">
        <v>108</v>
      </c>
      <c r="K1401">
        <v>451</v>
      </c>
      <c r="L1401" t="s">
        <v>10666</v>
      </c>
      <c r="M1401" t="s">
        <v>10666</v>
      </c>
      <c r="N1401" s="43" t="s">
        <v>10666</v>
      </c>
      <c r="O1401" t="s">
        <v>250</v>
      </c>
      <c r="P1401" t="s">
        <v>37</v>
      </c>
      <c r="Q1401">
        <v>2</v>
      </c>
      <c r="R1401">
        <v>140</v>
      </c>
      <c r="S1401">
        <v>362820.04</v>
      </c>
      <c r="T1401">
        <v>29.584151989562901</v>
      </c>
      <c r="U1401">
        <v>1964</v>
      </c>
      <c r="V1401" t="s">
        <v>10666</v>
      </c>
      <c r="W1401" t="s">
        <v>10666</v>
      </c>
      <c r="X1401" t="s">
        <v>10666</v>
      </c>
      <c r="Y1401" t="s">
        <v>10666</v>
      </c>
      <c r="Z1401" t="s">
        <v>10373</v>
      </c>
      <c r="AA1401" s="48" t="s">
        <v>11459</v>
      </c>
      <c r="AB1401" s="41" t="s">
        <v>10816</v>
      </c>
      <c r="AC1401" t="s">
        <v>153</v>
      </c>
      <c r="AD1401" t="s">
        <v>8470</v>
      </c>
      <c r="AE1401" t="s">
        <v>166</v>
      </c>
      <c r="AF1401" t="s">
        <v>579</v>
      </c>
    </row>
    <row r="1402" spans="1:32">
      <c r="A1402" t="s">
        <v>9497</v>
      </c>
      <c r="B1402" t="s">
        <v>9498</v>
      </c>
      <c r="C1402" t="s">
        <v>257</v>
      </c>
      <c r="D1402" t="s">
        <v>146</v>
      </c>
      <c r="E1402">
        <v>36.832338399999998</v>
      </c>
      <c r="F1402">
        <v>-119.32559019999999</v>
      </c>
      <c r="G1402" t="s">
        <v>9499</v>
      </c>
      <c r="H1402" t="s">
        <v>148</v>
      </c>
      <c r="I1402" t="s">
        <v>9500</v>
      </c>
      <c r="J1402" t="s">
        <v>108</v>
      </c>
      <c r="K1402">
        <v>7907</v>
      </c>
      <c r="L1402" t="s">
        <v>9501</v>
      </c>
      <c r="M1402" s="43">
        <v>29123</v>
      </c>
      <c r="N1402" s="43">
        <v>47361</v>
      </c>
      <c r="O1402" t="s">
        <v>10666</v>
      </c>
      <c r="P1402" t="s">
        <v>162</v>
      </c>
      <c r="Q1402">
        <v>3</v>
      </c>
      <c r="R1402">
        <v>165</v>
      </c>
      <c r="S1402">
        <v>365988.91</v>
      </c>
      <c r="T1402">
        <v>25.320942991559399</v>
      </c>
      <c r="U1402">
        <v>1984</v>
      </c>
      <c r="V1402" t="s">
        <v>10666</v>
      </c>
      <c r="W1402" t="s">
        <v>10666</v>
      </c>
      <c r="X1402" t="s">
        <v>10666</v>
      </c>
      <c r="Y1402" t="s">
        <v>10666</v>
      </c>
      <c r="Z1402" t="s">
        <v>8703</v>
      </c>
      <c r="AA1402" s="48" t="s">
        <v>9502</v>
      </c>
      <c r="AB1402" s="41" t="s">
        <v>10670</v>
      </c>
      <c r="AC1402" t="s">
        <v>153</v>
      </c>
      <c r="AD1402" t="s">
        <v>263</v>
      </c>
      <c r="AE1402" t="s">
        <v>166</v>
      </c>
      <c r="AF1402" t="s">
        <v>259</v>
      </c>
    </row>
    <row r="1403" spans="1:32">
      <c r="A1403" t="s">
        <v>10442</v>
      </c>
      <c r="B1403" t="s">
        <v>10443</v>
      </c>
      <c r="C1403" t="s">
        <v>2252</v>
      </c>
      <c r="D1403" t="s">
        <v>146</v>
      </c>
      <c r="E1403">
        <v>40.611858009999999</v>
      </c>
      <c r="F1403">
        <v>-122.4464413</v>
      </c>
      <c r="G1403" t="s">
        <v>416</v>
      </c>
      <c r="H1403" t="s">
        <v>37</v>
      </c>
      <c r="I1403" t="s">
        <v>10372</v>
      </c>
      <c r="J1403" t="s">
        <v>108</v>
      </c>
      <c r="K1403">
        <v>443</v>
      </c>
      <c r="L1403" t="s">
        <v>10666</v>
      </c>
      <c r="M1403" t="s">
        <v>10666</v>
      </c>
      <c r="N1403" s="43" t="s">
        <v>10666</v>
      </c>
      <c r="O1403" t="s">
        <v>812</v>
      </c>
      <c r="P1403" t="s">
        <v>37</v>
      </c>
      <c r="Q1403">
        <v>3</v>
      </c>
      <c r="R1403">
        <v>117</v>
      </c>
      <c r="S1403">
        <v>369652.09</v>
      </c>
      <c r="T1403">
        <v>36.066433477734797</v>
      </c>
      <c r="U1403">
        <v>1949</v>
      </c>
      <c r="V1403" t="s">
        <v>10666</v>
      </c>
      <c r="W1403" t="s">
        <v>10666</v>
      </c>
      <c r="X1403" t="s">
        <v>10666</v>
      </c>
      <c r="Y1403" t="s">
        <v>10666</v>
      </c>
      <c r="Z1403" t="s">
        <v>6742</v>
      </c>
      <c r="AA1403" s="48" t="s">
        <v>10380</v>
      </c>
      <c r="AB1403" s="41" t="s">
        <v>10831</v>
      </c>
      <c r="AC1403" t="s">
        <v>153</v>
      </c>
      <c r="AD1403" t="s">
        <v>8470</v>
      </c>
      <c r="AE1403" t="s">
        <v>166</v>
      </c>
      <c r="AF1403" t="s">
        <v>579</v>
      </c>
    </row>
    <row r="1404" spans="1:32">
      <c r="A1404" t="s">
        <v>9338</v>
      </c>
      <c r="B1404" t="s">
        <v>9339</v>
      </c>
      <c r="C1404" t="s">
        <v>9340</v>
      </c>
      <c r="D1404" t="s">
        <v>146</v>
      </c>
      <c r="E1404">
        <v>37.128399999999999</v>
      </c>
      <c r="F1404">
        <v>-119.5274</v>
      </c>
      <c r="G1404" t="s">
        <v>258</v>
      </c>
      <c r="H1404" t="s">
        <v>247</v>
      </c>
      <c r="I1404" t="s">
        <v>259</v>
      </c>
      <c r="J1404" t="s">
        <v>108</v>
      </c>
      <c r="K1404">
        <v>682</v>
      </c>
      <c r="L1404" t="s">
        <v>9341</v>
      </c>
      <c r="M1404" s="43">
        <v>29167</v>
      </c>
      <c r="N1404" s="43">
        <v>44895</v>
      </c>
      <c r="O1404" t="s">
        <v>10666</v>
      </c>
      <c r="P1404" t="s">
        <v>162</v>
      </c>
      <c r="Q1404">
        <v>1</v>
      </c>
      <c r="R1404">
        <v>139.5</v>
      </c>
      <c r="S1404">
        <v>370498.09</v>
      </c>
      <c r="T1404">
        <v>30.3184964239538</v>
      </c>
      <c r="U1404">
        <v>1983</v>
      </c>
      <c r="V1404" t="s">
        <v>10666</v>
      </c>
      <c r="W1404" t="s">
        <v>10666</v>
      </c>
      <c r="X1404" t="s">
        <v>10666</v>
      </c>
      <c r="Y1404" t="s">
        <v>10666</v>
      </c>
      <c r="Z1404" t="s">
        <v>522</v>
      </c>
      <c r="AA1404" s="48" t="s">
        <v>8982</v>
      </c>
      <c r="AB1404" s="41" t="s">
        <v>10666</v>
      </c>
      <c r="AC1404" t="s">
        <v>153</v>
      </c>
      <c r="AD1404" t="s">
        <v>263</v>
      </c>
      <c r="AE1404" t="s">
        <v>166</v>
      </c>
      <c r="AF1404" t="s">
        <v>259</v>
      </c>
    </row>
    <row r="1405" spans="1:32">
      <c r="A1405" t="s">
        <v>10281</v>
      </c>
      <c r="B1405" t="s">
        <v>10282</v>
      </c>
      <c r="C1405" t="s">
        <v>628</v>
      </c>
      <c r="D1405" t="s">
        <v>157</v>
      </c>
      <c r="E1405">
        <v>47.5</v>
      </c>
      <c r="F1405">
        <v>-119.28749999999999</v>
      </c>
      <c r="G1405" t="s">
        <v>10270</v>
      </c>
      <c r="H1405" t="s">
        <v>148</v>
      </c>
      <c r="I1405" t="s">
        <v>416</v>
      </c>
      <c r="J1405" t="s">
        <v>108</v>
      </c>
      <c r="K1405">
        <v>56695</v>
      </c>
      <c r="L1405" t="s">
        <v>10283</v>
      </c>
      <c r="M1405" s="43">
        <v>29812</v>
      </c>
      <c r="N1405" s="43">
        <v>48060</v>
      </c>
      <c r="O1405" t="s">
        <v>149</v>
      </c>
      <c r="P1405" t="s">
        <v>162</v>
      </c>
      <c r="Q1405">
        <v>2</v>
      </c>
      <c r="R1405">
        <v>92</v>
      </c>
      <c r="S1405">
        <v>377028.72</v>
      </c>
      <c r="T1405">
        <v>46.782400238237003</v>
      </c>
      <c r="U1405">
        <v>1985</v>
      </c>
      <c r="V1405" t="s">
        <v>10666</v>
      </c>
      <c r="W1405" t="s">
        <v>10666</v>
      </c>
      <c r="X1405" t="s">
        <v>10666</v>
      </c>
      <c r="Y1405" t="s">
        <v>10666</v>
      </c>
      <c r="Z1405" t="s">
        <v>10272</v>
      </c>
      <c r="AA1405" s="48" t="s">
        <v>10284</v>
      </c>
      <c r="AB1405" s="41" t="s">
        <v>11075</v>
      </c>
      <c r="AC1405" t="s">
        <v>153</v>
      </c>
      <c r="AD1405" t="s">
        <v>4226</v>
      </c>
      <c r="AE1405" t="s">
        <v>166</v>
      </c>
      <c r="AF1405" t="s">
        <v>4223</v>
      </c>
    </row>
    <row r="1406" spans="1:32">
      <c r="A1406" t="s">
        <v>9314</v>
      </c>
      <c r="B1406" t="s">
        <v>9315</v>
      </c>
      <c r="C1406" t="s">
        <v>257</v>
      </c>
      <c r="D1406" t="s">
        <v>146</v>
      </c>
      <c r="E1406">
        <v>36.919800000000002</v>
      </c>
      <c r="F1406">
        <v>-119.0234</v>
      </c>
      <c r="G1406" t="s">
        <v>258</v>
      </c>
      <c r="H1406" t="s">
        <v>247</v>
      </c>
      <c r="I1406" t="s">
        <v>259</v>
      </c>
      <c r="J1406" t="s">
        <v>108</v>
      </c>
      <c r="K1406">
        <v>218</v>
      </c>
      <c r="L1406" t="s">
        <v>9316</v>
      </c>
      <c r="M1406" s="43">
        <v>29329</v>
      </c>
      <c r="N1406" s="43">
        <v>46142</v>
      </c>
      <c r="O1406" t="s">
        <v>10666</v>
      </c>
      <c r="P1406" t="s">
        <v>162</v>
      </c>
      <c r="Q1406">
        <v>2</v>
      </c>
      <c r="R1406">
        <v>97.2</v>
      </c>
      <c r="S1406">
        <v>380131.57</v>
      </c>
      <c r="T1406">
        <v>44.644048189488302</v>
      </c>
      <c r="U1406">
        <v>1958</v>
      </c>
      <c r="V1406" t="s">
        <v>10666</v>
      </c>
      <c r="W1406" t="s">
        <v>10666</v>
      </c>
      <c r="X1406" t="s">
        <v>10666</v>
      </c>
      <c r="Y1406" t="s">
        <v>10666</v>
      </c>
      <c r="Z1406" t="s">
        <v>8705</v>
      </c>
      <c r="AA1406" s="48" t="s">
        <v>9317</v>
      </c>
      <c r="AB1406" s="41" t="s">
        <v>10670</v>
      </c>
      <c r="AC1406" t="s">
        <v>153</v>
      </c>
      <c r="AD1406" t="s">
        <v>263</v>
      </c>
      <c r="AE1406" t="s">
        <v>166</v>
      </c>
      <c r="AF1406" t="s">
        <v>259</v>
      </c>
    </row>
    <row r="1407" spans="1:32">
      <c r="A1407" t="s">
        <v>7919</v>
      </c>
      <c r="B1407" t="s">
        <v>7920</v>
      </c>
      <c r="C1407" t="s">
        <v>2311</v>
      </c>
      <c r="D1407" t="s">
        <v>458</v>
      </c>
      <c r="E1407">
        <v>45.069699999999997</v>
      </c>
      <c r="F1407">
        <v>-69.906800000000004</v>
      </c>
      <c r="G1407" t="s">
        <v>6232</v>
      </c>
      <c r="H1407" t="s">
        <v>309</v>
      </c>
      <c r="I1407" t="s">
        <v>6411</v>
      </c>
      <c r="J1407" t="s">
        <v>108</v>
      </c>
      <c r="K1407">
        <v>1511</v>
      </c>
      <c r="L1407" t="s">
        <v>7921</v>
      </c>
      <c r="M1407" s="43">
        <v>35759</v>
      </c>
      <c r="N1407" s="43">
        <v>49979</v>
      </c>
      <c r="O1407" t="s">
        <v>250</v>
      </c>
      <c r="P1407" t="s">
        <v>162</v>
      </c>
      <c r="Q1407">
        <v>3</v>
      </c>
      <c r="R1407">
        <v>72</v>
      </c>
      <c r="S1407">
        <v>381225.87</v>
      </c>
      <c r="T1407">
        <v>60.4429651826484</v>
      </c>
      <c r="U1407">
        <v>1930</v>
      </c>
      <c r="V1407" t="s">
        <v>10666</v>
      </c>
      <c r="W1407" t="s">
        <v>10666</v>
      </c>
      <c r="X1407" t="s">
        <v>10666</v>
      </c>
      <c r="Y1407" t="s">
        <v>10666</v>
      </c>
      <c r="Z1407" t="s">
        <v>7091</v>
      </c>
      <c r="AA1407" s="48" t="s">
        <v>7922</v>
      </c>
      <c r="AB1407" s="41" t="s">
        <v>10974</v>
      </c>
      <c r="AC1407" t="s">
        <v>232</v>
      </c>
      <c r="AD1407" t="s">
        <v>314</v>
      </c>
      <c r="AE1407" t="s">
        <v>220</v>
      </c>
      <c r="AF1407" t="s">
        <v>465</v>
      </c>
    </row>
    <row r="1408" spans="1:32">
      <c r="A1408" t="s">
        <v>9846</v>
      </c>
      <c r="B1408" t="s">
        <v>9847</v>
      </c>
      <c r="C1408" t="s">
        <v>9477</v>
      </c>
      <c r="D1408" t="s">
        <v>267</v>
      </c>
      <c r="E1408">
        <v>31.625786479999999</v>
      </c>
      <c r="F1408">
        <v>-85.063898710000004</v>
      </c>
      <c r="G1408" t="s">
        <v>9840</v>
      </c>
      <c r="H1408" t="s">
        <v>41</v>
      </c>
      <c r="I1408" t="s">
        <v>9840</v>
      </c>
      <c r="J1408" t="s">
        <v>108</v>
      </c>
      <c r="K1408">
        <v>761</v>
      </c>
      <c r="L1408" t="s">
        <v>10666</v>
      </c>
      <c r="M1408" t="s">
        <v>10666</v>
      </c>
      <c r="N1408" s="43" t="s">
        <v>10666</v>
      </c>
      <c r="O1408" t="s">
        <v>250</v>
      </c>
      <c r="P1408" t="s">
        <v>41</v>
      </c>
      <c r="Q1408">
        <v>4</v>
      </c>
      <c r="R1408">
        <v>168</v>
      </c>
      <c r="S1408">
        <v>383016.26</v>
      </c>
      <c r="T1408">
        <v>26.0257841378561</v>
      </c>
      <c r="U1408">
        <v>1963</v>
      </c>
      <c r="V1408" t="s">
        <v>10666</v>
      </c>
      <c r="W1408" t="s">
        <v>10666</v>
      </c>
      <c r="X1408" t="s">
        <v>10666</v>
      </c>
      <c r="Y1408" t="s">
        <v>10666</v>
      </c>
      <c r="Z1408" t="s">
        <v>7869</v>
      </c>
      <c r="AA1408" s="48" t="s">
        <v>11219</v>
      </c>
      <c r="AB1408" s="41" t="s">
        <v>11218</v>
      </c>
      <c r="AC1408" t="s">
        <v>253</v>
      </c>
      <c r="AD1408" t="s">
        <v>272</v>
      </c>
      <c r="AE1408" t="s">
        <v>166</v>
      </c>
      <c r="AF1408" t="s">
        <v>7062</v>
      </c>
    </row>
    <row r="1409" spans="1:32">
      <c r="A1409" t="s">
        <v>9276</v>
      </c>
      <c r="B1409" t="s">
        <v>9277</v>
      </c>
      <c r="C1409" t="s">
        <v>2252</v>
      </c>
      <c r="D1409" t="s">
        <v>146</v>
      </c>
      <c r="E1409">
        <v>40.9878</v>
      </c>
      <c r="F1409">
        <v>-121.7692</v>
      </c>
      <c r="G1409" t="s">
        <v>258</v>
      </c>
      <c r="H1409" t="s">
        <v>247</v>
      </c>
      <c r="I1409" t="s">
        <v>259</v>
      </c>
      <c r="J1409" t="s">
        <v>108</v>
      </c>
      <c r="K1409">
        <v>267</v>
      </c>
      <c r="L1409" t="s">
        <v>9274</v>
      </c>
      <c r="M1409" s="43">
        <v>39265</v>
      </c>
      <c r="N1409" s="43">
        <v>52412</v>
      </c>
      <c r="O1409" t="s">
        <v>250</v>
      </c>
      <c r="P1409" t="s">
        <v>162</v>
      </c>
      <c r="Q1409">
        <v>2</v>
      </c>
      <c r="R1409">
        <v>103.4</v>
      </c>
      <c r="S1409">
        <v>385374.52</v>
      </c>
      <c r="T1409">
        <v>42.5459623928</v>
      </c>
      <c r="U1409">
        <v>1955</v>
      </c>
      <c r="V1409" t="s">
        <v>10666</v>
      </c>
      <c r="W1409" t="s">
        <v>10666</v>
      </c>
      <c r="X1409" t="s">
        <v>10666</v>
      </c>
      <c r="Y1409" t="s">
        <v>10666</v>
      </c>
      <c r="Z1409" t="s">
        <v>8443</v>
      </c>
      <c r="AA1409" s="48" t="s">
        <v>9278</v>
      </c>
      <c r="AB1409" s="41" t="s">
        <v>10831</v>
      </c>
      <c r="AC1409" t="s">
        <v>153</v>
      </c>
      <c r="AD1409" t="s">
        <v>263</v>
      </c>
      <c r="AE1409" t="s">
        <v>166</v>
      </c>
      <c r="AF1409" t="s">
        <v>259</v>
      </c>
    </row>
    <row r="1410" spans="1:32">
      <c r="A1410" t="s">
        <v>9127</v>
      </c>
      <c r="B1410" t="s">
        <v>3992</v>
      </c>
      <c r="C1410" t="s">
        <v>3992</v>
      </c>
      <c r="D1410" t="s">
        <v>157</v>
      </c>
      <c r="E1410">
        <v>47.834699999999998</v>
      </c>
      <c r="F1410">
        <v>-120.0133</v>
      </c>
      <c r="G1410" t="s">
        <v>8402</v>
      </c>
      <c r="H1410" t="s">
        <v>148</v>
      </c>
      <c r="I1410" t="s">
        <v>8402</v>
      </c>
      <c r="J1410" t="s">
        <v>108</v>
      </c>
      <c r="K1410">
        <v>6424</v>
      </c>
      <c r="L1410" t="s">
        <v>9128</v>
      </c>
      <c r="M1410" s="43">
        <v>39027</v>
      </c>
      <c r="N1410" s="43">
        <v>57284</v>
      </c>
      <c r="O1410" t="s">
        <v>250</v>
      </c>
      <c r="P1410" t="s">
        <v>162</v>
      </c>
      <c r="Q1410">
        <v>2</v>
      </c>
      <c r="R1410">
        <v>59.2</v>
      </c>
      <c r="S1410">
        <v>387251.35</v>
      </c>
      <c r="T1410">
        <v>74.673606611748696</v>
      </c>
      <c r="U1410">
        <v>1927</v>
      </c>
      <c r="V1410" t="s">
        <v>10666</v>
      </c>
      <c r="W1410" t="s">
        <v>10666</v>
      </c>
      <c r="X1410" t="s">
        <v>10666</v>
      </c>
      <c r="Y1410" t="s">
        <v>10666</v>
      </c>
      <c r="Z1410" t="s">
        <v>9129</v>
      </c>
      <c r="AA1410" s="48" t="s">
        <v>9130</v>
      </c>
      <c r="AB1410" s="41" t="s">
        <v>10673</v>
      </c>
      <c r="AC1410" t="s">
        <v>153</v>
      </c>
      <c r="AD1410" t="s">
        <v>8404</v>
      </c>
      <c r="AE1410" t="s">
        <v>166</v>
      </c>
      <c r="AF1410" t="s">
        <v>8402</v>
      </c>
    </row>
    <row r="1411" spans="1:32">
      <c r="A1411" t="s">
        <v>9894</v>
      </c>
      <c r="B1411" t="s">
        <v>9895</v>
      </c>
      <c r="C1411" t="s">
        <v>9896</v>
      </c>
      <c r="D1411" t="s">
        <v>267</v>
      </c>
      <c r="E1411">
        <v>34.026023479999999</v>
      </c>
      <c r="F1411">
        <v>-82.593974250000002</v>
      </c>
      <c r="G1411" t="s">
        <v>9897</v>
      </c>
      <c r="H1411" t="s">
        <v>41</v>
      </c>
      <c r="I1411" t="s">
        <v>9897</v>
      </c>
      <c r="J1411" t="s">
        <v>137</v>
      </c>
      <c r="K1411">
        <v>6132</v>
      </c>
      <c r="L1411" t="s">
        <v>10666</v>
      </c>
      <c r="M1411" t="s">
        <v>10666</v>
      </c>
      <c r="N1411" s="43" t="s">
        <v>10666</v>
      </c>
      <c r="O1411" t="s">
        <v>250</v>
      </c>
      <c r="P1411" t="s">
        <v>41</v>
      </c>
      <c r="Q1411">
        <v>8</v>
      </c>
      <c r="R1411">
        <v>300</v>
      </c>
      <c r="S1411">
        <v>387429.39</v>
      </c>
      <c r="T1411">
        <v>14.7423664383562</v>
      </c>
      <c r="U1411">
        <v>1985</v>
      </c>
      <c r="V1411">
        <v>328</v>
      </c>
      <c r="W1411">
        <v>334130</v>
      </c>
      <c r="X1411">
        <v>11.62887014</v>
      </c>
      <c r="Y1411">
        <v>2002</v>
      </c>
      <c r="Z1411" t="s">
        <v>7325</v>
      </c>
      <c r="AA1411" s="48" t="s">
        <v>11231</v>
      </c>
      <c r="AB1411" s="41" t="s">
        <v>11230</v>
      </c>
      <c r="AC1411" t="s">
        <v>253</v>
      </c>
      <c r="AD1411" t="s">
        <v>9898</v>
      </c>
      <c r="AE1411" t="s">
        <v>166</v>
      </c>
      <c r="AF1411" t="s">
        <v>273</v>
      </c>
    </row>
    <row r="1412" spans="1:32">
      <c r="A1412" t="s">
        <v>9171</v>
      </c>
      <c r="B1412" t="s">
        <v>9172</v>
      </c>
      <c r="C1412" t="s">
        <v>7583</v>
      </c>
      <c r="D1412" t="s">
        <v>267</v>
      </c>
      <c r="E1412">
        <v>32.662999999999997</v>
      </c>
      <c r="F1412">
        <v>-85.090800000000002</v>
      </c>
      <c r="G1412" t="s">
        <v>269</v>
      </c>
      <c r="H1412" t="s">
        <v>247</v>
      </c>
      <c r="I1412" t="s">
        <v>269</v>
      </c>
      <c r="J1412" t="s">
        <v>108</v>
      </c>
      <c r="K1412">
        <v>702</v>
      </c>
      <c r="L1412" t="s">
        <v>9173</v>
      </c>
      <c r="M1412" s="43">
        <v>41995</v>
      </c>
      <c r="N1412" s="43">
        <v>52931</v>
      </c>
      <c r="O1412" t="s">
        <v>250</v>
      </c>
      <c r="P1412" t="s">
        <v>162</v>
      </c>
      <c r="Q1412">
        <v>6</v>
      </c>
      <c r="R1412">
        <v>173</v>
      </c>
      <c r="S1412">
        <v>387970.09</v>
      </c>
      <c r="T1412">
        <v>25.6004757568559</v>
      </c>
      <c r="U1412">
        <v>1926</v>
      </c>
      <c r="V1412" t="s">
        <v>10666</v>
      </c>
      <c r="W1412" t="s">
        <v>10666</v>
      </c>
      <c r="X1412" t="s">
        <v>10666</v>
      </c>
      <c r="Y1412" t="s">
        <v>10666</v>
      </c>
      <c r="Z1412" t="s">
        <v>7869</v>
      </c>
      <c r="AA1412" s="48" t="s">
        <v>9174</v>
      </c>
      <c r="AB1412" s="41" t="s">
        <v>11066</v>
      </c>
      <c r="AC1412" t="s">
        <v>253</v>
      </c>
      <c r="AD1412" t="s">
        <v>272</v>
      </c>
      <c r="AE1412" t="s">
        <v>166</v>
      </c>
      <c r="AF1412" t="s">
        <v>269</v>
      </c>
    </row>
    <row r="1413" spans="1:32">
      <c r="A1413" t="s">
        <v>8457</v>
      </c>
      <c r="B1413" t="s">
        <v>8458</v>
      </c>
      <c r="C1413" t="s">
        <v>1879</v>
      </c>
      <c r="D1413" t="s">
        <v>146</v>
      </c>
      <c r="E1413">
        <v>40.115400000000001</v>
      </c>
      <c r="F1413">
        <v>-121.1461</v>
      </c>
      <c r="G1413" t="s">
        <v>258</v>
      </c>
      <c r="H1413" t="s">
        <v>247</v>
      </c>
      <c r="I1413" t="s">
        <v>259</v>
      </c>
      <c r="J1413" t="s">
        <v>108</v>
      </c>
      <c r="K1413">
        <v>223</v>
      </c>
      <c r="L1413" t="s">
        <v>8453</v>
      </c>
      <c r="M1413" s="43">
        <v>20113</v>
      </c>
      <c r="N1413" s="43">
        <v>38291</v>
      </c>
      <c r="O1413" t="s">
        <v>10666</v>
      </c>
      <c r="P1413" t="s">
        <v>162</v>
      </c>
      <c r="Q1413">
        <v>2</v>
      </c>
      <c r="R1413">
        <v>117.9</v>
      </c>
      <c r="S1413">
        <v>388449.09</v>
      </c>
      <c r="T1413">
        <v>37.611114015824903</v>
      </c>
      <c r="U1413">
        <v>1958</v>
      </c>
      <c r="V1413" t="s">
        <v>10666</v>
      </c>
      <c r="W1413" t="s">
        <v>10666</v>
      </c>
      <c r="X1413" t="s">
        <v>10666</v>
      </c>
      <c r="Y1413" t="s">
        <v>10666</v>
      </c>
      <c r="Z1413" t="s">
        <v>8459</v>
      </c>
      <c r="AA1413" s="48" t="s">
        <v>8460</v>
      </c>
      <c r="AB1413" s="41" t="s">
        <v>10784</v>
      </c>
      <c r="AC1413" t="s">
        <v>153</v>
      </c>
      <c r="AD1413" t="s">
        <v>263</v>
      </c>
      <c r="AE1413" t="s">
        <v>166</v>
      </c>
      <c r="AF1413" t="s">
        <v>259</v>
      </c>
    </row>
    <row r="1414" spans="1:32">
      <c r="A1414" t="s">
        <v>10060</v>
      </c>
      <c r="B1414" t="s">
        <v>10061</v>
      </c>
      <c r="C1414" t="s">
        <v>8068</v>
      </c>
      <c r="D1414" t="s">
        <v>404</v>
      </c>
      <c r="E1414">
        <v>36.290405679999999</v>
      </c>
      <c r="F1414">
        <v>-85.943688039999998</v>
      </c>
      <c r="G1414" t="s">
        <v>9828</v>
      </c>
      <c r="H1414" t="s">
        <v>41</v>
      </c>
      <c r="I1414" t="s">
        <v>9828</v>
      </c>
      <c r="J1414" t="s">
        <v>108</v>
      </c>
      <c r="K1414">
        <v>3423</v>
      </c>
      <c r="L1414" t="s">
        <v>10666</v>
      </c>
      <c r="M1414" t="s">
        <v>10666</v>
      </c>
      <c r="N1414" s="43" t="s">
        <v>10666</v>
      </c>
      <c r="O1414" t="s">
        <v>10666</v>
      </c>
      <c r="P1414" t="s">
        <v>41</v>
      </c>
      <c r="Q1414">
        <v>3</v>
      </c>
      <c r="R1414">
        <v>99.9</v>
      </c>
      <c r="S1414">
        <v>391795.22</v>
      </c>
      <c r="T1414">
        <v>44.770251987146999</v>
      </c>
      <c r="U1414">
        <v>1973</v>
      </c>
      <c r="V1414" t="s">
        <v>10666</v>
      </c>
      <c r="W1414" t="s">
        <v>10666</v>
      </c>
      <c r="X1414" t="s">
        <v>10666</v>
      </c>
      <c r="Y1414" t="s">
        <v>10666</v>
      </c>
      <c r="Z1414" t="s">
        <v>9829</v>
      </c>
      <c r="AA1414" s="48" t="s">
        <v>10062</v>
      </c>
      <c r="AB1414" s="41" t="s">
        <v>11269</v>
      </c>
      <c r="AC1414" t="s">
        <v>253</v>
      </c>
      <c r="AD1414" t="s">
        <v>39</v>
      </c>
      <c r="AE1414" t="s">
        <v>166</v>
      </c>
      <c r="AF1414" t="s">
        <v>40</v>
      </c>
    </row>
    <row r="1415" spans="1:32">
      <c r="A1415" t="s">
        <v>8707</v>
      </c>
      <c r="B1415" t="s">
        <v>8708</v>
      </c>
      <c r="C1415" t="s">
        <v>257</v>
      </c>
      <c r="D1415" t="s">
        <v>146</v>
      </c>
      <c r="E1415">
        <v>37.004199999999997</v>
      </c>
      <c r="F1415">
        <v>-118.9684</v>
      </c>
      <c r="G1415" t="s">
        <v>258</v>
      </c>
      <c r="H1415" t="s">
        <v>247</v>
      </c>
      <c r="I1415" t="s">
        <v>259</v>
      </c>
      <c r="J1415" t="s">
        <v>108</v>
      </c>
      <c r="K1415">
        <v>240</v>
      </c>
      <c r="L1415" t="s">
        <v>8704</v>
      </c>
      <c r="M1415" s="43">
        <v>36956</v>
      </c>
      <c r="N1415" s="43">
        <v>51560</v>
      </c>
      <c r="O1415" t="s">
        <v>812</v>
      </c>
      <c r="P1415" t="s">
        <v>162</v>
      </c>
      <c r="Q1415">
        <v>2</v>
      </c>
      <c r="R1415">
        <v>135</v>
      </c>
      <c r="S1415">
        <v>392157</v>
      </c>
      <c r="T1415">
        <v>33.160578386605799</v>
      </c>
      <c r="U1415">
        <v>1958</v>
      </c>
      <c r="V1415" t="s">
        <v>10666</v>
      </c>
      <c r="W1415" t="s">
        <v>10666</v>
      </c>
      <c r="X1415" t="s">
        <v>10666</v>
      </c>
      <c r="Y1415" t="s">
        <v>10666</v>
      </c>
      <c r="Z1415" t="s">
        <v>8705</v>
      </c>
      <c r="AA1415" s="48" t="s">
        <v>8706</v>
      </c>
      <c r="AB1415" s="41" t="s">
        <v>10670</v>
      </c>
      <c r="AC1415" t="s">
        <v>153</v>
      </c>
      <c r="AD1415" t="s">
        <v>263</v>
      </c>
      <c r="AE1415" t="s">
        <v>166</v>
      </c>
      <c r="AF1415" t="s">
        <v>259</v>
      </c>
    </row>
    <row r="1416" spans="1:32">
      <c r="A1416" t="s">
        <v>8750</v>
      </c>
      <c r="B1416" t="s">
        <v>752</v>
      </c>
      <c r="C1416" t="s">
        <v>1879</v>
      </c>
      <c r="D1416" t="s">
        <v>146</v>
      </c>
      <c r="E1416">
        <v>39.986600000000003</v>
      </c>
      <c r="F1416">
        <v>-121.2834</v>
      </c>
      <c r="G1416" t="s">
        <v>258</v>
      </c>
      <c r="H1416" t="s">
        <v>247</v>
      </c>
      <c r="I1416" t="s">
        <v>259</v>
      </c>
      <c r="J1416" t="s">
        <v>108</v>
      </c>
      <c r="K1416">
        <v>275</v>
      </c>
      <c r="L1416" t="s">
        <v>8751</v>
      </c>
      <c r="M1416" s="43">
        <v>37188</v>
      </c>
      <c r="N1416" s="43">
        <v>49217</v>
      </c>
      <c r="O1416" t="s">
        <v>250</v>
      </c>
      <c r="P1416" t="s">
        <v>162</v>
      </c>
      <c r="Q1416">
        <v>2</v>
      </c>
      <c r="R1416">
        <v>126</v>
      </c>
      <c r="S1416">
        <v>392583.3</v>
      </c>
      <c r="T1416">
        <v>35.567813655142402</v>
      </c>
      <c r="U1416">
        <v>1950</v>
      </c>
      <c r="V1416" t="s">
        <v>10666</v>
      </c>
      <c r="W1416" t="s">
        <v>10666</v>
      </c>
      <c r="X1416" t="s">
        <v>10666</v>
      </c>
      <c r="Y1416" t="s">
        <v>10666</v>
      </c>
      <c r="Z1416" t="s">
        <v>8439</v>
      </c>
      <c r="AA1416" s="48" t="s">
        <v>8752</v>
      </c>
      <c r="AB1416" s="41" t="s">
        <v>10784</v>
      </c>
      <c r="AC1416" t="s">
        <v>153</v>
      </c>
      <c r="AD1416" t="s">
        <v>263</v>
      </c>
      <c r="AE1416" t="s">
        <v>166</v>
      </c>
      <c r="AF1416" t="s">
        <v>259</v>
      </c>
    </row>
    <row r="1417" spans="1:32">
      <c r="A1417" t="s">
        <v>8632</v>
      </c>
      <c r="B1417" t="s">
        <v>8633</v>
      </c>
      <c r="C1417" t="s">
        <v>1969</v>
      </c>
      <c r="D1417" t="s">
        <v>195</v>
      </c>
      <c r="E1417">
        <v>44.694400000000002</v>
      </c>
      <c r="F1417">
        <v>-121.2303</v>
      </c>
      <c r="G1417" t="s">
        <v>438</v>
      </c>
      <c r="H1417" t="s">
        <v>247</v>
      </c>
      <c r="I1417" t="s">
        <v>438</v>
      </c>
      <c r="J1417" t="s">
        <v>108</v>
      </c>
      <c r="K1417">
        <v>3048</v>
      </c>
      <c r="L1417" t="s">
        <v>8630</v>
      </c>
      <c r="M1417" s="43">
        <v>38524</v>
      </c>
      <c r="N1417" s="43">
        <v>56765</v>
      </c>
      <c r="O1417" t="s">
        <v>250</v>
      </c>
      <c r="P1417" t="s">
        <v>162</v>
      </c>
      <c r="Q1417">
        <v>3</v>
      </c>
      <c r="R1417">
        <v>109.8</v>
      </c>
      <c r="S1417">
        <v>395096.43</v>
      </c>
      <c r="T1417">
        <v>41.076805274845903</v>
      </c>
      <c r="U1417">
        <v>1957</v>
      </c>
      <c r="V1417" t="s">
        <v>10666</v>
      </c>
      <c r="W1417" t="s">
        <v>10666</v>
      </c>
      <c r="X1417" t="s">
        <v>10666</v>
      </c>
      <c r="Y1417" t="s">
        <v>10666</v>
      </c>
      <c r="Z1417" t="s">
        <v>4148</v>
      </c>
      <c r="AA1417" s="48" t="s">
        <v>8631</v>
      </c>
      <c r="AB1417" s="41" t="s">
        <v>10893</v>
      </c>
      <c r="AC1417" t="s">
        <v>153</v>
      </c>
      <c r="AD1417" t="s">
        <v>442</v>
      </c>
      <c r="AE1417" t="s">
        <v>166</v>
      </c>
      <c r="AF1417" t="s">
        <v>438</v>
      </c>
    </row>
    <row r="1418" spans="1:32">
      <c r="A1418" t="s">
        <v>5361</v>
      </c>
      <c r="B1418" t="s">
        <v>5362</v>
      </c>
      <c r="C1418" t="s">
        <v>5363</v>
      </c>
      <c r="D1418" t="s">
        <v>186</v>
      </c>
      <c r="E1418">
        <v>59.84</v>
      </c>
      <c r="F1418">
        <v>-150.75470000000001</v>
      </c>
      <c r="G1418" t="s">
        <v>5364</v>
      </c>
      <c r="H1418" t="s">
        <v>809</v>
      </c>
      <c r="I1418" t="s">
        <v>5364</v>
      </c>
      <c r="J1418" t="s">
        <v>108</v>
      </c>
      <c r="K1418">
        <v>7367</v>
      </c>
      <c r="L1418" t="s">
        <v>5365</v>
      </c>
      <c r="M1418" s="43">
        <v>31412</v>
      </c>
      <c r="N1418" s="43">
        <v>49643</v>
      </c>
      <c r="O1418" t="s">
        <v>250</v>
      </c>
      <c r="P1418" t="s">
        <v>162</v>
      </c>
      <c r="Q1418">
        <v>2</v>
      </c>
      <c r="R1418">
        <v>126</v>
      </c>
      <c r="S1418">
        <v>399634.76</v>
      </c>
      <c r="T1418">
        <v>36.206671740233404</v>
      </c>
      <c r="U1418">
        <v>1991</v>
      </c>
      <c r="V1418" t="s">
        <v>10666</v>
      </c>
      <c r="W1418" t="s">
        <v>10666</v>
      </c>
      <c r="X1418" t="s">
        <v>10666</v>
      </c>
      <c r="Y1418" t="s">
        <v>10666</v>
      </c>
      <c r="Z1418" t="s">
        <v>5366</v>
      </c>
      <c r="AA1418" s="48" t="s">
        <v>11510</v>
      </c>
      <c r="AB1418" s="41" t="s">
        <v>10666</v>
      </c>
      <c r="AC1418" t="s">
        <v>10666</v>
      </c>
      <c r="AD1418" t="s">
        <v>10666</v>
      </c>
      <c r="AE1418" t="s">
        <v>166</v>
      </c>
      <c r="AF1418" t="s">
        <v>5367</v>
      </c>
    </row>
    <row r="1419" spans="1:32">
      <c r="A1419" t="s">
        <v>9453</v>
      </c>
      <c r="B1419" t="s">
        <v>9454</v>
      </c>
      <c r="C1419" t="s">
        <v>806</v>
      </c>
      <c r="D1419" t="s">
        <v>404</v>
      </c>
      <c r="E1419">
        <v>35.17</v>
      </c>
      <c r="F1419">
        <v>-84.295000000000002</v>
      </c>
      <c r="G1419" t="s">
        <v>40</v>
      </c>
      <c r="H1419" t="s">
        <v>39</v>
      </c>
      <c r="I1419" t="s">
        <v>40</v>
      </c>
      <c r="J1419" t="s">
        <v>108</v>
      </c>
      <c r="K1419">
        <v>3394</v>
      </c>
      <c r="L1419" t="s">
        <v>10666</v>
      </c>
      <c r="M1419" t="s">
        <v>10666</v>
      </c>
      <c r="N1419" s="43" t="s">
        <v>10666</v>
      </c>
      <c r="O1419" t="s">
        <v>161</v>
      </c>
      <c r="P1419" t="s">
        <v>39</v>
      </c>
      <c r="Q1419">
        <v>2</v>
      </c>
      <c r="R1419">
        <v>93.6</v>
      </c>
      <c r="S1419">
        <v>405685.74</v>
      </c>
      <c r="T1419">
        <v>49.477732408383098</v>
      </c>
      <c r="U1419">
        <v>1943</v>
      </c>
      <c r="V1419" t="s">
        <v>10666</v>
      </c>
      <c r="W1419" t="s">
        <v>10666</v>
      </c>
      <c r="X1419" t="s">
        <v>10666</v>
      </c>
      <c r="Y1419" t="s">
        <v>10666</v>
      </c>
      <c r="Z1419" t="s">
        <v>7074</v>
      </c>
      <c r="AA1419" s="48" t="s">
        <v>11163</v>
      </c>
      <c r="AB1419" s="41" t="s">
        <v>11153</v>
      </c>
      <c r="AC1419" t="s">
        <v>253</v>
      </c>
      <c r="AD1419" t="s">
        <v>39</v>
      </c>
      <c r="AE1419" t="s">
        <v>166</v>
      </c>
      <c r="AF1419" t="s">
        <v>40</v>
      </c>
    </row>
    <row r="1420" spans="1:32">
      <c r="A1420" t="s">
        <v>8440</v>
      </c>
      <c r="B1420" t="s">
        <v>8441</v>
      </c>
      <c r="C1420" t="s">
        <v>2252</v>
      </c>
      <c r="D1420" t="s">
        <v>146</v>
      </c>
      <c r="E1420">
        <v>40.848100000000002</v>
      </c>
      <c r="F1420">
        <v>-121.9903</v>
      </c>
      <c r="G1420" t="s">
        <v>258</v>
      </c>
      <c r="H1420" t="s">
        <v>247</v>
      </c>
      <c r="I1420" t="s">
        <v>259</v>
      </c>
      <c r="J1420" t="s">
        <v>108</v>
      </c>
      <c r="K1420">
        <v>270</v>
      </c>
      <c r="L1420" t="s">
        <v>8442</v>
      </c>
      <c r="M1420" s="43">
        <v>22511</v>
      </c>
      <c r="N1420" s="43">
        <v>40755</v>
      </c>
      <c r="O1420" t="s">
        <v>10666</v>
      </c>
      <c r="P1420" t="s">
        <v>162</v>
      </c>
      <c r="Q1420">
        <v>2</v>
      </c>
      <c r="R1420">
        <v>109.8</v>
      </c>
      <c r="S1420">
        <v>406850.78</v>
      </c>
      <c r="T1420">
        <v>42.298864269614299</v>
      </c>
      <c r="U1420">
        <v>1965</v>
      </c>
      <c r="V1420" t="s">
        <v>10666</v>
      </c>
      <c r="W1420" t="s">
        <v>10666</v>
      </c>
      <c r="X1420" t="s">
        <v>10666</v>
      </c>
      <c r="Y1420" t="s">
        <v>10666</v>
      </c>
      <c r="Z1420" t="s">
        <v>8443</v>
      </c>
      <c r="AA1420" s="48" t="s">
        <v>8444</v>
      </c>
      <c r="AB1420" s="41" t="s">
        <v>10831</v>
      </c>
      <c r="AC1420" t="s">
        <v>153</v>
      </c>
      <c r="AD1420" t="s">
        <v>263</v>
      </c>
      <c r="AE1420" t="s">
        <v>166</v>
      </c>
      <c r="AF1420" t="s">
        <v>259</v>
      </c>
    </row>
    <row r="1421" spans="1:32">
      <c r="A1421" t="s">
        <v>8276</v>
      </c>
      <c r="B1421" t="s">
        <v>8277</v>
      </c>
      <c r="C1421" t="s">
        <v>1548</v>
      </c>
      <c r="D1421" t="s">
        <v>446</v>
      </c>
      <c r="E1421">
        <v>47.569099999999999</v>
      </c>
      <c r="F1421">
        <v>-111.12479999999999</v>
      </c>
      <c r="G1421" t="s">
        <v>447</v>
      </c>
      <c r="H1421" t="s">
        <v>309</v>
      </c>
      <c r="I1421" t="s">
        <v>448</v>
      </c>
      <c r="J1421" t="s">
        <v>108</v>
      </c>
      <c r="K1421">
        <v>2194</v>
      </c>
      <c r="L1421" t="s">
        <v>449</v>
      </c>
      <c r="M1421" s="43">
        <v>36796</v>
      </c>
      <c r="N1421" s="43">
        <v>51379</v>
      </c>
      <c r="O1421" t="s">
        <v>812</v>
      </c>
      <c r="P1421" t="s">
        <v>162</v>
      </c>
      <c r="Q1421">
        <v>6</v>
      </c>
      <c r="R1421">
        <v>55.2</v>
      </c>
      <c r="S1421">
        <v>418075.35</v>
      </c>
      <c r="T1421">
        <v>86.459232926344995</v>
      </c>
      <c r="U1421">
        <v>1915</v>
      </c>
      <c r="V1421" t="s">
        <v>10666</v>
      </c>
      <c r="W1421" t="s">
        <v>10666</v>
      </c>
      <c r="X1421" t="s">
        <v>10666</v>
      </c>
      <c r="Y1421" t="s">
        <v>10666</v>
      </c>
      <c r="Z1421" t="s">
        <v>451</v>
      </c>
      <c r="AA1421" s="48" t="s">
        <v>8273</v>
      </c>
      <c r="AB1421" s="41" t="s">
        <v>11062</v>
      </c>
      <c r="AC1421" t="s">
        <v>153</v>
      </c>
      <c r="AD1421" t="s">
        <v>453</v>
      </c>
      <c r="AE1421" t="s">
        <v>166</v>
      </c>
      <c r="AF1421" t="s">
        <v>454</v>
      </c>
    </row>
    <row r="1422" spans="1:32">
      <c r="A1422" t="s">
        <v>8353</v>
      </c>
      <c r="B1422" t="s">
        <v>2335</v>
      </c>
      <c r="C1422" t="s">
        <v>1919</v>
      </c>
      <c r="D1422" t="s">
        <v>157</v>
      </c>
      <c r="E1422">
        <v>47.974600000000002</v>
      </c>
      <c r="F1422">
        <v>-121.68680000000001</v>
      </c>
      <c r="G1422" t="s">
        <v>1137</v>
      </c>
      <c r="H1422" t="s">
        <v>148</v>
      </c>
      <c r="I1422" t="s">
        <v>8354</v>
      </c>
      <c r="J1422" t="s">
        <v>108</v>
      </c>
      <c r="K1422">
        <v>7588</v>
      </c>
      <c r="L1422" t="s">
        <v>8355</v>
      </c>
      <c r="M1422" s="43">
        <v>40788</v>
      </c>
      <c r="N1422" s="43">
        <v>57223</v>
      </c>
      <c r="O1422" t="s">
        <v>250</v>
      </c>
      <c r="P1422" t="s">
        <v>162</v>
      </c>
      <c r="Q1422">
        <v>4</v>
      </c>
      <c r="R1422">
        <v>111.8</v>
      </c>
      <c r="S1422">
        <v>421974.82</v>
      </c>
      <c r="T1422">
        <v>43.086441460206998</v>
      </c>
      <c r="U1422">
        <v>1984</v>
      </c>
      <c r="V1422" t="s">
        <v>10666</v>
      </c>
      <c r="W1422" t="s">
        <v>10666</v>
      </c>
      <c r="X1422" t="s">
        <v>10666</v>
      </c>
      <c r="Y1422" t="s">
        <v>10666</v>
      </c>
      <c r="Z1422" t="s">
        <v>8356</v>
      </c>
      <c r="AA1422" s="48" t="s">
        <v>11507</v>
      </c>
      <c r="AB1422" s="41" t="s">
        <v>10792</v>
      </c>
      <c r="AC1422" t="s">
        <v>153</v>
      </c>
      <c r="AD1422" t="s">
        <v>4142</v>
      </c>
      <c r="AE1422" t="s">
        <v>166</v>
      </c>
      <c r="AF1422" t="s">
        <v>4630</v>
      </c>
    </row>
    <row r="1423" spans="1:32">
      <c r="A1423" t="s">
        <v>9436</v>
      </c>
      <c r="B1423" t="s">
        <v>9437</v>
      </c>
      <c r="C1423" t="s">
        <v>623</v>
      </c>
      <c r="D1423" t="s">
        <v>404</v>
      </c>
      <c r="E1423">
        <v>35.961135679999998</v>
      </c>
      <c r="F1423">
        <v>-83.538268849999994</v>
      </c>
      <c r="G1423" t="s">
        <v>40</v>
      </c>
      <c r="H1423" t="s">
        <v>39</v>
      </c>
      <c r="I1423" t="s">
        <v>40</v>
      </c>
      <c r="J1423" t="s">
        <v>108</v>
      </c>
      <c r="K1423">
        <v>3400</v>
      </c>
      <c r="L1423" t="s">
        <v>10666</v>
      </c>
      <c r="M1423" t="s">
        <v>10666</v>
      </c>
      <c r="N1423" s="43" t="s">
        <v>10666</v>
      </c>
      <c r="O1423" t="s">
        <v>250</v>
      </c>
      <c r="P1423" t="s">
        <v>39</v>
      </c>
      <c r="Q1423">
        <v>4</v>
      </c>
      <c r="R1423">
        <v>150.80000000000001</v>
      </c>
      <c r="S1423">
        <v>424939.74</v>
      </c>
      <c r="T1423">
        <v>32.167840013080898</v>
      </c>
      <c r="U1423">
        <v>1943</v>
      </c>
      <c r="V1423" t="s">
        <v>10666</v>
      </c>
      <c r="W1423" t="s">
        <v>10666</v>
      </c>
      <c r="X1423" t="s">
        <v>10666</v>
      </c>
      <c r="Y1423" t="s">
        <v>10666</v>
      </c>
      <c r="Z1423" t="s">
        <v>3820</v>
      </c>
      <c r="AA1423" s="48" t="s">
        <v>11168</v>
      </c>
      <c r="AB1423" s="41" t="s">
        <v>11167</v>
      </c>
      <c r="AC1423" t="s">
        <v>253</v>
      </c>
      <c r="AD1423" t="s">
        <v>39</v>
      </c>
      <c r="AE1423" t="s">
        <v>166</v>
      </c>
      <c r="AF1423" t="s">
        <v>40</v>
      </c>
    </row>
    <row r="1424" spans="1:32">
      <c r="A1424" t="s">
        <v>9992</v>
      </c>
      <c r="B1424" t="s">
        <v>9993</v>
      </c>
      <c r="C1424" t="s">
        <v>9994</v>
      </c>
      <c r="D1424" t="s">
        <v>267</v>
      </c>
      <c r="E1424">
        <v>34.35796921</v>
      </c>
      <c r="F1424">
        <v>-82.821456909999995</v>
      </c>
      <c r="G1424" t="s">
        <v>9897</v>
      </c>
      <c r="H1424" t="s">
        <v>41</v>
      </c>
      <c r="I1424" t="s">
        <v>9897</v>
      </c>
      <c r="J1424" t="s">
        <v>108</v>
      </c>
      <c r="K1424">
        <v>754</v>
      </c>
      <c r="L1424" t="s">
        <v>10666</v>
      </c>
      <c r="M1424" t="s">
        <v>10666</v>
      </c>
      <c r="N1424" s="43" t="s">
        <v>10666</v>
      </c>
      <c r="O1424" t="s">
        <v>250</v>
      </c>
      <c r="P1424" t="s">
        <v>41</v>
      </c>
      <c r="Q1424">
        <v>5</v>
      </c>
      <c r="R1424">
        <v>420</v>
      </c>
      <c r="S1424">
        <v>425183.43</v>
      </c>
      <c r="T1424">
        <v>11.5564098173516</v>
      </c>
      <c r="U1424">
        <v>1962</v>
      </c>
      <c r="V1424" t="s">
        <v>10666</v>
      </c>
      <c r="W1424" t="s">
        <v>10666</v>
      </c>
      <c r="X1424" t="s">
        <v>10666</v>
      </c>
      <c r="Y1424" t="s">
        <v>10666</v>
      </c>
      <c r="Z1424" t="s">
        <v>7325</v>
      </c>
      <c r="AA1424" s="48" t="s">
        <v>11256</v>
      </c>
      <c r="AB1424" s="41" t="s">
        <v>11255</v>
      </c>
      <c r="AC1424" t="s">
        <v>253</v>
      </c>
      <c r="AD1424" t="s">
        <v>9898</v>
      </c>
      <c r="AE1424" t="s">
        <v>166</v>
      </c>
      <c r="AF1424" t="s">
        <v>269</v>
      </c>
    </row>
    <row r="1425" spans="1:32">
      <c r="A1425" t="s">
        <v>8596</v>
      </c>
      <c r="B1425" t="s">
        <v>8597</v>
      </c>
      <c r="C1425" t="s">
        <v>8598</v>
      </c>
      <c r="D1425" t="s">
        <v>483</v>
      </c>
      <c r="E1425">
        <v>42.947000000000003</v>
      </c>
      <c r="F1425">
        <v>-115.9759</v>
      </c>
      <c r="G1425" t="s">
        <v>430</v>
      </c>
      <c r="H1425" t="s">
        <v>247</v>
      </c>
      <c r="I1425" t="s">
        <v>430</v>
      </c>
      <c r="J1425" t="s">
        <v>108</v>
      </c>
      <c r="K1425">
        <v>812</v>
      </c>
      <c r="L1425" t="s">
        <v>8599</v>
      </c>
      <c r="M1425" s="43">
        <v>38203</v>
      </c>
      <c r="N1425" s="43">
        <v>49156</v>
      </c>
      <c r="O1425" t="s">
        <v>250</v>
      </c>
      <c r="P1425" t="s">
        <v>162</v>
      </c>
      <c r="Q1425">
        <v>3</v>
      </c>
      <c r="R1425">
        <v>82.8</v>
      </c>
      <c r="S1425">
        <v>425385.61</v>
      </c>
      <c r="T1425">
        <v>58.647344373855702</v>
      </c>
      <c r="U1425">
        <v>1952</v>
      </c>
      <c r="V1425" t="s">
        <v>10666</v>
      </c>
      <c r="W1425" t="s">
        <v>10666</v>
      </c>
      <c r="X1425" t="s">
        <v>10666</v>
      </c>
      <c r="Y1425" t="s">
        <v>10666</v>
      </c>
      <c r="Z1425" t="s">
        <v>432</v>
      </c>
      <c r="AA1425" s="48" t="s">
        <v>11503</v>
      </c>
      <c r="AB1425" s="41" t="s">
        <v>10666</v>
      </c>
      <c r="AC1425" t="s">
        <v>153</v>
      </c>
      <c r="AD1425" t="s">
        <v>434</v>
      </c>
      <c r="AE1425" t="s">
        <v>166</v>
      </c>
      <c r="AF1425" t="s">
        <v>430</v>
      </c>
    </row>
    <row r="1426" spans="1:32">
      <c r="A1426" t="s">
        <v>9522</v>
      </c>
      <c r="B1426" t="s">
        <v>9523</v>
      </c>
      <c r="C1426" t="s">
        <v>2848</v>
      </c>
      <c r="D1426" t="s">
        <v>702</v>
      </c>
      <c r="E1426">
        <v>37.898037000000002</v>
      </c>
      <c r="F1426">
        <v>-86.704177000000001</v>
      </c>
      <c r="G1426" t="s">
        <v>9524</v>
      </c>
      <c r="H1426" t="s">
        <v>148</v>
      </c>
      <c r="I1426" t="s">
        <v>9525</v>
      </c>
      <c r="J1426" t="s">
        <v>108</v>
      </c>
      <c r="K1426">
        <v>57399</v>
      </c>
      <c r="L1426" t="s">
        <v>9526</v>
      </c>
      <c r="M1426" s="43">
        <v>33410</v>
      </c>
      <c r="N1426" s="43">
        <v>51652</v>
      </c>
      <c r="O1426" t="s">
        <v>161</v>
      </c>
      <c r="P1426" t="s">
        <v>162</v>
      </c>
      <c r="Q1426">
        <v>3</v>
      </c>
      <c r="R1426">
        <v>87.9</v>
      </c>
      <c r="S1426">
        <v>425418.67</v>
      </c>
      <c r="T1426">
        <v>55.248890914852403</v>
      </c>
      <c r="U1426">
        <v>2016</v>
      </c>
      <c r="V1426" t="s">
        <v>10666</v>
      </c>
      <c r="W1426" t="s">
        <v>10666</v>
      </c>
      <c r="X1426" t="s">
        <v>10666</v>
      </c>
      <c r="Y1426" t="s">
        <v>10666</v>
      </c>
      <c r="Z1426" t="s">
        <v>9527</v>
      </c>
      <c r="AA1426" s="48" t="s">
        <v>9528</v>
      </c>
      <c r="AB1426" s="41" t="s">
        <v>11182</v>
      </c>
      <c r="AC1426" t="s">
        <v>253</v>
      </c>
      <c r="AD1426" t="s">
        <v>302</v>
      </c>
      <c r="AE1426" t="s">
        <v>166</v>
      </c>
      <c r="AF1426" t="s">
        <v>9529</v>
      </c>
    </row>
    <row r="1427" spans="1:32">
      <c r="A1427" t="s">
        <v>10491</v>
      </c>
      <c r="B1427" t="s">
        <v>10492</v>
      </c>
      <c r="C1427" t="s">
        <v>10493</v>
      </c>
      <c r="D1427" t="s">
        <v>208</v>
      </c>
      <c r="E1427">
        <v>40.914645950000001</v>
      </c>
      <c r="F1427">
        <v>-109.42166210000001</v>
      </c>
      <c r="G1427" t="s">
        <v>416</v>
      </c>
      <c r="H1427" t="s">
        <v>37</v>
      </c>
      <c r="I1427" t="s">
        <v>10420</v>
      </c>
      <c r="J1427" t="s">
        <v>108</v>
      </c>
      <c r="K1427">
        <v>6405</v>
      </c>
      <c r="L1427" t="s">
        <v>10666</v>
      </c>
      <c r="M1427" t="s">
        <v>10666</v>
      </c>
      <c r="N1427" s="43" t="s">
        <v>10666</v>
      </c>
      <c r="O1427" t="s">
        <v>812</v>
      </c>
      <c r="P1427" t="s">
        <v>37</v>
      </c>
      <c r="Q1427">
        <v>3</v>
      </c>
      <c r="R1427">
        <v>151.80000000000001</v>
      </c>
      <c r="S1427">
        <v>426783.52</v>
      </c>
      <c r="T1427">
        <v>32.094584920076301</v>
      </c>
      <c r="U1427">
        <v>1963</v>
      </c>
      <c r="V1427" t="s">
        <v>10666</v>
      </c>
      <c r="W1427" t="s">
        <v>10666</v>
      </c>
      <c r="X1427" t="s">
        <v>10666</v>
      </c>
      <c r="Y1427" t="s">
        <v>10666</v>
      </c>
      <c r="Z1427" t="s">
        <v>10494</v>
      </c>
      <c r="AA1427" s="48" t="s">
        <v>10495</v>
      </c>
      <c r="AB1427" s="41" t="s">
        <v>11309</v>
      </c>
      <c r="AC1427" t="s">
        <v>153</v>
      </c>
      <c r="AD1427" t="s">
        <v>10019</v>
      </c>
      <c r="AE1427" t="s">
        <v>166</v>
      </c>
      <c r="AF1427" t="s">
        <v>579</v>
      </c>
    </row>
    <row r="1428" spans="1:32">
      <c r="A1428" t="s">
        <v>9969</v>
      </c>
      <c r="B1428" t="s">
        <v>9970</v>
      </c>
      <c r="C1428" t="s">
        <v>2662</v>
      </c>
      <c r="D1428" t="s">
        <v>277</v>
      </c>
      <c r="E1428">
        <v>36.598510810000001</v>
      </c>
      <c r="F1428">
        <v>-78.299151589999994</v>
      </c>
      <c r="G1428" t="s">
        <v>9908</v>
      </c>
      <c r="H1428" t="s">
        <v>41</v>
      </c>
      <c r="I1428" t="s">
        <v>9908</v>
      </c>
      <c r="J1428" t="s">
        <v>108</v>
      </c>
      <c r="K1428">
        <v>3833</v>
      </c>
      <c r="L1428" t="s">
        <v>10666</v>
      </c>
      <c r="M1428" t="s">
        <v>10666</v>
      </c>
      <c r="N1428" s="43" t="s">
        <v>10666</v>
      </c>
      <c r="O1428" t="s">
        <v>250</v>
      </c>
      <c r="P1428" t="s">
        <v>41</v>
      </c>
      <c r="Q1428">
        <v>9</v>
      </c>
      <c r="R1428">
        <v>296.8</v>
      </c>
      <c r="S1428">
        <v>428161.57</v>
      </c>
      <c r="T1428">
        <v>16.467955374835402</v>
      </c>
      <c r="U1428">
        <v>1952</v>
      </c>
      <c r="V1428" t="s">
        <v>10666</v>
      </c>
      <c r="W1428" t="s">
        <v>10666</v>
      </c>
      <c r="X1428" t="s">
        <v>10666</v>
      </c>
      <c r="Y1428" t="s">
        <v>10666</v>
      </c>
      <c r="Z1428" t="s">
        <v>9909</v>
      </c>
      <c r="AA1428" s="48" t="s">
        <v>11248</v>
      </c>
      <c r="AB1428" s="41" t="s">
        <v>11247</v>
      </c>
      <c r="AC1428" t="s">
        <v>253</v>
      </c>
      <c r="AD1428" t="s">
        <v>282</v>
      </c>
      <c r="AE1428" t="s">
        <v>166</v>
      </c>
      <c r="AF1428" t="s">
        <v>278</v>
      </c>
    </row>
    <row r="1429" spans="1:32">
      <c r="A1429" t="s">
        <v>8923</v>
      </c>
      <c r="B1429" t="s">
        <v>8924</v>
      </c>
      <c r="C1429" t="s">
        <v>326</v>
      </c>
      <c r="D1429" t="s">
        <v>327</v>
      </c>
      <c r="E1429">
        <v>36.4681</v>
      </c>
      <c r="F1429">
        <v>-95.041700000000006</v>
      </c>
      <c r="G1429" t="s">
        <v>328</v>
      </c>
      <c r="H1429" t="s">
        <v>5</v>
      </c>
      <c r="I1429" t="s">
        <v>328</v>
      </c>
      <c r="J1429" t="s">
        <v>108</v>
      </c>
      <c r="K1429">
        <v>2981</v>
      </c>
      <c r="L1429" t="s">
        <v>8925</v>
      </c>
      <c r="M1429" s="43">
        <v>33718</v>
      </c>
      <c r="N1429" s="43">
        <v>45808</v>
      </c>
      <c r="O1429" t="s">
        <v>250</v>
      </c>
      <c r="P1429" t="s">
        <v>162</v>
      </c>
      <c r="Q1429">
        <v>7</v>
      </c>
      <c r="R1429">
        <v>130.1</v>
      </c>
      <c r="S1429">
        <v>429610.57</v>
      </c>
      <c r="T1429">
        <v>37.695851277029597</v>
      </c>
      <c r="U1429">
        <v>1940</v>
      </c>
      <c r="V1429" t="s">
        <v>10666</v>
      </c>
      <c r="W1429" t="s">
        <v>10666</v>
      </c>
      <c r="X1429" t="s">
        <v>10666</v>
      </c>
      <c r="Y1429" t="s">
        <v>10666</v>
      </c>
      <c r="Z1429" t="s">
        <v>8926</v>
      </c>
      <c r="AA1429" s="48" t="s">
        <v>8927</v>
      </c>
      <c r="AB1429" s="41" t="s">
        <v>11064</v>
      </c>
      <c r="AC1429" t="s">
        <v>601</v>
      </c>
      <c r="AD1429" t="s">
        <v>333</v>
      </c>
      <c r="AE1429" t="s">
        <v>166</v>
      </c>
      <c r="AF1429" t="s">
        <v>328</v>
      </c>
    </row>
    <row r="1430" spans="1:32">
      <c r="A1430" t="s">
        <v>8254</v>
      </c>
      <c r="B1430" t="s">
        <v>8255</v>
      </c>
      <c r="C1430" t="s">
        <v>8217</v>
      </c>
      <c r="D1430" t="s">
        <v>527</v>
      </c>
      <c r="E1430">
        <v>35.419699999999999</v>
      </c>
      <c r="F1430">
        <v>-80.093100000000007</v>
      </c>
      <c r="G1430" t="s">
        <v>1582</v>
      </c>
      <c r="H1430" t="s">
        <v>309</v>
      </c>
      <c r="I1430" t="s">
        <v>8247</v>
      </c>
      <c r="J1430" t="s">
        <v>108</v>
      </c>
      <c r="K1430">
        <v>54894</v>
      </c>
      <c r="L1430" t="s">
        <v>8248</v>
      </c>
      <c r="M1430" s="43">
        <v>42635</v>
      </c>
      <c r="N1430" s="43">
        <v>56704</v>
      </c>
      <c r="O1430" t="s">
        <v>450</v>
      </c>
      <c r="P1430" t="s">
        <v>162</v>
      </c>
      <c r="Q1430">
        <v>4</v>
      </c>
      <c r="R1430">
        <v>108.8</v>
      </c>
      <c r="S1430">
        <v>434762.87</v>
      </c>
      <c r="T1430">
        <v>45.616235856500097</v>
      </c>
      <c r="U1430">
        <v>1917</v>
      </c>
      <c r="V1430" t="s">
        <v>10666</v>
      </c>
      <c r="W1430" t="s">
        <v>10666</v>
      </c>
      <c r="X1430" t="s">
        <v>10666</v>
      </c>
      <c r="Y1430" t="s">
        <v>10666</v>
      </c>
      <c r="Z1430" t="s">
        <v>8249</v>
      </c>
      <c r="AA1430" s="48" t="s">
        <v>8256</v>
      </c>
      <c r="AB1430" s="41" t="s">
        <v>10666</v>
      </c>
      <c r="AC1430" t="s">
        <v>253</v>
      </c>
      <c r="AD1430" t="s">
        <v>8251</v>
      </c>
      <c r="AE1430" t="s">
        <v>166</v>
      </c>
      <c r="AF1430" t="s">
        <v>246</v>
      </c>
    </row>
    <row r="1431" spans="1:32">
      <c r="A1431" t="s">
        <v>8603</v>
      </c>
      <c r="B1431" t="s">
        <v>3144</v>
      </c>
      <c r="C1431" t="s">
        <v>4217</v>
      </c>
      <c r="D1431" t="s">
        <v>157</v>
      </c>
      <c r="E1431">
        <v>48.7806</v>
      </c>
      <c r="F1431">
        <v>-117.4092</v>
      </c>
      <c r="G1431" t="s">
        <v>8604</v>
      </c>
      <c r="H1431" t="s">
        <v>148</v>
      </c>
      <c r="I1431" t="s">
        <v>4218</v>
      </c>
      <c r="J1431" t="s">
        <v>108</v>
      </c>
      <c r="K1431">
        <v>3891</v>
      </c>
      <c r="L1431" t="s">
        <v>8605</v>
      </c>
      <c r="M1431" s="43">
        <v>38544</v>
      </c>
      <c r="N1431" s="43">
        <v>56795</v>
      </c>
      <c r="O1431" t="s">
        <v>161</v>
      </c>
      <c r="P1431" t="s">
        <v>162</v>
      </c>
      <c r="Q1431">
        <v>4</v>
      </c>
      <c r="R1431">
        <v>90</v>
      </c>
      <c r="S1431">
        <v>435005.83</v>
      </c>
      <c r="T1431">
        <v>55.175777524099402</v>
      </c>
      <c r="U1431">
        <v>1955</v>
      </c>
      <c r="V1431" t="s">
        <v>10666</v>
      </c>
      <c r="W1431" t="s">
        <v>10666</v>
      </c>
      <c r="X1431" t="s">
        <v>10666</v>
      </c>
      <c r="Y1431" t="s">
        <v>10666</v>
      </c>
      <c r="Z1431" t="s">
        <v>8407</v>
      </c>
      <c r="AA1431" s="48" t="s">
        <v>8606</v>
      </c>
      <c r="AB1431" s="41" t="s">
        <v>10735</v>
      </c>
      <c r="AC1431" t="s">
        <v>153</v>
      </c>
      <c r="AD1431" t="s">
        <v>4226</v>
      </c>
      <c r="AE1431" t="s">
        <v>166</v>
      </c>
      <c r="AF1431" t="s">
        <v>8604</v>
      </c>
    </row>
    <row r="1432" spans="1:32">
      <c r="A1432" t="s">
        <v>10399</v>
      </c>
      <c r="B1432" t="s">
        <v>6475</v>
      </c>
      <c r="C1432" t="s">
        <v>817</v>
      </c>
      <c r="D1432" t="s">
        <v>146</v>
      </c>
      <c r="E1432">
        <v>34.295334400000002</v>
      </c>
      <c r="F1432">
        <v>-114.1402216</v>
      </c>
      <c r="G1432" t="s">
        <v>416</v>
      </c>
      <c r="H1432" t="s">
        <v>37</v>
      </c>
      <c r="I1432" t="s">
        <v>10400</v>
      </c>
      <c r="J1432" t="s">
        <v>108</v>
      </c>
      <c r="K1432">
        <v>447</v>
      </c>
      <c r="L1432" t="s">
        <v>10666</v>
      </c>
      <c r="M1432" t="s">
        <v>10666</v>
      </c>
      <c r="N1432" s="43" t="s">
        <v>10666</v>
      </c>
      <c r="O1432" t="s">
        <v>812</v>
      </c>
      <c r="P1432" t="s">
        <v>37</v>
      </c>
      <c r="Q1432">
        <v>4</v>
      </c>
      <c r="R1432">
        <v>120</v>
      </c>
      <c r="S1432">
        <v>437141.26</v>
      </c>
      <c r="T1432">
        <v>41.584975266362299</v>
      </c>
      <c r="U1432">
        <v>1942</v>
      </c>
      <c r="V1432" t="s">
        <v>10666</v>
      </c>
      <c r="W1432" t="s">
        <v>10666</v>
      </c>
      <c r="X1432" t="s">
        <v>10666</v>
      </c>
      <c r="Y1432" t="s">
        <v>10666</v>
      </c>
      <c r="Z1432" t="s">
        <v>4123</v>
      </c>
      <c r="AA1432" s="48" t="s">
        <v>10401</v>
      </c>
      <c r="AB1432" s="41" t="s">
        <v>10678</v>
      </c>
      <c r="AC1432" t="s">
        <v>153</v>
      </c>
      <c r="AD1432" t="s">
        <v>425</v>
      </c>
      <c r="AE1432" t="s">
        <v>166</v>
      </c>
      <c r="AF1432" t="s">
        <v>579</v>
      </c>
    </row>
    <row r="1433" spans="1:32">
      <c r="A1433" t="s">
        <v>10413</v>
      </c>
      <c r="B1433" t="s">
        <v>10414</v>
      </c>
      <c r="C1433" t="s">
        <v>1721</v>
      </c>
      <c r="D1433" t="s">
        <v>146</v>
      </c>
      <c r="E1433">
        <v>37.9469274</v>
      </c>
      <c r="F1433">
        <v>-120.5282107</v>
      </c>
      <c r="G1433" t="s">
        <v>416</v>
      </c>
      <c r="H1433" t="s">
        <v>37</v>
      </c>
      <c r="I1433" t="s">
        <v>10372</v>
      </c>
      <c r="J1433" t="s">
        <v>108</v>
      </c>
      <c r="K1433">
        <v>6158</v>
      </c>
      <c r="L1433" t="s">
        <v>10666</v>
      </c>
      <c r="M1433" t="s">
        <v>10666</v>
      </c>
      <c r="N1433" s="43" t="s">
        <v>10666</v>
      </c>
      <c r="O1433" t="s">
        <v>250</v>
      </c>
      <c r="P1433" t="s">
        <v>37</v>
      </c>
      <c r="Q1433">
        <v>2</v>
      </c>
      <c r="R1433">
        <v>300</v>
      </c>
      <c r="S1433">
        <v>437238.43</v>
      </c>
      <c r="T1433">
        <v>16.6376875951294</v>
      </c>
      <c r="U1433">
        <v>1979</v>
      </c>
      <c r="V1433" t="s">
        <v>10666</v>
      </c>
      <c r="W1433" t="s">
        <v>10666</v>
      </c>
      <c r="X1433" t="s">
        <v>10666</v>
      </c>
      <c r="Y1433" t="s">
        <v>10666</v>
      </c>
      <c r="Z1433" t="s">
        <v>8576</v>
      </c>
      <c r="AA1433" s="48" t="s">
        <v>1725</v>
      </c>
      <c r="AB1433" s="41" t="s">
        <v>10675</v>
      </c>
      <c r="AC1433" t="s">
        <v>153</v>
      </c>
      <c r="AD1433" t="s">
        <v>8470</v>
      </c>
      <c r="AE1433" t="s">
        <v>166</v>
      </c>
      <c r="AF1433" t="s">
        <v>579</v>
      </c>
    </row>
    <row r="1434" spans="1:32">
      <c r="A1434" t="s">
        <v>9408</v>
      </c>
      <c r="B1434" t="s">
        <v>9409</v>
      </c>
      <c r="C1434" t="s">
        <v>3373</v>
      </c>
      <c r="D1434" t="s">
        <v>404</v>
      </c>
      <c r="E1434">
        <v>36.224334210000002</v>
      </c>
      <c r="F1434">
        <v>-84.092594910000003</v>
      </c>
      <c r="G1434" t="s">
        <v>40</v>
      </c>
      <c r="H1434" t="s">
        <v>39</v>
      </c>
      <c r="I1434" t="s">
        <v>40</v>
      </c>
      <c r="J1434" t="s">
        <v>108</v>
      </c>
      <c r="K1434">
        <v>3411</v>
      </c>
      <c r="L1434" t="s">
        <v>10666</v>
      </c>
      <c r="M1434" t="s">
        <v>10666</v>
      </c>
      <c r="N1434" s="43" t="s">
        <v>10666</v>
      </c>
      <c r="O1434" t="s">
        <v>250</v>
      </c>
      <c r="P1434" t="s">
        <v>39</v>
      </c>
      <c r="Q1434">
        <v>2</v>
      </c>
      <c r="R1434">
        <v>131.4</v>
      </c>
      <c r="S1434">
        <v>440020.04</v>
      </c>
      <c r="T1434">
        <v>38.2272436632542</v>
      </c>
      <c r="U1434">
        <v>1936</v>
      </c>
      <c r="V1434" t="s">
        <v>10666</v>
      </c>
      <c r="W1434" t="s">
        <v>10666</v>
      </c>
      <c r="X1434" t="s">
        <v>10666</v>
      </c>
      <c r="Y1434" t="s">
        <v>10666</v>
      </c>
      <c r="Z1434" t="s">
        <v>9372</v>
      </c>
      <c r="AA1434" s="48" t="s">
        <v>11158</v>
      </c>
      <c r="AB1434" s="41" t="s">
        <v>11157</v>
      </c>
      <c r="AC1434" t="s">
        <v>253</v>
      </c>
      <c r="AD1434" t="s">
        <v>39</v>
      </c>
      <c r="AE1434" t="s">
        <v>166</v>
      </c>
      <c r="AF1434" t="s">
        <v>40</v>
      </c>
    </row>
    <row r="1435" spans="1:32">
      <c r="A1435" t="s">
        <v>8544</v>
      </c>
      <c r="B1435" t="s">
        <v>8545</v>
      </c>
      <c r="C1435" t="s">
        <v>1232</v>
      </c>
      <c r="D1435" t="s">
        <v>146</v>
      </c>
      <c r="E1435">
        <v>39.058</v>
      </c>
      <c r="F1435">
        <v>-120.4091</v>
      </c>
      <c r="G1435" t="s">
        <v>1233</v>
      </c>
      <c r="H1435" t="s">
        <v>148</v>
      </c>
      <c r="I1435" t="s">
        <v>1233</v>
      </c>
      <c r="J1435" t="s">
        <v>108</v>
      </c>
      <c r="K1435">
        <v>425</v>
      </c>
      <c r="L1435" t="s">
        <v>8537</v>
      </c>
      <c r="M1435" s="43">
        <v>43990</v>
      </c>
      <c r="N1435" s="43">
        <v>58592</v>
      </c>
      <c r="O1435" t="s">
        <v>10666</v>
      </c>
      <c r="P1435" t="s">
        <v>162</v>
      </c>
      <c r="Q1435">
        <v>2</v>
      </c>
      <c r="R1435">
        <v>122.4</v>
      </c>
      <c r="S1435">
        <v>451292.52</v>
      </c>
      <c r="T1435">
        <v>42.089388038320401</v>
      </c>
      <c r="U1435">
        <v>1966</v>
      </c>
      <c r="V1435" t="s">
        <v>10666</v>
      </c>
      <c r="W1435" t="s">
        <v>10666</v>
      </c>
      <c r="X1435" t="s">
        <v>10666</v>
      </c>
      <c r="Y1435" t="s">
        <v>10666</v>
      </c>
      <c r="Z1435" t="s">
        <v>8538</v>
      </c>
      <c r="AA1435" s="48" t="s">
        <v>8546</v>
      </c>
      <c r="AB1435" s="41" t="s">
        <v>10936</v>
      </c>
      <c r="AC1435" t="s">
        <v>153</v>
      </c>
      <c r="AD1435" t="s">
        <v>263</v>
      </c>
      <c r="AE1435" t="s">
        <v>166</v>
      </c>
      <c r="AF1435" t="s">
        <v>259</v>
      </c>
    </row>
    <row r="1436" spans="1:32">
      <c r="A1436" t="s">
        <v>9344</v>
      </c>
      <c r="B1436" t="s">
        <v>1681</v>
      </c>
      <c r="C1436" t="s">
        <v>8395</v>
      </c>
      <c r="D1436" t="s">
        <v>1866</v>
      </c>
      <c r="E1436">
        <v>32.805</v>
      </c>
      <c r="F1436">
        <v>-86.446700000000007</v>
      </c>
      <c r="G1436" t="s">
        <v>7062</v>
      </c>
      <c r="H1436" t="s">
        <v>247</v>
      </c>
      <c r="I1436" t="s">
        <v>7062</v>
      </c>
      <c r="J1436" t="s">
        <v>108</v>
      </c>
      <c r="K1436">
        <v>17</v>
      </c>
      <c r="L1436" t="s">
        <v>8383</v>
      </c>
      <c r="M1436" s="43">
        <v>21067</v>
      </c>
      <c r="N1436" s="43">
        <v>39294</v>
      </c>
      <c r="O1436" t="s">
        <v>161</v>
      </c>
      <c r="P1436" t="s">
        <v>162</v>
      </c>
      <c r="Q1436">
        <v>4</v>
      </c>
      <c r="R1436">
        <v>170</v>
      </c>
      <c r="S1436">
        <v>467049.04</v>
      </c>
      <c r="T1436">
        <v>31.362412033306502</v>
      </c>
      <c r="U1436">
        <v>1949</v>
      </c>
      <c r="V1436" t="s">
        <v>10666</v>
      </c>
      <c r="W1436" t="s">
        <v>10666</v>
      </c>
      <c r="X1436" t="s">
        <v>10666</v>
      </c>
      <c r="Y1436" t="s">
        <v>10666</v>
      </c>
      <c r="Z1436" t="s">
        <v>8384</v>
      </c>
      <c r="AA1436" s="48" t="s">
        <v>9147</v>
      </c>
      <c r="AB1436" s="41" t="s">
        <v>10666</v>
      </c>
      <c r="AC1436" t="s">
        <v>253</v>
      </c>
      <c r="AD1436" t="s">
        <v>272</v>
      </c>
      <c r="AE1436" t="s">
        <v>166</v>
      </c>
      <c r="AF1436" t="s">
        <v>7062</v>
      </c>
    </row>
    <row r="1437" spans="1:32">
      <c r="A1437" t="s">
        <v>9892</v>
      </c>
      <c r="B1437" t="s">
        <v>9893</v>
      </c>
      <c r="C1437" t="s">
        <v>9860</v>
      </c>
      <c r="D1437" t="s">
        <v>327</v>
      </c>
      <c r="E1437">
        <v>35.347341950000001</v>
      </c>
      <c r="F1437">
        <v>-94.778173559999999</v>
      </c>
      <c r="G1437" t="s">
        <v>9845</v>
      </c>
      <c r="H1437" t="s">
        <v>41</v>
      </c>
      <c r="I1437" t="s">
        <v>9845</v>
      </c>
      <c r="J1437" t="s">
        <v>108</v>
      </c>
      <c r="K1437">
        <v>2985</v>
      </c>
      <c r="L1437" t="s">
        <v>10666</v>
      </c>
      <c r="M1437" t="s">
        <v>10666</v>
      </c>
      <c r="N1437" s="43" t="s">
        <v>10666</v>
      </c>
      <c r="O1437" t="s">
        <v>161</v>
      </c>
      <c r="P1437" t="s">
        <v>41</v>
      </c>
      <c r="Q1437">
        <v>4</v>
      </c>
      <c r="R1437">
        <v>110</v>
      </c>
      <c r="S1437">
        <v>471723.74</v>
      </c>
      <c r="T1437">
        <v>48.954310917393101</v>
      </c>
      <c r="U1437">
        <v>1971</v>
      </c>
      <c r="V1437" t="s">
        <v>10666</v>
      </c>
      <c r="W1437" t="s">
        <v>10666</v>
      </c>
      <c r="X1437" t="s">
        <v>10666</v>
      </c>
      <c r="Y1437" t="s">
        <v>10666</v>
      </c>
      <c r="Z1437" t="s">
        <v>205</v>
      </c>
      <c r="AA1437" s="48" t="s">
        <v>11484</v>
      </c>
      <c r="AB1437" s="41" t="s">
        <v>11222</v>
      </c>
      <c r="AC1437" t="s">
        <v>601</v>
      </c>
      <c r="AD1437" t="s">
        <v>412</v>
      </c>
      <c r="AE1437" t="s">
        <v>166</v>
      </c>
      <c r="AF1437" t="s">
        <v>413</v>
      </c>
    </row>
    <row r="1438" spans="1:32">
      <c r="A1438" t="s">
        <v>9913</v>
      </c>
      <c r="B1438" t="s">
        <v>9914</v>
      </c>
      <c r="C1438" t="s">
        <v>9915</v>
      </c>
      <c r="D1438" t="s">
        <v>404</v>
      </c>
      <c r="E1438">
        <v>36.29664081</v>
      </c>
      <c r="F1438">
        <v>-86.655858039999998</v>
      </c>
      <c r="G1438" t="s">
        <v>9828</v>
      </c>
      <c r="H1438" t="s">
        <v>41</v>
      </c>
      <c r="I1438" t="s">
        <v>9828</v>
      </c>
      <c r="J1438" t="s">
        <v>108</v>
      </c>
      <c r="K1438">
        <v>3426</v>
      </c>
      <c r="L1438" t="s">
        <v>10666</v>
      </c>
      <c r="M1438" t="s">
        <v>10666</v>
      </c>
      <c r="N1438" s="43" t="s">
        <v>10666</v>
      </c>
      <c r="O1438" t="s">
        <v>10666</v>
      </c>
      <c r="P1438" t="s">
        <v>41</v>
      </c>
      <c r="Q1438">
        <v>4</v>
      </c>
      <c r="R1438">
        <v>103.7</v>
      </c>
      <c r="S1438">
        <v>472610.13</v>
      </c>
      <c r="T1438">
        <v>52.025967292373899</v>
      </c>
      <c r="U1438">
        <v>1957</v>
      </c>
      <c r="V1438" t="s">
        <v>10666</v>
      </c>
      <c r="W1438" t="s">
        <v>10666</v>
      </c>
      <c r="X1438" t="s">
        <v>10666</v>
      </c>
      <c r="Y1438" t="s">
        <v>10666</v>
      </c>
      <c r="Z1438" t="s">
        <v>9829</v>
      </c>
      <c r="AA1438" s="48" t="s">
        <v>9916</v>
      </c>
      <c r="AB1438" s="41" t="s">
        <v>11236</v>
      </c>
      <c r="AC1438" t="s">
        <v>253</v>
      </c>
      <c r="AD1438" t="s">
        <v>39</v>
      </c>
      <c r="AE1438" t="s">
        <v>166</v>
      </c>
      <c r="AF1438" t="s">
        <v>40</v>
      </c>
    </row>
    <row r="1439" spans="1:32">
      <c r="A1439" t="s">
        <v>4530</v>
      </c>
      <c r="B1439" t="s">
        <v>4531</v>
      </c>
      <c r="C1439" t="s">
        <v>1721</v>
      </c>
      <c r="D1439" t="s">
        <v>146</v>
      </c>
      <c r="E1439">
        <v>37.947912610000003</v>
      </c>
      <c r="F1439">
        <v>-119.7879365</v>
      </c>
      <c r="G1439" t="s">
        <v>4532</v>
      </c>
      <c r="H1439" t="s">
        <v>148</v>
      </c>
      <c r="I1439" t="s">
        <v>4533</v>
      </c>
      <c r="J1439" t="s">
        <v>108</v>
      </c>
      <c r="K1439">
        <v>382</v>
      </c>
      <c r="L1439" t="s">
        <v>10666</v>
      </c>
      <c r="M1439" t="s">
        <v>10666</v>
      </c>
      <c r="N1439" s="43" t="s">
        <v>10666</v>
      </c>
      <c r="O1439" t="s">
        <v>10666</v>
      </c>
      <c r="P1439" t="s">
        <v>543</v>
      </c>
      <c r="Q1439">
        <v>3</v>
      </c>
      <c r="R1439">
        <v>132.80000000000001</v>
      </c>
      <c r="S1439">
        <v>473421.43</v>
      </c>
      <c r="T1439">
        <v>42.453685968140597</v>
      </c>
      <c r="U1439">
        <v>1967</v>
      </c>
      <c r="V1439" t="s">
        <v>10666</v>
      </c>
      <c r="W1439" t="s">
        <v>10666</v>
      </c>
      <c r="X1439" t="s">
        <v>10666</v>
      </c>
      <c r="Y1439" t="s">
        <v>10666</v>
      </c>
      <c r="Z1439" t="s">
        <v>4534</v>
      </c>
      <c r="AA1439" s="48" t="s">
        <v>11536</v>
      </c>
      <c r="AB1439" s="41" t="s">
        <v>10675</v>
      </c>
      <c r="AC1439" t="s">
        <v>153</v>
      </c>
      <c r="AD1439" t="s">
        <v>263</v>
      </c>
      <c r="AE1439" t="s">
        <v>166</v>
      </c>
      <c r="AF1439" t="s">
        <v>4532</v>
      </c>
    </row>
    <row r="1440" spans="1:32">
      <c r="A1440" t="s">
        <v>8478</v>
      </c>
      <c r="B1440" t="s">
        <v>8479</v>
      </c>
      <c r="C1440" t="s">
        <v>2551</v>
      </c>
      <c r="D1440" t="s">
        <v>146</v>
      </c>
      <c r="E1440">
        <v>38.8521</v>
      </c>
      <c r="F1440">
        <v>-120.45740000000001</v>
      </c>
      <c r="G1440" t="s">
        <v>6503</v>
      </c>
      <c r="H1440" t="s">
        <v>148</v>
      </c>
      <c r="I1440" t="s">
        <v>6503</v>
      </c>
      <c r="J1440" t="s">
        <v>108</v>
      </c>
      <c r="K1440">
        <v>431</v>
      </c>
      <c r="L1440" t="s">
        <v>8467</v>
      </c>
      <c r="M1440" s="43">
        <v>41843</v>
      </c>
      <c r="N1440" s="43">
        <v>60083</v>
      </c>
      <c r="O1440" t="s">
        <v>10666</v>
      </c>
      <c r="P1440" t="s">
        <v>162</v>
      </c>
      <c r="Q1440">
        <v>2</v>
      </c>
      <c r="R1440">
        <v>161.6</v>
      </c>
      <c r="S1440">
        <v>473975.61</v>
      </c>
      <c r="T1440">
        <v>33.481933659975603</v>
      </c>
      <c r="U1440">
        <v>1961</v>
      </c>
      <c r="V1440" t="s">
        <v>10666</v>
      </c>
      <c r="W1440" t="s">
        <v>10666</v>
      </c>
      <c r="X1440" t="s">
        <v>10666</v>
      </c>
      <c r="Y1440" t="s">
        <v>10666</v>
      </c>
      <c r="Z1440" t="s">
        <v>8480</v>
      </c>
      <c r="AA1440" s="48" t="s">
        <v>8477</v>
      </c>
      <c r="AB1440" s="41" t="s">
        <v>10929</v>
      </c>
      <c r="AC1440" t="s">
        <v>153</v>
      </c>
      <c r="AD1440" t="s">
        <v>8470</v>
      </c>
      <c r="AE1440" t="s">
        <v>166</v>
      </c>
      <c r="AF1440" t="s">
        <v>6503</v>
      </c>
    </row>
    <row r="1441" spans="1:32">
      <c r="A1441" t="s">
        <v>8471</v>
      </c>
      <c r="B1441" t="s">
        <v>8472</v>
      </c>
      <c r="C1441" t="s">
        <v>2551</v>
      </c>
      <c r="D1441" t="s">
        <v>146</v>
      </c>
      <c r="E1441">
        <v>38.773200000000003</v>
      </c>
      <c r="F1441">
        <v>-120.699</v>
      </c>
      <c r="G1441" t="s">
        <v>6503</v>
      </c>
      <c r="H1441" t="s">
        <v>148</v>
      </c>
      <c r="I1441" t="s">
        <v>6503</v>
      </c>
      <c r="J1441" t="s">
        <v>108</v>
      </c>
      <c r="K1441">
        <v>435</v>
      </c>
      <c r="L1441" t="s">
        <v>8467</v>
      </c>
      <c r="M1441" s="43">
        <v>41843</v>
      </c>
      <c r="N1441" s="43">
        <v>60083</v>
      </c>
      <c r="O1441" t="s">
        <v>10666</v>
      </c>
      <c r="P1441" t="s">
        <v>162</v>
      </c>
      <c r="Q1441">
        <v>4</v>
      </c>
      <c r="R1441">
        <v>268.7</v>
      </c>
      <c r="S1441">
        <v>475997.83</v>
      </c>
      <c r="T1441">
        <v>20.1848632342065</v>
      </c>
      <c r="U1441">
        <v>1968</v>
      </c>
      <c r="V1441" t="s">
        <v>10666</v>
      </c>
      <c r="W1441" t="s">
        <v>10666</v>
      </c>
      <c r="X1441" t="s">
        <v>10666</v>
      </c>
      <c r="Y1441" t="s">
        <v>10666</v>
      </c>
      <c r="Z1441" t="s">
        <v>8468</v>
      </c>
      <c r="AA1441" s="48" t="s">
        <v>8469</v>
      </c>
      <c r="AB1441" s="41" t="s">
        <v>10929</v>
      </c>
      <c r="AC1441" t="s">
        <v>153</v>
      </c>
      <c r="AD1441" t="s">
        <v>8470</v>
      </c>
      <c r="AE1441" t="s">
        <v>166</v>
      </c>
      <c r="AF1441" t="s">
        <v>6503</v>
      </c>
    </row>
    <row r="1442" spans="1:32">
      <c r="A1442" t="s">
        <v>8324</v>
      </c>
      <c r="B1442" t="s">
        <v>8325</v>
      </c>
      <c r="C1442" t="s">
        <v>8326</v>
      </c>
      <c r="D1442" t="s">
        <v>527</v>
      </c>
      <c r="E1442">
        <v>35.448399999999999</v>
      </c>
      <c r="F1442">
        <v>-83.936599999999999</v>
      </c>
      <c r="G1442" t="s">
        <v>8327</v>
      </c>
      <c r="H1442" t="s">
        <v>309</v>
      </c>
      <c r="I1442" t="s">
        <v>8328</v>
      </c>
      <c r="J1442" t="s">
        <v>108</v>
      </c>
      <c r="K1442">
        <v>54899</v>
      </c>
      <c r="L1442" t="s">
        <v>8329</v>
      </c>
      <c r="M1442" s="43">
        <v>38377</v>
      </c>
      <c r="N1442" s="43">
        <v>53021</v>
      </c>
      <c r="O1442" t="s">
        <v>250</v>
      </c>
      <c r="P1442" t="s">
        <v>162</v>
      </c>
      <c r="Q1442">
        <v>5</v>
      </c>
      <c r="R1442">
        <v>140</v>
      </c>
      <c r="S1442">
        <v>480001</v>
      </c>
      <c r="T1442">
        <v>39.1390247879974</v>
      </c>
      <c r="U1442">
        <v>1949</v>
      </c>
      <c r="V1442" t="s">
        <v>10666</v>
      </c>
      <c r="W1442" t="s">
        <v>10666</v>
      </c>
      <c r="X1442" t="s">
        <v>10666</v>
      </c>
      <c r="Y1442" t="s">
        <v>10666</v>
      </c>
      <c r="Z1442" t="s">
        <v>7113</v>
      </c>
      <c r="AA1442" s="48" t="s">
        <v>8330</v>
      </c>
      <c r="AB1442" s="41" t="s">
        <v>11068</v>
      </c>
      <c r="AC1442" t="s">
        <v>253</v>
      </c>
      <c r="AD1442" t="s">
        <v>39</v>
      </c>
      <c r="AE1442" t="s">
        <v>220</v>
      </c>
      <c r="AF1442" t="s">
        <v>40</v>
      </c>
    </row>
    <row r="1443" spans="1:32">
      <c r="A1443" t="s">
        <v>519</v>
      </c>
      <c r="B1443" t="s">
        <v>520</v>
      </c>
      <c r="C1443" t="s">
        <v>257</v>
      </c>
      <c r="D1443" t="s">
        <v>146</v>
      </c>
      <c r="E1443">
        <v>37.323099999999997</v>
      </c>
      <c r="F1443">
        <v>-119.3172</v>
      </c>
      <c r="G1443" t="s">
        <v>397</v>
      </c>
      <c r="H1443" t="s">
        <v>247</v>
      </c>
      <c r="I1443" t="s">
        <v>397</v>
      </c>
      <c r="J1443" t="s">
        <v>108</v>
      </c>
      <c r="K1443">
        <v>344</v>
      </c>
      <c r="L1443" t="s">
        <v>521</v>
      </c>
      <c r="M1443" s="43">
        <v>21184</v>
      </c>
      <c r="N1443" s="43">
        <v>39416</v>
      </c>
      <c r="O1443" t="s">
        <v>10666</v>
      </c>
      <c r="P1443" t="s">
        <v>162</v>
      </c>
      <c r="Q1443">
        <v>3</v>
      </c>
      <c r="R1443">
        <v>190</v>
      </c>
      <c r="S1443">
        <v>480074.26</v>
      </c>
      <c r="T1443">
        <v>28.701985836708801</v>
      </c>
      <c r="U1443">
        <v>1960</v>
      </c>
      <c r="V1443" t="s">
        <v>10666</v>
      </c>
      <c r="W1443" t="s">
        <v>10666</v>
      </c>
      <c r="X1443" t="s">
        <v>10666</v>
      </c>
      <c r="Y1443" t="s">
        <v>10666</v>
      </c>
      <c r="Z1443" t="s">
        <v>522</v>
      </c>
      <c r="AA1443" s="48" t="s">
        <v>523</v>
      </c>
      <c r="AB1443" s="41" t="s">
        <v>10670</v>
      </c>
      <c r="AC1443" t="s">
        <v>153</v>
      </c>
      <c r="AD1443" t="s">
        <v>263</v>
      </c>
      <c r="AE1443" t="s">
        <v>166</v>
      </c>
      <c r="AF1443" t="s">
        <v>397</v>
      </c>
    </row>
    <row r="1444" spans="1:32">
      <c r="A1444" t="s">
        <v>7695</v>
      </c>
      <c r="B1444" t="s">
        <v>7696</v>
      </c>
      <c r="C1444" t="s">
        <v>7697</v>
      </c>
      <c r="D1444" t="s">
        <v>146</v>
      </c>
      <c r="E1444">
        <v>38.234999999999999</v>
      </c>
      <c r="F1444">
        <v>-120.2911</v>
      </c>
      <c r="G1444" t="s">
        <v>7698</v>
      </c>
      <c r="H1444" t="s">
        <v>148</v>
      </c>
      <c r="I1444" t="s">
        <v>7698</v>
      </c>
      <c r="J1444" t="s">
        <v>108</v>
      </c>
      <c r="K1444">
        <v>54555</v>
      </c>
      <c r="L1444" t="s">
        <v>7699</v>
      </c>
      <c r="M1444" s="43">
        <v>29990</v>
      </c>
      <c r="N1444" s="43">
        <v>48244</v>
      </c>
      <c r="O1444" t="s">
        <v>250</v>
      </c>
      <c r="P1444" t="s">
        <v>162</v>
      </c>
      <c r="Q1444">
        <v>2</v>
      </c>
      <c r="R1444">
        <v>253</v>
      </c>
      <c r="S1444">
        <v>480436.65</v>
      </c>
      <c r="T1444">
        <v>21.677615193026199</v>
      </c>
      <c r="U1444">
        <v>1989</v>
      </c>
      <c r="V1444" t="s">
        <v>10666</v>
      </c>
      <c r="W1444" t="s">
        <v>10666</v>
      </c>
      <c r="X1444" t="s">
        <v>10666</v>
      </c>
      <c r="Y1444" t="s">
        <v>10666</v>
      </c>
      <c r="Z1444" t="s">
        <v>7700</v>
      </c>
      <c r="AA1444" s="48" t="s">
        <v>7701</v>
      </c>
      <c r="AB1444" s="41" t="s">
        <v>10666</v>
      </c>
      <c r="AC1444" t="s">
        <v>153</v>
      </c>
      <c r="AD1444" t="s">
        <v>263</v>
      </c>
      <c r="AE1444" t="s">
        <v>166</v>
      </c>
      <c r="AF1444" t="s">
        <v>259</v>
      </c>
    </row>
    <row r="1445" spans="1:32">
      <c r="A1445" t="s">
        <v>8436</v>
      </c>
      <c r="B1445" t="s">
        <v>8437</v>
      </c>
      <c r="C1445" t="s">
        <v>2342</v>
      </c>
      <c r="D1445" t="s">
        <v>146</v>
      </c>
      <c r="E1445">
        <v>39.809699999999999</v>
      </c>
      <c r="F1445">
        <v>-121.4318</v>
      </c>
      <c r="G1445" t="s">
        <v>258</v>
      </c>
      <c r="H1445" t="s">
        <v>247</v>
      </c>
      <c r="I1445" t="s">
        <v>259</v>
      </c>
      <c r="J1445" t="s">
        <v>108</v>
      </c>
      <c r="K1445">
        <v>272</v>
      </c>
      <c r="L1445" t="s">
        <v>8438</v>
      </c>
      <c r="M1445" s="43">
        <v>43451</v>
      </c>
      <c r="N1445" s="43">
        <v>58044</v>
      </c>
      <c r="O1445" t="s">
        <v>10666</v>
      </c>
      <c r="P1445" t="s">
        <v>162</v>
      </c>
      <c r="Q1445">
        <v>2</v>
      </c>
      <c r="R1445">
        <v>142.80000000000001</v>
      </c>
      <c r="S1445">
        <v>483442.17</v>
      </c>
      <c r="T1445">
        <v>38.646682303058199</v>
      </c>
      <c r="U1445">
        <v>1958</v>
      </c>
      <c r="V1445" t="s">
        <v>10666</v>
      </c>
      <c r="W1445" t="s">
        <v>10666</v>
      </c>
      <c r="X1445" t="s">
        <v>10666</v>
      </c>
      <c r="Y1445" t="s">
        <v>10666</v>
      </c>
      <c r="Z1445" t="s">
        <v>8439</v>
      </c>
      <c r="AA1445" s="48" t="s">
        <v>3291</v>
      </c>
      <c r="AB1445" s="41" t="s">
        <v>10872</v>
      </c>
      <c r="AC1445" t="s">
        <v>153</v>
      </c>
      <c r="AD1445" t="s">
        <v>263</v>
      </c>
      <c r="AE1445" t="s">
        <v>166</v>
      </c>
      <c r="AF1445" t="s">
        <v>259</v>
      </c>
    </row>
    <row r="1446" spans="1:32">
      <c r="A1446" t="s">
        <v>8879</v>
      </c>
      <c r="B1446" t="s">
        <v>8880</v>
      </c>
      <c r="C1446" t="s">
        <v>8594</v>
      </c>
      <c r="D1446" t="s">
        <v>446</v>
      </c>
      <c r="E1446">
        <v>47.593600000000002</v>
      </c>
      <c r="F1446">
        <v>-115.3592</v>
      </c>
      <c r="G1446" t="s">
        <v>447</v>
      </c>
      <c r="H1446" t="s">
        <v>309</v>
      </c>
      <c r="I1446" t="s">
        <v>8881</v>
      </c>
      <c r="J1446" t="s">
        <v>108</v>
      </c>
      <c r="K1446">
        <v>2195</v>
      </c>
      <c r="L1446" t="s">
        <v>8882</v>
      </c>
      <c r="M1446" s="43">
        <v>29217</v>
      </c>
      <c r="N1446" s="43">
        <v>46022</v>
      </c>
      <c r="O1446" t="s">
        <v>161</v>
      </c>
      <c r="P1446" t="s">
        <v>162</v>
      </c>
      <c r="Q1446">
        <v>7</v>
      </c>
      <c r="R1446">
        <v>98.1</v>
      </c>
      <c r="S1446">
        <v>483683.65</v>
      </c>
      <c r="T1446">
        <v>56.284432761277003</v>
      </c>
      <c r="U1446">
        <v>1915</v>
      </c>
      <c r="V1446" t="s">
        <v>10666</v>
      </c>
      <c r="W1446" t="s">
        <v>10666</v>
      </c>
      <c r="X1446" t="s">
        <v>10666</v>
      </c>
      <c r="Y1446" t="s">
        <v>10666</v>
      </c>
      <c r="Z1446" t="s">
        <v>8595</v>
      </c>
      <c r="AA1446" s="48" t="s">
        <v>11500</v>
      </c>
      <c r="AB1446" s="41" t="s">
        <v>11081</v>
      </c>
      <c r="AC1446" t="s">
        <v>153</v>
      </c>
      <c r="AD1446" t="s">
        <v>453</v>
      </c>
      <c r="AE1446" t="s">
        <v>166</v>
      </c>
      <c r="AF1446" t="s">
        <v>454</v>
      </c>
    </row>
    <row r="1447" spans="1:32">
      <c r="A1447" t="s">
        <v>7294</v>
      </c>
      <c r="B1447" t="s">
        <v>7295</v>
      </c>
      <c r="C1447" t="s">
        <v>7296</v>
      </c>
      <c r="D1447" t="s">
        <v>157</v>
      </c>
      <c r="E1447">
        <v>47.8371</v>
      </c>
      <c r="F1447">
        <v>-117.8387</v>
      </c>
      <c r="G1447" t="s">
        <v>4223</v>
      </c>
      <c r="H1447" t="s">
        <v>247</v>
      </c>
      <c r="I1447" t="s">
        <v>4223</v>
      </c>
      <c r="J1447" t="s">
        <v>108</v>
      </c>
      <c r="K1447">
        <v>3867</v>
      </c>
      <c r="L1447" t="s">
        <v>7292</v>
      </c>
      <c r="M1447" s="43">
        <v>39982</v>
      </c>
      <c r="N1447" s="43">
        <v>58226</v>
      </c>
      <c r="O1447" t="s">
        <v>250</v>
      </c>
      <c r="P1447" t="s">
        <v>162</v>
      </c>
      <c r="Q1447">
        <v>4</v>
      </c>
      <c r="R1447">
        <v>70</v>
      </c>
      <c r="S1447">
        <v>487014.26</v>
      </c>
      <c r="T1447">
        <v>79.421764514024801</v>
      </c>
      <c r="U1447">
        <v>1915</v>
      </c>
      <c r="V1447" t="s">
        <v>10666</v>
      </c>
      <c r="W1447" t="s">
        <v>10666</v>
      </c>
      <c r="X1447" t="s">
        <v>10666</v>
      </c>
      <c r="Y1447" t="s">
        <v>10666</v>
      </c>
      <c r="Z1447" t="s">
        <v>4224</v>
      </c>
      <c r="AA1447" s="48" t="s">
        <v>7297</v>
      </c>
      <c r="AB1447" s="41" t="s">
        <v>10666</v>
      </c>
      <c r="AC1447" t="s">
        <v>153</v>
      </c>
      <c r="AD1447" t="s">
        <v>4226</v>
      </c>
      <c r="AE1447" t="s">
        <v>166</v>
      </c>
      <c r="AF1447" t="s">
        <v>4223</v>
      </c>
    </row>
    <row r="1448" spans="1:32">
      <c r="A1448" t="s">
        <v>9555</v>
      </c>
      <c r="B1448" t="s">
        <v>9556</v>
      </c>
      <c r="C1448" t="s">
        <v>9557</v>
      </c>
      <c r="D1448" t="s">
        <v>702</v>
      </c>
      <c r="E1448">
        <v>38.794634000000002</v>
      </c>
      <c r="F1448">
        <v>-84.172117999999998</v>
      </c>
      <c r="G1448" t="s">
        <v>6840</v>
      </c>
      <c r="H1448" t="s">
        <v>148</v>
      </c>
      <c r="I1448" t="s">
        <v>9551</v>
      </c>
      <c r="J1448" t="s">
        <v>108</v>
      </c>
      <c r="K1448">
        <v>56872</v>
      </c>
      <c r="L1448" t="s">
        <v>9558</v>
      </c>
      <c r="M1448" s="43">
        <v>39624</v>
      </c>
      <c r="N1448" s="43">
        <v>57851</v>
      </c>
      <c r="O1448" t="s">
        <v>161</v>
      </c>
      <c r="P1448" t="s">
        <v>162</v>
      </c>
      <c r="Q1448">
        <v>3</v>
      </c>
      <c r="R1448">
        <v>105</v>
      </c>
      <c r="S1448">
        <v>493536.78</v>
      </c>
      <c r="T1448">
        <v>53.656966731898201</v>
      </c>
      <c r="U1448">
        <v>2016</v>
      </c>
      <c r="V1448" t="s">
        <v>10666</v>
      </c>
      <c r="W1448" t="s">
        <v>10666</v>
      </c>
      <c r="X1448" t="s">
        <v>10666</v>
      </c>
      <c r="Y1448" t="s">
        <v>10666</v>
      </c>
      <c r="Z1448" t="s">
        <v>9527</v>
      </c>
      <c r="AA1448" s="48" t="s">
        <v>9559</v>
      </c>
      <c r="AB1448" s="41" t="s">
        <v>11184</v>
      </c>
      <c r="AC1448" t="s">
        <v>253</v>
      </c>
      <c r="AD1448" t="s">
        <v>282</v>
      </c>
      <c r="AE1448" t="s">
        <v>166</v>
      </c>
      <c r="AF1448" t="s">
        <v>9560</v>
      </c>
    </row>
    <row r="1449" spans="1:32">
      <c r="A1449" t="s">
        <v>9073</v>
      </c>
      <c r="B1449" t="s">
        <v>9074</v>
      </c>
      <c r="C1449" t="s">
        <v>1421</v>
      </c>
      <c r="D1449" t="s">
        <v>157</v>
      </c>
      <c r="E1449">
        <v>45.954999999999998</v>
      </c>
      <c r="F1449">
        <v>-122.557</v>
      </c>
      <c r="G1449" t="s">
        <v>568</v>
      </c>
      <c r="H1449" t="s">
        <v>247</v>
      </c>
      <c r="I1449" t="s">
        <v>568</v>
      </c>
      <c r="J1449" t="s">
        <v>108</v>
      </c>
      <c r="K1449">
        <v>3847</v>
      </c>
      <c r="L1449" t="s">
        <v>9075</v>
      </c>
      <c r="M1449" s="43">
        <v>39625</v>
      </c>
      <c r="N1449" s="43">
        <v>57861</v>
      </c>
      <c r="O1449" t="s">
        <v>485</v>
      </c>
      <c r="P1449" t="s">
        <v>162</v>
      </c>
      <c r="Q1449">
        <v>4</v>
      </c>
      <c r="R1449">
        <v>136</v>
      </c>
      <c r="S1449">
        <v>494765.83</v>
      </c>
      <c r="T1449">
        <v>41.529498220521099</v>
      </c>
      <c r="U1449">
        <v>1931</v>
      </c>
      <c r="V1449" t="s">
        <v>10666</v>
      </c>
      <c r="W1449" t="s">
        <v>10666</v>
      </c>
      <c r="X1449" t="s">
        <v>10666</v>
      </c>
      <c r="Y1449" t="s">
        <v>10666</v>
      </c>
      <c r="Z1449" t="s">
        <v>8192</v>
      </c>
      <c r="AA1449" s="48" t="s">
        <v>9076</v>
      </c>
      <c r="AB1449" s="41" t="s">
        <v>11079</v>
      </c>
      <c r="AC1449" t="s">
        <v>153</v>
      </c>
      <c r="AD1449" t="s">
        <v>587</v>
      </c>
      <c r="AE1449" t="s">
        <v>166</v>
      </c>
      <c r="AF1449" t="s">
        <v>568</v>
      </c>
    </row>
    <row r="1450" spans="1:32">
      <c r="A1450" t="s">
        <v>9862</v>
      </c>
      <c r="B1450" t="s">
        <v>9863</v>
      </c>
      <c r="C1450" t="s">
        <v>8177</v>
      </c>
      <c r="D1450" t="s">
        <v>374</v>
      </c>
      <c r="E1450">
        <v>36.596077209999997</v>
      </c>
      <c r="F1450">
        <v>-93.311248829999997</v>
      </c>
      <c r="G1450" t="s">
        <v>9864</v>
      </c>
      <c r="H1450" t="s">
        <v>41</v>
      </c>
      <c r="I1450" t="s">
        <v>9864</v>
      </c>
      <c r="J1450" t="s">
        <v>108</v>
      </c>
      <c r="K1450">
        <v>2166</v>
      </c>
      <c r="L1450" t="s">
        <v>10666</v>
      </c>
      <c r="M1450" t="s">
        <v>10666</v>
      </c>
      <c r="N1450" s="43" t="s">
        <v>10666</v>
      </c>
      <c r="O1450" t="s">
        <v>161</v>
      </c>
      <c r="P1450" t="s">
        <v>41</v>
      </c>
      <c r="Q1450">
        <v>4</v>
      </c>
      <c r="R1450">
        <v>200</v>
      </c>
      <c r="S1450">
        <v>511435.35</v>
      </c>
      <c r="T1450">
        <v>29.1915154109589</v>
      </c>
      <c r="U1450">
        <v>1959</v>
      </c>
      <c r="V1450" t="s">
        <v>10666</v>
      </c>
      <c r="W1450" t="s">
        <v>10666</v>
      </c>
      <c r="X1450" t="s">
        <v>10666</v>
      </c>
      <c r="Y1450" t="s">
        <v>10666</v>
      </c>
      <c r="Z1450" t="s">
        <v>9865</v>
      </c>
      <c r="AA1450" s="48" t="s">
        <v>11486</v>
      </c>
      <c r="AB1450" s="41" t="s">
        <v>11057</v>
      </c>
      <c r="AC1450" t="s">
        <v>601</v>
      </c>
      <c r="AD1450" t="s">
        <v>412</v>
      </c>
      <c r="AE1450" t="s">
        <v>166</v>
      </c>
      <c r="AF1450" t="s">
        <v>413</v>
      </c>
    </row>
    <row r="1451" spans="1:32">
      <c r="A1451" t="s">
        <v>10486</v>
      </c>
      <c r="B1451" t="s">
        <v>10487</v>
      </c>
      <c r="C1451" t="s">
        <v>10410</v>
      </c>
      <c r="D1451" t="s">
        <v>146</v>
      </c>
      <c r="E1451">
        <v>38.706750329999998</v>
      </c>
      <c r="F1451">
        <v>-121.15844319999999</v>
      </c>
      <c r="G1451" t="s">
        <v>416</v>
      </c>
      <c r="H1451" t="s">
        <v>37</v>
      </c>
      <c r="I1451" t="s">
        <v>10372</v>
      </c>
      <c r="J1451" t="s">
        <v>108</v>
      </c>
      <c r="K1451">
        <v>441</v>
      </c>
      <c r="L1451" t="s">
        <v>10666</v>
      </c>
      <c r="M1451" t="s">
        <v>10666</v>
      </c>
      <c r="N1451" s="43" t="s">
        <v>10666</v>
      </c>
      <c r="O1451" t="s">
        <v>812</v>
      </c>
      <c r="P1451" t="s">
        <v>37</v>
      </c>
      <c r="Q1451">
        <v>3</v>
      </c>
      <c r="R1451">
        <v>198.6</v>
      </c>
      <c r="S1451">
        <v>521479.43</v>
      </c>
      <c r="T1451">
        <v>29.974630058813499</v>
      </c>
      <c r="U1451">
        <v>1955</v>
      </c>
      <c r="V1451" t="s">
        <v>10666</v>
      </c>
      <c r="W1451" t="s">
        <v>10666</v>
      </c>
      <c r="X1451" t="s">
        <v>10666</v>
      </c>
      <c r="Y1451" t="s">
        <v>10666</v>
      </c>
      <c r="Z1451" t="s">
        <v>10411</v>
      </c>
      <c r="AA1451" s="48" t="s">
        <v>10412</v>
      </c>
      <c r="AB1451" s="41" t="s">
        <v>11301</v>
      </c>
      <c r="AC1451" t="s">
        <v>153</v>
      </c>
      <c r="AD1451" t="s">
        <v>8470</v>
      </c>
      <c r="AE1451" t="s">
        <v>166</v>
      </c>
      <c r="AF1451" t="s">
        <v>579</v>
      </c>
    </row>
    <row r="1452" spans="1:32">
      <c r="A1452" t="s">
        <v>7390</v>
      </c>
      <c r="B1452" t="s">
        <v>7391</v>
      </c>
      <c r="C1452" t="s">
        <v>7392</v>
      </c>
      <c r="D1452" t="s">
        <v>7372</v>
      </c>
      <c r="E1452">
        <v>38.119</v>
      </c>
      <c r="F1452">
        <v>-81.131</v>
      </c>
      <c r="G1452" t="s">
        <v>7393</v>
      </c>
      <c r="H1452" t="s">
        <v>309</v>
      </c>
      <c r="I1452" t="s">
        <v>7393</v>
      </c>
      <c r="J1452" t="s">
        <v>108</v>
      </c>
      <c r="K1452">
        <v>50011</v>
      </c>
      <c r="L1452" t="s">
        <v>7394</v>
      </c>
      <c r="M1452" s="43">
        <v>43091</v>
      </c>
      <c r="N1452" s="43">
        <v>59932</v>
      </c>
      <c r="O1452" t="s">
        <v>161</v>
      </c>
      <c r="P1452" t="s">
        <v>162</v>
      </c>
      <c r="Q1452">
        <v>4</v>
      </c>
      <c r="R1452">
        <v>102</v>
      </c>
      <c r="S1452">
        <v>537391.04</v>
      </c>
      <c r="T1452">
        <v>60.143146208254997</v>
      </c>
      <c r="U1452">
        <v>1936</v>
      </c>
      <c r="V1452" t="s">
        <v>10666</v>
      </c>
      <c r="W1452" t="s">
        <v>10666</v>
      </c>
      <c r="X1452" t="s">
        <v>10666</v>
      </c>
      <c r="Y1452" t="s">
        <v>10666</v>
      </c>
      <c r="Z1452" t="s">
        <v>6634</v>
      </c>
      <c r="AA1452" s="48" t="s">
        <v>7395</v>
      </c>
      <c r="AB1452" s="41" t="s">
        <v>10993</v>
      </c>
      <c r="AC1452" t="s">
        <v>301</v>
      </c>
      <c r="AD1452" t="s">
        <v>282</v>
      </c>
      <c r="AE1452" t="s">
        <v>1999</v>
      </c>
      <c r="AF1452" t="s">
        <v>6608</v>
      </c>
    </row>
    <row r="1453" spans="1:32">
      <c r="A1453" t="s">
        <v>8393</v>
      </c>
      <c r="B1453" t="s">
        <v>8394</v>
      </c>
      <c r="C1453" t="s">
        <v>8395</v>
      </c>
      <c r="D1453" t="s">
        <v>1866</v>
      </c>
      <c r="E1453">
        <v>32.963700000000003</v>
      </c>
      <c r="F1453">
        <v>-86.517099999999999</v>
      </c>
      <c r="G1453" t="s">
        <v>7062</v>
      </c>
      <c r="H1453" t="s">
        <v>247</v>
      </c>
      <c r="I1453" t="s">
        <v>7062</v>
      </c>
      <c r="J1453" t="s">
        <v>108</v>
      </c>
      <c r="K1453">
        <v>15</v>
      </c>
      <c r="L1453" t="s">
        <v>8383</v>
      </c>
      <c r="M1453" s="43">
        <v>21067</v>
      </c>
      <c r="N1453" s="43">
        <v>39294</v>
      </c>
      <c r="O1453" t="s">
        <v>161</v>
      </c>
      <c r="P1453" t="s">
        <v>162</v>
      </c>
      <c r="Q1453">
        <v>6</v>
      </c>
      <c r="R1453">
        <v>177</v>
      </c>
      <c r="S1453">
        <v>547922.30000000005</v>
      </c>
      <c r="T1453">
        <v>35.337970487320398</v>
      </c>
      <c r="U1453">
        <v>1967</v>
      </c>
      <c r="V1453" t="s">
        <v>10666</v>
      </c>
      <c r="W1453" t="s">
        <v>10666</v>
      </c>
      <c r="X1453" t="s">
        <v>10666</v>
      </c>
      <c r="Y1453" t="s">
        <v>10666</v>
      </c>
      <c r="Z1453" t="s">
        <v>8384</v>
      </c>
      <c r="AA1453" s="48" t="s">
        <v>8396</v>
      </c>
      <c r="AB1453" s="41" t="s">
        <v>10666</v>
      </c>
      <c r="AC1453" t="s">
        <v>253</v>
      </c>
      <c r="AD1453" t="s">
        <v>272</v>
      </c>
      <c r="AE1453" t="s">
        <v>166</v>
      </c>
      <c r="AF1453" t="s">
        <v>7062</v>
      </c>
    </row>
    <row r="1454" spans="1:32">
      <c r="A1454" t="s">
        <v>5695</v>
      </c>
      <c r="B1454" t="s">
        <v>5696</v>
      </c>
      <c r="C1454" t="s">
        <v>5697</v>
      </c>
      <c r="D1454" t="s">
        <v>277</v>
      </c>
      <c r="E1454">
        <v>38.011899999999997</v>
      </c>
      <c r="F1454">
        <v>-77.713300000000004</v>
      </c>
      <c r="G1454" t="s">
        <v>278</v>
      </c>
      <c r="H1454" t="s">
        <v>247</v>
      </c>
      <c r="I1454" t="s">
        <v>278</v>
      </c>
      <c r="J1454" t="s">
        <v>108</v>
      </c>
      <c r="K1454">
        <v>6168</v>
      </c>
      <c r="L1454" t="s">
        <v>5698</v>
      </c>
      <c r="M1454" s="43">
        <v>30931</v>
      </c>
      <c r="N1454" s="43" t="s">
        <v>10666</v>
      </c>
      <c r="O1454" t="s">
        <v>10666</v>
      </c>
      <c r="P1454" t="s">
        <v>150</v>
      </c>
      <c r="Q1454">
        <v>1</v>
      </c>
      <c r="R1454">
        <v>1</v>
      </c>
      <c r="S1454">
        <v>548433.24</v>
      </c>
      <c r="T1454">
        <v>6260.6534246575302</v>
      </c>
      <c r="U1454">
        <v>1987</v>
      </c>
      <c r="V1454" t="s">
        <v>10666</v>
      </c>
      <c r="W1454" t="s">
        <v>10666</v>
      </c>
      <c r="X1454" t="s">
        <v>10666</v>
      </c>
      <c r="Y1454" t="s">
        <v>10666</v>
      </c>
      <c r="Z1454" t="s">
        <v>5699</v>
      </c>
      <c r="AA1454" s="48" t="s">
        <v>10886</v>
      </c>
      <c r="AB1454" s="41" t="s">
        <v>10885</v>
      </c>
      <c r="AC1454" t="s">
        <v>253</v>
      </c>
      <c r="AD1454" t="s">
        <v>282</v>
      </c>
      <c r="AE1454" t="s">
        <v>166</v>
      </c>
      <c r="AF1454" t="s">
        <v>278</v>
      </c>
    </row>
    <row r="1455" spans="1:32">
      <c r="A1455" t="s">
        <v>9410</v>
      </c>
      <c r="B1455" t="s">
        <v>9411</v>
      </c>
      <c r="C1455" t="s">
        <v>798</v>
      </c>
      <c r="D1455" t="s">
        <v>404</v>
      </c>
      <c r="E1455">
        <v>35.001669999999997</v>
      </c>
      <c r="F1455">
        <v>-85.621669999999995</v>
      </c>
      <c r="G1455" t="s">
        <v>40</v>
      </c>
      <c r="H1455" t="s">
        <v>39</v>
      </c>
      <c r="I1455" t="s">
        <v>40</v>
      </c>
      <c r="J1455" t="s">
        <v>108</v>
      </c>
      <c r="K1455">
        <v>3409</v>
      </c>
      <c r="L1455" t="s">
        <v>10666</v>
      </c>
      <c r="M1455" t="s">
        <v>10666</v>
      </c>
      <c r="N1455" s="43" t="s">
        <v>10666</v>
      </c>
      <c r="O1455" t="s">
        <v>161</v>
      </c>
      <c r="P1455" t="s">
        <v>39</v>
      </c>
      <c r="Q1455">
        <v>4</v>
      </c>
      <c r="R1455">
        <v>103.9</v>
      </c>
      <c r="S1455">
        <v>552190.61</v>
      </c>
      <c r="T1455">
        <v>60.669352995723798</v>
      </c>
      <c r="U1455">
        <v>1968</v>
      </c>
      <c r="V1455" t="s">
        <v>10666</v>
      </c>
      <c r="W1455" t="s">
        <v>10666</v>
      </c>
      <c r="X1455" t="s">
        <v>10666</v>
      </c>
      <c r="Y1455" t="s">
        <v>10666</v>
      </c>
      <c r="Z1455" t="s">
        <v>9372</v>
      </c>
      <c r="AA1455" s="48" t="s">
        <v>11160</v>
      </c>
      <c r="AB1455" s="41" t="s">
        <v>11159</v>
      </c>
      <c r="AC1455" t="s">
        <v>253</v>
      </c>
      <c r="AD1455" t="s">
        <v>39</v>
      </c>
      <c r="AE1455" t="s">
        <v>166</v>
      </c>
      <c r="AF1455" t="s">
        <v>40</v>
      </c>
    </row>
    <row r="1456" spans="1:32">
      <c r="A1456" t="s">
        <v>8568</v>
      </c>
      <c r="B1456" t="s">
        <v>8569</v>
      </c>
      <c r="C1456" t="s">
        <v>1421</v>
      </c>
      <c r="D1456" t="s">
        <v>157</v>
      </c>
      <c r="E1456">
        <v>45.965000000000003</v>
      </c>
      <c r="F1456">
        <v>-122.333</v>
      </c>
      <c r="G1456" t="s">
        <v>568</v>
      </c>
      <c r="H1456" t="s">
        <v>247</v>
      </c>
      <c r="I1456" t="s">
        <v>568</v>
      </c>
      <c r="J1456" t="s">
        <v>108</v>
      </c>
      <c r="K1456">
        <v>3852</v>
      </c>
      <c r="L1456" t="s">
        <v>8570</v>
      </c>
      <c r="M1456" s="43">
        <v>39625</v>
      </c>
      <c r="N1456" s="43">
        <v>57861</v>
      </c>
      <c r="O1456" t="s">
        <v>250</v>
      </c>
      <c r="P1456" t="s">
        <v>162</v>
      </c>
      <c r="Q1456">
        <v>2</v>
      </c>
      <c r="R1456">
        <v>134</v>
      </c>
      <c r="S1456">
        <v>553169.39</v>
      </c>
      <c r="T1456">
        <v>47.124769133783097</v>
      </c>
      <c r="U1456">
        <v>1953</v>
      </c>
      <c r="V1456" t="s">
        <v>10666</v>
      </c>
      <c r="W1456" t="s">
        <v>10666</v>
      </c>
      <c r="X1456" t="s">
        <v>10666</v>
      </c>
      <c r="Y1456" t="s">
        <v>10666</v>
      </c>
      <c r="Z1456" t="s">
        <v>8192</v>
      </c>
      <c r="AA1456" s="48" t="s">
        <v>8571</v>
      </c>
      <c r="AB1456" s="41" t="s">
        <v>11079</v>
      </c>
      <c r="AC1456" t="s">
        <v>153</v>
      </c>
      <c r="AD1456" t="s">
        <v>587</v>
      </c>
      <c r="AE1456" t="s">
        <v>166</v>
      </c>
      <c r="AF1456" t="s">
        <v>568</v>
      </c>
    </row>
    <row r="1457" spans="1:32">
      <c r="A1457" t="s">
        <v>8397</v>
      </c>
      <c r="B1457" t="s">
        <v>8398</v>
      </c>
      <c r="C1457" t="s">
        <v>4707</v>
      </c>
      <c r="D1457" t="s">
        <v>1866</v>
      </c>
      <c r="E1457">
        <v>32.583799999999997</v>
      </c>
      <c r="F1457">
        <v>-86.283299999999997</v>
      </c>
      <c r="G1457" t="s">
        <v>7062</v>
      </c>
      <c r="H1457" t="s">
        <v>247</v>
      </c>
      <c r="I1457" t="s">
        <v>7062</v>
      </c>
      <c r="J1457" t="s">
        <v>108</v>
      </c>
      <c r="K1457">
        <v>4</v>
      </c>
      <c r="L1457" t="s">
        <v>8383</v>
      </c>
      <c r="M1457" s="43">
        <v>21067</v>
      </c>
      <c r="N1457" s="43">
        <v>39294</v>
      </c>
      <c r="O1457" t="s">
        <v>161</v>
      </c>
      <c r="P1457" t="s">
        <v>162</v>
      </c>
      <c r="Q1457">
        <v>3</v>
      </c>
      <c r="R1457">
        <v>225</v>
      </c>
      <c r="S1457">
        <v>554061.35</v>
      </c>
      <c r="T1457">
        <v>28.110672247590099</v>
      </c>
      <c r="U1457">
        <v>1967</v>
      </c>
      <c r="V1457" t="s">
        <v>10666</v>
      </c>
      <c r="W1457" t="s">
        <v>10666</v>
      </c>
      <c r="X1457" t="s">
        <v>10666</v>
      </c>
      <c r="Y1457" t="s">
        <v>10666</v>
      </c>
      <c r="Z1457" t="s">
        <v>8384</v>
      </c>
      <c r="AA1457" s="48" t="s">
        <v>8399</v>
      </c>
      <c r="AB1457" s="41" t="s">
        <v>11074</v>
      </c>
      <c r="AC1457" t="s">
        <v>253</v>
      </c>
      <c r="AD1457" t="s">
        <v>272</v>
      </c>
      <c r="AE1457" t="s">
        <v>166</v>
      </c>
      <c r="AF1457" t="s">
        <v>7062</v>
      </c>
    </row>
    <row r="1458" spans="1:32">
      <c r="A1458" t="s">
        <v>10049</v>
      </c>
      <c r="B1458" t="s">
        <v>10050</v>
      </c>
      <c r="C1458" t="s">
        <v>10051</v>
      </c>
      <c r="D1458" t="s">
        <v>5965</v>
      </c>
      <c r="E1458">
        <v>35.249099080000001</v>
      </c>
      <c r="F1458">
        <v>-93.170776700000005</v>
      </c>
      <c r="G1458" t="s">
        <v>9864</v>
      </c>
      <c r="H1458" t="s">
        <v>41</v>
      </c>
      <c r="I1458" t="s">
        <v>9864</v>
      </c>
      <c r="J1458" t="s">
        <v>108</v>
      </c>
      <c r="K1458">
        <v>199</v>
      </c>
      <c r="L1458" t="s">
        <v>10666</v>
      </c>
      <c r="M1458" t="s">
        <v>10666</v>
      </c>
      <c r="N1458" s="43" t="s">
        <v>10666</v>
      </c>
      <c r="O1458" t="s">
        <v>161</v>
      </c>
      <c r="P1458" t="s">
        <v>41</v>
      </c>
      <c r="Q1458">
        <v>4</v>
      </c>
      <c r="R1458">
        <v>160.80000000000001</v>
      </c>
      <c r="S1458">
        <v>570663.74</v>
      </c>
      <c r="T1458">
        <v>40.51260109271</v>
      </c>
      <c r="U1458">
        <v>1965</v>
      </c>
      <c r="V1458" t="s">
        <v>10666</v>
      </c>
      <c r="W1458" t="s">
        <v>10666</v>
      </c>
      <c r="X1458" t="s">
        <v>10666</v>
      </c>
      <c r="Y1458" t="s">
        <v>10666</v>
      </c>
      <c r="Z1458" t="s">
        <v>205</v>
      </c>
      <c r="AA1458" s="48" t="s">
        <v>11472</v>
      </c>
      <c r="AB1458" s="41" t="s">
        <v>11267</v>
      </c>
      <c r="AC1458" t="s">
        <v>601</v>
      </c>
      <c r="AD1458" t="s">
        <v>412</v>
      </c>
      <c r="AE1458" t="s">
        <v>166</v>
      </c>
      <c r="AF1458" t="s">
        <v>413</v>
      </c>
    </row>
    <row r="1459" spans="1:32">
      <c r="A1459" t="s">
        <v>8447</v>
      </c>
      <c r="B1459" t="s">
        <v>8448</v>
      </c>
      <c r="C1459" t="s">
        <v>2252</v>
      </c>
      <c r="D1459" t="s">
        <v>146</v>
      </c>
      <c r="E1459">
        <v>40.992340599999999</v>
      </c>
      <c r="F1459">
        <v>-121.97519079999999</v>
      </c>
      <c r="G1459" t="s">
        <v>258</v>
      </c>
      <c r="H1459" t="s">
        <v>247</v>
      </c>
      <c r="I1459" t="s">
        <v>259</v>
      </c>
      <c r="J1459" t="s">
        <v>108</v>
      </c>
      <c r="K1459">
        <v>249</v>
      </c>
      <c r="L1459" t="s">
        <v>8442</v>
      </c>
      <c r="M1459" s="43">
        <v>22511</v>
      </c>
      <c r="N1459" s="43">
        <v>40755</v>
      </c>
      <c r="O1459" t="s">
        <v>10666</v>
      </c>
      <c r="P1459" t="s">
        <v>162</v>
      </c>
      <c r="Q1459">
        <v>2</v>
      </c>
      <c r="R1459">
        <v>168.6</v>
      </c>
      <c r="S1459">
        <v>572026.30000000005</v>
      </c>
      <c r="T1459">
        <v>38.730608503008902</v>
      </c>
      <c r="U1459">
        <v>1965</v>
      </c>
      <c r="V1459" t="s">
        <v>10666</v>
      </c>
      <c r="W1459" t="s">
        <v>10666</v>
      </c>
      <c r="X1459" t="s">
        <v>10666</v>
      </c>
      <c r="Y1459" t="s">
        <v>10666</v>
      </c>
      <c r="Z1459" t="s">
        <v>8449</v>
      </c>
      <c r="AA1459" s="48" t="s">
        <v>8450</v>
      </c>
      <c r="AB1459" s="41" t="s">
        <v>10831</v>
      </c>
      <c r="AC1459" t="s">
        <v>153</v>
      </c>
      <c r="AD1459" t="s">
        <v>263</v>
      </c>
      <c r="AE1459" t="s">
        <v>166</v>
      </c>
      <c r="AF1459" t="s">
        <v>259</v>
      </c>
    </row>
    <row r="1460" spans="1:32">
      <c r="A1460" t="s">
        <v>8335</v>
      </c>
      <c r="B1460" t="s">
        <v>8336</v>
      </c>
      <c r="C1460" t="s">
        <v>8337</v>
      </c>
      <c r="D1460" t="s">
        <v>404</v>
      </c>
      <c r="E1460">
        <v>35.492199999999997</v>
      </c>
      <c r="F1460">
        <v>-83.979399999999998</v>
      </c>
      <c r="G1460" t="s">
        <v>8327</v>
      </c>
      <c r="H1460" t="s">
        <v>309</v>
      </c>
      <c r="I1460" t="s">
        <v>8328</v>
      </c>
      <c r="J1460" t="s">
        <v>108</v>
      </c>
      <c r="K1460">
        <v>54900</v>
      </c>
      <c r="L1460" t="s">
        <v>8329</v>
      </c>
      <c r="M1460" s="43">
        <v>38377</v>
      </c>
      <c r="N1460" s="43">
        <v>53021</v>
      </c>
      <c r="O1460" t="s">
        <v>250</v>
      </c>
      <c r="P1460" t="s">
        <v>162</v>
      </c>
      <c r="Q1460">
        <v>3</v>
      </c>
      <c r="R1460">
        <v>156.6</v>
      </c>
      <c r="S1460">
        <v>579564.69999999995</v>
      </c>
      <c r="T1460">
        <v>42.247990984213601</v>
      </c>
      <c r="U1460">
        <v>1930</v>
      </c>
      <c r="V1460" t="s">
        <v>10666</v>
      </c>
      <c r="W1460" t="s">
        <v>10666</v>
      </c>
      <c r="X1460" t="s">
        <v>10666</v>
      </c>
      <c r="Y1460" t="s">
        <v>10666</v>
      </c>
      <c r="Z1460" t="s">
        <v>7113</v>
      </c>
      <c r="AA1460" s="48" t="s">
        <v>8330</v>
      </c>
      <c r="AB1460" s="41" t="s">
        <v>11069</v>
      </c>
      <c r="AC1460" t="s">
        <v>253</v>
      </c>
      <c r="AD1460" t="s">
        <v>39</v>
      </c>
      <c r="AE1460" t="s">
        <v>220</v>
      </c>
      <c r="AF1460" t="s">
        <v>40</v>
      </c>
    </row>
    <row r="1461" spans="1:32">
      <c r="A1461" t="s">
        <v>9188</v>
      </c>
      <c r="B1461" t="s">
        <v>9189</v>
      </c>
      <c r="C1461" t="s">
        <v>9190</v>
      </c>
      <c r="D1461" t="s">
        <v>374</v>
      </c>
      <c r="E1461">
        <v>38.203099999999999</v>
      </c>
      <c r="F1461">
        <v>-92.624799999999993</v>
      </c>
      <c r="G1461" t="s">
        <v>375</v>
      </c>
      <c r="H1461" t="s">
        <v>247</v>
      </c>
      <c r="I1461" t="s">
        <v>9191</v>
      </c>
      <c r="J1461" t="s">
        <v>108</v>
      </c>
      <c r="K1461">
        <v>2106</v>
      </c>
      <c r="L1461" t="s">
        <v>9192</v>
      </c>
      <c r="M1461" s="43">
        <v>39171</v>
      </c>
      <c r="N1461" s="43">
        <v>53751</v>
      </c>
      <c r="O1461" t="s">
        <v>250</v>
      </c>
      <c r="P1461" t="s">
        <v>162</v>
      </c>
      <c r="Q1461">
        <v>8</v>
      </c>
      <c r="R1461">
        <v>208</v>
      </c>
      <c r="S1461">
        <v>587138.22</v>
      </c>
      <c r="T1461">
        <v>32.223514884088502</v>
      </c>
      <c r="U1461">
        <v>1931</v>
      </c>
      <c r="V1461" t="s">
        <v>10666</v>
      </c>
      <c r="W1461" t="s">
        <v>10666</v>
      </c>
      <c r="X1461" t="s">
        <v>10666</v>
      </c>
      <c r="Y1461" t="s">
        <v>10666</v>
      </c>
      <c r="Z1461" t="s">
        <v>411</v>
      </c>
      <c r="AA1461" s="48" t="s">
        <v>9193</v>
      </c>
      <c r="AB1461" s="41" t="s">
        <v>11118</v>
      </c>
      <c r="AC1461" t="s">
        <v>253</v>
      </c>
      <c r="AD1461" t="s">
        <v>302</v>
      </c>
      <c r="AE1461" t="s">
        <v>166</v>
      </c>
      <c r="AF1461" t="s">
        <v>375</v>
      </c>
    </row>
    <row r="1462" spans="1:32">
      <c r="A1462" t="s">
        <v>4539</v>
      </c>
      <c r="B1462" t="s">
        <v>4540</v>
      </c>
      <c r="C1462" t="s">
        <v>1721</v>
      </c>
      <c r="D1462" t="s">
        <v>146</v>
      </c>
      <c r="E1462">
        <v>37.975716409999997</v>
      </c>
      <c r="F1462">
        <v>-119.9118824</v>
      </c>
      <c r="G1462" t="s">
        <v>4532</v>
      </c>
      <c r="H1462" t="s">
        <v>148</v>
      </c>
      <c r="I1462" t="s">
        <v>4533</v>
      </c>
      <c r="J1462" t="s">
        <v>108</v>
      </c>
      <c r="K1462">
        <v>380</v>
      </c>
      <c r="L1462" t="s">
        <v>10666</v>
      </c>
      <c r="M1462" t="s">
        <v>10666</v>
      </c>
      <c r="N1462" s="43" t="s">
        <v>10666</v>
      </c>
      <c r="O1462" t="s">
        <v>10666</v>
      </c>
      <c r="P1462" t="s">
        <v>543</v>
      </c>
      <c r="Q1462">
        <v>2</v>
      </c>
      <c r="R1462">
        <v>180.2</v>
      </c>
      <c r="S1462">
        <v>602027</v>
      </c>
      <c r="T1462">
        <v>38.137926403438101</v>
      </c>
      <c r="U1462">
        <v>1960</v>
      </c>
      <c r="V1462" t="s">
        <v>10666</v>
      </c>
      <c r="W1462" t="s">
        <v>10666</v>
      </c>
      <c r="X1462" t="s">
        <v>10666</v>
      </c>
      <c r="Y1462" t="s">
        <v>10666</v>
      </c>
      <c r="Z1462" t="s">
        <v>4541</v>
      </c>
      <c r="AA1462" s="48" t="s">
        <v>4542</v>
      </c>
      <c r="AB1462" s="41" t="s">
        <v>10675</v>
      </c>
      <c r="AC1462" t="s">
        <v>153</v>
      </c>
      <c r="AD1462" t="s">
        <v>263</v>
      </c>
      <c r="AE1462" t="s">
        <v>166</v>
      </c>
      <c r="AF1462" t="s">
        <v>4532</v>
      </c>
    </row>
    <row r="1463" spans="1:32">
      <c r="A1463" t="s">
        <v>10402</v>
      </c>
      <c r="B1463" t="s">
        <v>10403</v>
      </c>
      <c r="C1463" t="s">
        <v>3063</v>
      </c>
      <c r="D1463" t="s">
        <v>483</v>
      </c>
      <c r="E1463">
        <v>43.334848800000003</v>
      </c>
      <c r="F1463">
        <v>-111.20575220000001</v>
      </c>
      <c r="G1463" t="s">
        <v>416</v>
      </c>
      <c r="H1463" t="s">
        <v>37</v>
      </c>
      <c r="I1463" t="s">
        <v>10391</v>
      </c>
      <c r="J1463" t="s">
        <v>108</v>
      </c>
      <c r="K1463">
        <v>850</v>
      </c>
      <c r="L1463" t="s">
        <v>10666</v>
      </c>
      <c r="M1463" t="s">
        <v>10666</v>
      </c>
      <c r="N1463" s="43" t="s">
        <v>10666</v>
      </c>
      <c r="O1463" t="s">
        <v>812</v>
      </c>
      <c r="P1463" t="s">
        <v>37</v>
      </c>
      <c r="Q1463">
        <v>4</v>
      </c>
      <c r="R1463">
        <v>176.4</v>
      </c>
      <c r="S1463">
        <v>603505.82999999996</v>
      </c>
      <c r="T1463">
        <v>39.055192510794299</v>
      </c>
      <c r="U1463">
        <v>1957</v>
      </c>
      <c r="V1463" t="s">
        <v>10666</v>
      </c>
      <c r="W1463" t="s">
        <v>10666</v>
      </c>
      <c r="X1463" t="s">
        <v>10666</v>
      </c>
      <c r="Y1463" t="s">
        <v>10666</v>
      </c>
      <c r="Z1463" t="s">
        <v>432</v>
      </c>
      <c r="AA1463" s="48" t="s">
        <v>10404</v>
      </c>
      <c r="AB1463" s="41" t="s">
        <v>10938</v>
      </c>
      <c r="AC1463" t="s">
        <v>153</v>
      </c>
      <c r="AD1463" t="s">
        <v>4142</v>
      </c>
      <c r="AE1463" t="s">
        <v>166</v>
      </c>
      <c r="AF1463" t="s">
        <v>4143</v>
      </c>
    </row>
    <row r="1464" spans="1:32">
      <c r="A1464" t="s">
        <v>9980</v>
      </c>
      <c r="B1464" t="s">
        <v>9981</v>
      </c>
      <c r="C1464" t="s">
        <v>9982</v>
      </c>
      <c r="D1464" t="s">
        <v>245</v>
      </c>
      <c r="E1464">
        <v>33.661071749999998</v>
      </c>
      <c r="F1464">
        <v>-82.201300450000005</v>
      </c>
      <c r="G1464" t="s">
        <v>9897</v>
      </c>
      <c r="H1464" t="s">
        <v>41</v>
      </c>
      <c r="I1464" t="s">
        <v>9897</v>
      </c>
      <c r="J1464" t="s">
        <v>108</v>
      </c>
      <c r="K1464">
        <v>3323</v>
      </c>
      <c r="L1464" t="s">
        <v>10666</v>
      </c>
      <c r="M1464" t="s">
        <v>10666</v>
      </c>
      <c r="N1464" s="43" t="s">
        <v>10666</v>
      </c>
      <c r="O1464" t="s">
        <v>10666</v>
      </c>
      <c r="P1464" t="s">
        <v>41</v>
      </c>
      <c r="Q1464">
        <v>7</v>
      </c>
      <c r="R1464">
        <v>361.9</v>
      </c>
      <c r="S1464">
        <v>609861.5</v>
      </c>
      <c r="T1464">
        <v>19.2370524161547</v>
      </c>
      <c r="U1464">
        <v>1953</v>
      </c>
      <c r="V1464" t="s">
        <v>10666</v>
      </c>
      <c r="W1464" t="s">
        <v>10666</v>
      </c>
      <c r="X1464" t="s">
        <v>10666</v>
      </c>
      <c r="Y1464" t="s">
        <v>10666</v>
      </c>
      <c r="Z1464" t="s">
        <v>7325</v>
      </c>
      <c r="AA1464" s="48" t="s">
        <v>10989</v>
      </c>
      <c r="AB1464" s="41" t="s">
        <v>11252</v>
      </c>
      <c r="AC1464" t="s">
        <v>253</v>
      </c>
      <c r="AD1464" t="s">
        <v>9898</v>
      </c>
      <c r="AE1464" t="s">
        <v>166</v>
      </c>
      <c r="AF1464" t="s">
        <v>246</v>
      </c>
    </row>
    <row r="1465" spans="1:32">
      <c r="A1465" t="s">
        <v>9335</v>
      </c>
      <c r="B1465" t="s">
        <v>9336</v>
      </c>
      <c r="C1465" t="s">
        <v>257</v>
      </c>
      <c r="D1465" t="s">
        <v>146</v>
      </c>
      <c r="E1465">
        <v>37.207500000000003</v>
      </c>
      <c r="F1465">
        <v>-119.3306</v>
      </c>
      <c r="G1465" t="s">
        <v>397</v>
      </c>
      <c r="H1465" t="s">
        <v>247</v>
      </c>
      <c r="I1465" t="s">
        <v>397</v>
      </c>
      <c r="J1465" t="s">
        <v>108</v>
      </c>
      <c r="K1465">
        <v>319</v>
      </c>
      <c r="L1465" t="s">
        <v>9337</v>
      </c>
      <c r="M1465" s="43">
        <v>28375</v>
      </c>
      <c r="N1465" s="43">
        <v>39872</v>
      </c>
      <c r="O1465" t="s">
        <v>10666</v>
      </c>
      <c r="P1465" t="s">
        <v>162</v>
      </c>
      <c r="Q1465">
        <v>5</v>
      </c>
      <c r="R1465">
        <v>174.5</v>
      </c>
      <c r="S1465">
        <v>629713.17000000004</v>
      </c>
      <c r="T1465">
        <v>41.194879695411601</v>
      </c>
      <c r="U1465">
        <v>1923</v>
      </c>
      <c r="V1465" t="s">
        <v>10666</v>
      </c>
      <c r="W1465" t="s">
        <v>10666</v>
      </c>
      <c r="X1465" t="s">
        <v>10666</v>
      </c>
      <c r="Y1465" t="s">
        <v>10666</v>
      </c>
      <c r="Z1465" t="s">
        <v>522</v>
      </c>
      <c r="AA1465" s="48" t="s">
        <v>8644</v>
      </c>
      <c r="AB1465" s="41" t="s">
        <v>10670</v>
      </c>
      <c r="AC1465" t="s">
        <v>153</v>
      </c>
      <c r="AD1465" t="s">
        <v>263</v>
      </c>
      <c r="AE1465" t="s">
        <v>166</v>
      </c>
      <c r="AF1465" t="s">
        <v>397</v>
      </c>
    </row>
    <row r="1466" spans="1:32">
      <c r="A1466" t="s">
        <v>8428</v>
      </c>
      <c r="B1466" t="s">
        <v>8429</v>
      </c>
      <c r="C1466" t="s">
        <v>8430</v>
      </c>
      <c r="D1466" t="s">
        <v>157</v>
      </c>
      <c r="E1466">
        <v>46.064</v>
      </c>
      <c r="F1466">
        <v>-122.197</v>
      </c>
      <c r="G1466" t="s">
        <v>568</v>
      </c>
      <c r="H1466" t="s">
        <v>247</v>
      </c>
      <c r="I1466" t="s">
        <v>568</v>
      </c>
      <c r="J1466" t="s">
        <v>108</v>
      </c>
      <c r="K1466">
        <v>3850</v>
      </c>
      <c r="L1466" t="s">
        <v>8431</v>
      </c>
      <c r="M1466" s="43">
        <v>39625</v>
      </c>
      <c r="N1466" s="43">
        <v>57861</v>
      </c>
      <c r="O1466" t="s">
        <v>161</v>
      </c>
      <c r="P1466" t="s">
        <v>162</v>
      </c>
      <c r="Q1466">
        <v>3</v>
      </c>
      <c r="R1466">
        <v>240</v>
      </c>
      <c r="S1466">
        <v>642940</v>
      </c>
      <c r="T1466">
        <v>30.581240487062399</v>
      </c>
      <c r="U1466">
        <v>1958</v>
      </c>
      <c r="V1466" t="s">
        <v>10666</v>
      </c>
      <c r="W1466" t="s">
        <v>10666</v>
      </c>
      <c r="X1466" t="s">
        <v>10666</v>
      </c>
      <c r="Y1466" t="s">
        <v>10666</v>
      </c>
      <c r="Z1466" t="s">
        <v>8192</v>
      </c>
      <c r="AA1466" s="48" t="s">
        <v>8432</v>
      </c>
      <c r="AB1466" s="41" t="s">
        <v>11076</v>
      </c>
      <c r="AC1466" t="s">
        <v>153</v>
      </c>
      <c r="AD1466" t="s">
        <v>587</v>
      </c>
      <c r="AE1466" t="s">
        <v>166</v>
      </c>
      <c r="AF1466" t="s">
        <v>568</v>
      </c>
    </row>
    <row r="1467" spans="1:32">
      <c r="A1467" t="s">
        <v>9272</v>
      </c>
      <c r="B1467" t="s">
        <v>9273</v>
      </c>
      <c r="C1467" t="s">
        <v>2252</v>
      </c>
      <c r="D1467" t="s">
        <v>146</v>
      </c>
      <c r="E1467">
        <v>40.986392500000001</v>
      </c>
      <c r="F1467">
        <v>-121.97734509999999</v>
      </c>
      <c r="G1467" t="s">
        <v>258</v>
      </c>
      <c r="H1467" t="s">
        <v>247</v>
      </c>
      <c r="I1467" t="s">
        <v>259</v>
      </c>
      <c r="J1467" t="s">
        <v>108</v>
      </c>
      <c r="K1467">
        <v>268</v>
      </c>
      <c r="L1467" t="s">
        <v>9274</v>
      </c>
      <c r="M1467" s="43">
        <v>39265</v>
      </c>
      <c r="N1467" s="43">
        <v>52412</v>
      </c>
      <c r="O1467" t="s">
        <v>250</v>
      </c>
      <c r="P1467" t="s">
        <v>162</v>
      </c>
      <c r="Q1467">
        <v>4</v>
      </c>
      <c r="R1467">
        <v>141.6</v>
      </c>
      <c r="S1467">
        <v>651111.22</v>
      </c>
      <c r="T1467">
        <v>52.4913593504115</v>
      </c>
      <c r="U1467">
        <v>1944</v>
      </c>
      <c r="V1467" t="s">
        <v>10666</v>
      </c>
      <c r="W1467" t="s">
        <v>10666</v>
      </c>
      <c r="X1467" t="s">
        <v>10666</v>
      </c>
      <c r="Y1467" t="s">
        <v>10666</v>
      </c>
      <c r="Z1467" t="s">
        <v>8443</v>
      </c>
      <c r="AA1467" s="48" t="s">
        <v>9275</v>
      </c>
      <c r="AB1467" s="41" t="s">
        <v>10831</v>
      </c>
      <c r="AC1467" t="s">
        <v>153</v>
      </c>
      <c r="AD1467" t="s">
        <v>263</v>
      </c>
      <c r="AE1467" t="s">
        <v>166</v>
      </c>
      <c r="AF1467" t="s">
        <v>259</v>
      </c>
    </row>
    <row r="1468" spans="1:32">
      <c r="A1468" t="s">
        <v>10105</v>
      </c>
      <c r="B1468" t="s">
        <v>10106</v>
      </c>
      <c r="C1468" t="s">
        <v>10107</v>
      </c>
      <c r="D1468" t="s">
        <v>702</v>
      </c>
      <c r="E1468">
        <v>37.017687539999997</v>
      </c>
      <c r="F1468">
        <v>-88.224087839999996</v>
      </c>
      <c r="G1468" t="s">
        <v>9828</v>
      </c>
      <c r="H1468" t="s">
        <v>41</v>
      </c>
      <c r="I1468" t="s">
        <v>9828</v>
      </c>
      <c r="J1468" t="s">
        <v>108</v>
      </c>
      <c r="K1468">
        <v>1371</v>
      </c>
      <c r="L1468" t="s">
        <v>10666</v>
      </c>
      <c r="M1468" t="s">
        <v>10666</v>
      </c>
      <c r="N1468" s="43" t="s">
        <v>10666</v>
      </c>
      <c r="O1468" t="s">
        <v>10666</v>
      </c>
      <c r="P1468" t="s">
        <v>41</v>
      </c>
      <c r="Q1468">
        <v>4</v>
      </c>
      <c r="R1468">
        <v>130</v>
      </c>
      <c r="S1468">
        <v>651942.74</v>
      </c>
      <c r="T1468">
        <v>57.248220934316798</v>
      </c>
      <c r="U1468">
        <v>1966</v>
      </c>
      <c r="V1468" t="s">
        <v>10666</v>
      </c>
      <c r="W1468" t="s">
        <v>10666</v>
      </c>
      <c r="X1468" t="s">
        <v>10666</v>
      </c>
      <c r="Y1468" t="s">
        <v>10666</v>
      </c>
      <c r="Z1468" t="s">
        <v>9829</v>
      </c>
      <c r="AA1468" s="48" t="s">
        <v>10108</v>
      </c>
      <c r="AB1468" s="41" t="s">
        <v>11278</v>
      </c>
      <c r="AC1468" t="s">
        <v>253</v>
      </c>
      <c r="AD1468" t="s">
        <v>39</v>
      </c>
      <c r="AE1468" t="s">
        <v>166</v>
      </c>
      <c r="AF1468" t="s">
        <v>40</v>
      </c>
    </row>
    <row r="1469" spans="1:32">
      <c r="A1469" t="s">
        <v>9422</v>
      </c>
      <c r="B1469" t="s">
        <v>9423</v>
      </c>
      <c r="C1469" t="s">
        <v>5654</v>
      </c>
      <c r="D1469" t="s">
        <v>1866</v>
      </c>
      <c r="E1469">
        <v>34.426120750000003</v>
      </c>
      <c r="F1469">
        <v>-86.39140184</v>
      </c>
      <c r="G1469" t="s">
        <v>40</v>
      </c>
      <c r="H1469" t="s">
        <v>39</v>
      </c>
      <c r="I1469" t="s">
        <v>40</v>
      </c>
      <c r="J1469" t="s">
        <v>108</v>
      </c>
      <c r="K1469">
        <v>48</v>
      </c>
      <c r="L1469" t="s">
        <v>10666</v>
      </c>
      <c r="M1469" t="s">
        <v>10666</v>
      </c>
      <c r="N1469" s="43" t="s">
        <v>10666</v>
      </c>
      <c r="O1469" t="s">
        <v>250</v>
      </c>
      <c r="P1469" t="s">
        <v>39</v>
      </c>
      <c r="Q1469">
        <v>4</v>
      </c>
      <c r="R1469">
        <v>115.2</v>
      </c>
      <c r="S1469">
        <v>653391.35</v>
      </c>
      <c r="T1469">
        <v>64.746574351534704</v>
      </c>
      <c r="U1469">
        <v>1939</v>
      </c>
      <c r="V1469" t="s">
        <v>10666</v>
      </c>
      <c r="W1469" t="s">
        <v>10666</v>
      </c>
      <c r="X1469" t="s">
        <v>10666</v>
      </c>
      <c r="Y1469" t="s">
        <v>10666</v>
      </c>
      <c r="Z1469" t="s">
        <v>9372</v>
      </c>
      <c r="AA1469" s="48" t="s">
        <v>9424</v>
      </c>
      <c r="AB1469" s="41" t="s">
        <v>11164</v>
      </c>
      <c r="AC1469" t="s">
        <v>253</v>
      </c>
      <c r="AD1469" t="s">
        <v>39</v>
      </c>
      <c r="AE1469" t="s">
        <v>166</v>
      </c>
      <c r="AF1469" t="s">
        <v>40</v>
      </c>
    </row>
    <row r="1470" spans="1:32">
      <c r="A1470" t="s">
        <v>10003</v>
      </c>
      <c r="B1470" t="s">
        <v>10004</v>
      </c>
      <c r="C1470" t="s">
        <v>10005</v>
      </c>
      <c r="D1470" t="s">
        <v>4386</v>
      </c>
      <c r="E1470">
        <v>42.848601799999997</v>
      </c>
      <c r="F1470">
        <v>-97.481588090000002</v>
      </c>
      <c r="G1470" t="s">
        <v>9920</v>
      </c>
      <c r="H1470" t="s">
        <v>41</v>
      </c>
      <c r="I1470" t="s">
        <v>9921</v>
      </c>
      <c r="J1470" t="s">
        <v>108</v>
      </c>
      <c r="K1470">
        <v>6624</v>
      </c>
      <c r="L1470" t="s">
        <v>10666</v>
      </c>
      <c r="M1470" t="s">
        <v>10666</v>
      </c>
      <c r="N1470" s="43" t="s">
        <v>10666</v>
      </c>
      <c r="O1470" t="s">
        <v>161</v>
      </c>
      <c r="P1470" t="s">
        <v>41</v>
      </c>
      <c r="Q1470">
        <v>3</v>
      </c>
      <c r="R1470">
        <v>132.30000000000001</v>
      </c>
      <c r="S1470">
        <v>657752.43000000005</v>
      </c>
      <c r="T1470">
        <v>56.754265937729699</v>
      </c>
      <c r="U1470">
        <v>1956</v>
      </c>
      <c r="V1470" t="s">
        <v>10666</v>
      </c>
      <c r="W1470" t="s">
        <v>10666</v>
      </c>
      <c r="X1470" t="s">
        <v>10666</v>
      </c>
      <c r="Y1470" t="s">
        <v>10666</v>
      </c>
      <c r="Z1470" t="s">
        <v>451</v>
      </c>
      <c r="AA1470" s="48" t="s">
        <v>10006</v>
      </c>
      <c r="AB1470" s="41" t="s">
        <v>11258</v>
      </c>
      <c r="AC1470" t="s">
        <v>601</v>
      </c>
      <c r="AD1470" t="s">
        <v>333</v>
      </c>
      <c r="AE1470" t="s">
        <v>166</v>
      </c>
      <c r="AF1470" t="s">
        <v>579</v>
      </c>
    </row>
    <row r="1471" spans="1:32">
      <c r="A1471" t="s">
        <v>8645</v>
      </c>
      <c r="B1471" t="s">
        <v>8646</v>
      </c>
      <c r="C1471" t="s">
        <v>2294</v>
      </c>
      <c r="D1471" t="s">
        <v>157</v>
      </c>
      <c r="E1471">
        <v>46.503300000000003</v>
      </c>
      <c r="F1471">
        <v>-122.5972</v>
      </c>
      <c r="G1471" t="s">
        <v>158</v>
      </c>
      <c r="H1471" t="s">
        <v>148</v>
      </c>
      <c r="I1471" t="s">
        <v>159</v>
      </c>
      <c r="J1471" t="s">
        <v>108</v>
      </c>
      <c r="K1471">
        <v>3917</v>
      </c>
      <c r="L1471" t="s">
        <v>8647</v>
      </c>
      <c r="M1471" s="43">
        <v>37328</v>
      </c>
      <c r="N1471" s="43">
        <v>50141</v>
      </c>
      <c r="O1471" t="s">
        <v>450</v>
      </c>
      <c r="P1471" t="s">
        <v>162</v>
      </c>
      <c r="Q1471">
        <v>4</v>
      </c>
      <c r="R1471">
        <v>162</v>
      </c>
      <c r="S1471">
        <v>685672.29</v>
      </c>
      <c r="T1471">
        <v>48.316723744292197</v>
      </c>
      <c r="U1471">
        <v>1963</v>
      </c>
      <c r="V1471" t="s">
        <v>10666</v>
      </c>
      <c r="W1471" t="s">
        <v>10666</v>
      </c>
      <c r="X1471" t="s">
        <v>10666</v>
      </c>
      <c r="Y1471" t="s">
        <v>10666</v>
      </c>
      <c r="Z1471" t="s">
        <v>6699</v>
      </c>
      <c r="AA1471" s="48" t="s">
        <v>11502</v>
      </c>
      <c r="AB1471" s="41" t="s">
        <v>10902</v>
      </c>
      <c r="AC1471" t="s">
        <v>153</v>
      </c>
      <c r="AD1471" t="s">
        <v>165</v>
      </c>
      <c r="AE1471" t="s">
        <v>166</v>
      </c>
      <c r="AF1471" t="s">
        <v>167</v>
      </c>
    </row>
    <row r="1472" spans="1:32">
      <c r="A1472" t="s">
        <v>7536</v>
      </c>
      <c r="B1472" t="s">
        <v>7537</v>
      </c>
      <c r="C1472" t="s">
        <v>1503</v>
      </c>
      <c r="D1472" t="s">
        <v>458</v>
      </c>
      <c r="E1472">
        <v>45.620899999999999</v>
      </c>
      <c r="F1472">
        <v>-68.576400000000007</v>
      </c>
      <c r="G1472" t="s">
        <v>7521</v>
      </c>
      <c r="H1472" t="s">
        <v>309</v>
      </c>
      <c r="I1472" t="s">
        <v>7521</v>
      </c>
      <c r="J1472" t="s">
        <v>108</v>
      </c>
      <c r="K1472">
        <v>54134</v>
      </c>
      <c r="L1472" t="s">
        <v>7530</v>
      </c>
      <c r="M1472" s="43">
        <v>35360</v>
      </c>
      <c r="N1472" s="43">
        <v>46295</v>
      </c>
      <c r="O1472" t="s">
        <v>450</v>
      </c>
      <c r="P1472" t="s">
        <v>162</v>
      </c>
      <c r="Q1472">
        <v>6</v>
      </c>
      <c r="R1472">
        <v>9.6</v>
      </c>
      <c r="S1472">
        <v>50403.451000000001</v>
      </c>
      <c r="T1472">
        <v>59.935610492770202</v>
      </c>
      <c r="U1472">
        <v>1917</v>
      </c>
      <c r="V1472" t="s">
        <v>10666</v>
      </c>
      <c r="W1472" t="s">
        <v>10666</v>
      </c>
      <c r="X1472" t="s">
        <v>10666</v>
      </c>
      <c r="Y1472" t="s">
        <v>10666</v>
      </c>
      <c r="Z1472" t="s">
        <v>6975</v>
      </c>
      <c r="AA1472" s="48" t="s">
        <v>6976</v>
      </c>
      <c r="AB1472" s="41" t="s">
        <v>10917</v>
      </c>
      <c r="AC1472" t="s">
        <v>232</v>
      </c>
      <c r="AD1472" t="s">
        <v>314</v>
      </c>
      <c r="AE1472" t="s">
        <v>220</v>
      </c>
      <c r="AF1472" t="s">
        <v>6833</v>
      </c>
    </row>
    <row r="1473" spans="1:32">
      <c r="A1473" t="s">
        <v>7534</v>
      </c>
      <c r="B1473" t="s">
        <v>7535</v>
      </c>
      <c r="C1473" t="s">
        <v>1503</v>
      </c>
      <c r="D1473" t="s">
        <v>458</v>
      </c>
      <c r="E1473">
        <v>45.6325</v>
      </c>
      <c r="F1473">
        <v>-68.607500000000002</v>
      </c>
      <c r="G1473" t="s">
        <v>7521</v>
      </c>
      <c r="H1473" t="s">
        <v>309</v>
      </c>
      <c r="I1473" t="s">
        <v>7521</v>
      </c>
      <c r="J1473" t="s">
        <v>108</v>
      </c>
      <c r="K1473">
        <v>54134</v>
      </c>
      <c r="L1473" t="s">
        <v>7530</v>
      </c>
      <c r="M1473" s="43">
        <v>35360</v>
      </c>
      <c r="N1473" s="43">
        <v>46295</v>
      </c>
      <c r="O1473" t="s">
        <v>450</v>
      </c>
      <c r="P1473" t="s">
        <v>162</v>
      </c>
      <c r="Q1473">
        <v>7</v>
      </c>
      <c r="R1473">
        <v>20.9</v>
      </c>
      <c r="S1473">
        <v>109732.5131</v>
      </c>
      <c r="T1473">
        <v>59.935610484804798</v>
      </c>
      <c r="U1473">
        <v>1917</v>
      </c>
      <c r="V1473" t="s">
        <v>10666</v>
      </c>
      <c r="W1473" t="s">
        <v>10666</v>
      </c>
      <c r="X1473" t="s">
        <v>10666</v>
      </c>
      <c r="Y1473" t="s">
        <v>10666</v>
      </c>
      <c r="Z1473" t="s">
        <v>6975</v>
      </c>
      <c r="AA1473" s="48" t="s">
        <v>6976</v>
      </c>
      <c r="AB1473" s="41" t="s">
        <v>10917</v>
      </c>
      <c r="AC1473" t="s">
        <v>232</v>
      </c>
      <c r="AD1473" t="s">
        <v>314</v>
      </c>
      <c r="AE1473" t="s">
        <v>220</v>
      </c>
      <c r="AF1473" t="s">
        <v>6833</v>
      </c>
    </row>
    <row r="1474" spans="1:32">
      <c r="A1474" t="s">
        <v>7531</v>
      </c>
      <c r="B1474" t="s">
        <v>7532</v>
      </c>
      <c r="C1474" t="s">
        <v>1503</v>
      </c>
      <c r="D1474" t="s">
        <v>458</v>
      </c>
      <c r="E1474">
        <v>45.6374</v>
      </c>
      <c r="F1474">
        <v>-68.73</v>
      </c>
      <c r="G1474" t="s">
        <v>7521</v>
      </c>
      <c r="H1474" t="s">
        <v>309</v>
      </c>
      <c r="I1474" t="s">
        <v>7521</v>
      </c>
      <c r="J1474" t="s">
        <v>108</v>
      </c>
      <c r="K1474">
        <v>54134</v>
      </c>
      <c r="L1474" t="s">
        <v>7530</v>
      </c>
      <c r="M1474" s="43">
        <v>35360</v>
      </c>
      <c r="N1474" s="43">
        <v>46295</v>
      </c>
      <c r="O1474" t="s">
        <v>450</v>
      </c>
      <c r="P1474" t="s">
        <v>162</v>
      </c>
      <c r="Q1474">
        <v>8</v>
      </c>
      <c r="R1474">
        <v>41.1</v>
      </c>
      <c r="S1474">
        <v>215789.7746</v>
      </c>
      <c r="T1474">
        <v>59.935610494506101</v>
      </c>
      <c r="U1474">
        <v>1917</v>
      </c>
      <c r="V1474" t="s">
        <v>10666</v>
      </c>
      <c r="W1474" t="s">
        <v>10666</v>
      </c>
      <c r="X1474" t="s">
        <v>10666</v>
      </c>
      <c r="Y1474" t="s">
        <v>10666</v>
      </c>
      <c r="Z1474" t="s">
        <v>6975</v>
      </c>
      <c r="AA1474" s="48" t="s">
        <v>7533</v>
      </c>
      <c r="AB1474" s="41" t="s">
        <v>10917</v>
      </c>
      <c r="AC1474" t="s">
        <v>232</v>
      </c>
      <c r="AD1474" t="s">
        <v>314</v>
      </c>
      <c r="AE1474" t="s">
        <v>220</v>
      </c>
      <c r="AF1474" t="s">
        <v>6833</v>
      </c>
    </row>
    <row r="1475" spans="1:32">
      <c r="A1475" t="s">
        <v>7528</v>
      </c>
      <c r="B1475" t="s">
        <v>7529</v>
      </c>
      <c r="C1475" t="s">
        <v>1503</v>
      </c>
      <c r="D1475" t="s">
        <v>458</v>
      </c>
      <c r="E1475">
        <v>45.634599999999999</v>
      </c>
      <c r="F1475">
        <v>-68.781300000000002</v>
      </c>
      <c r="G1475" t="s">
        <v>7521</v>
      </c>
      <c r="H1475" t="s">
        <v>309</v>
      </c>
      <c r="I1475" t="s">
        <v>7521</v>
      </c>
      <c r="J1475" t="s">
        <v>108</v>
      </c>
      <c r="K1475">
        <v>54134</v>
      </c>
      <c r="L1475" t="s">
        <v>7530</v>
      </c>
      <c r="M1475" s="43">
        <v>35360</v>
      </c>
      <c r="N1475" s="43">
        <v>46295</v>
      </c>
      <c r="O1475" t="s">
        <v>250</v>
      </c>
      <c r="P1475" t="s">
        <v>162</v>
      </c>
      <c r="Q1475">
        <v>3</v>
      </c>
      <c r="R1475">
        <v>9.6</v>
      </c>
      <c r="S1475">
        <v>50403.451000000001</v>
      </c>
      <c r="T1475">
        <v>59.935610492770202</v>
      </c>
      <c r="U1475">
        <v>1917</v>
      </c>
      <c r="V1475" t="s">
        <v>10666</v>
      </c>
      <c r="W1475" t="s">
        <v>10666</v>
      </c>
      <c r="X1475" t="s">
        <v>10666</v>
      </c>
      <c r="Y1475" t="s">
        <v>10666</v>
      </c>
      <c r="Z1475" t="s">
        <v>6975</v>
      </c>
      <c r="AA1475" s="48" t="s">
        <v>7533</v>
      </c>
      <c r="AB1475" s="41" t="s">
        <v>10917</v>
      </c>
      <c r="AC1475" t="s">
        <v>232</v>
      </c>
      <c r="AD1475" t="s">
        <v>314</v>
      </c>
      <c r="AE1475" t="s">
        <v>220</v>
      </c>
      <c r="AF1475" t="s">
        <v>6833</v>
      </c>
    </row>
    <row r="1476" spans="1:32">
      <c r="A1476" t="s">
        <v>7524</v>
      </c>
      <c r="B1476" t="s">
        <v>7525</v>
      </c>
      <c r="C1476" t="s">
        <v>1503</v>
      </c>
      <c r="D1476" t="s">
        <v>458</v>
      </c>
      <c r="E1476">
        <v>45.570300000000003</v>
      </c>
      <c r="F1476">
        <v>-68.409499999999994</v>
      </c>
      <c r="G1476" t="s">
        <v>7521</v>
      </c>
      <c r="H1476" t="s">
        <v>309</v>
      </c>
      <c r="I1476" t="s">
        <v>7521</v>
      </c>
      <c r="J1476" t="s">
        <v>108</v>
      </c>
      <c r="K1476">
        <v>54134</v>
      </c>
      <c r="L1476" t="s">
        <v>7526</v>
      </c>
      <c r="M1476" s="43">
        <v>44253</v>
      </c>
      <c r="N1476" s="43">
        <v>58837</v>
      </c>
      <c r="O1476" t="s">
        <v>161</v>
      </c>
      <c r="P1476" t="s">
        <v>162</v>
      </c>
      <c r="Q1476">
        <v>4</v>
      </c>
      <c r="R1476">
        <v>19.2</v>
      </c>
      <c r="S1476">
        <v>100806.902</v>
      </c>
      <c r="T1476">
        <v>59.935610492770202</v>
      </c>
      <c r="U1476">
        <v>1917</v>
      </c>
      <c r="V1476" t="s">
        <v>10666</v>
      </c>
      <c r="W1476" t="s">
        <v>10666</v>
      </c>
      <c r="X1476" t="s">
        <v>10666</v>
      </c>
      <c r="Y1476" t="s">
        <v>10666</v>
      </c>
      <c r="Z1476" t="s">
        <v>6874</v>
      </c>
      <c r="AA1476" s="48" t="s">
        <v>7527</v>
      </c>
      <c r="AB1476" s="41" t="s">
        <v>10917</v>
      </c>
      <c r="AC1476" t="s">
        <v>232</v>
      </c>
      <c r="AD1476" t="s">
        <v>314</v>
      </c>
      <c r="AE1476" t="s">
        <v>220</v>
      </c>
      <c r="AF1476" t="s">
        <v>6833</v>
      </c>
    </row>
    <row r="1477" spans="1:32">
      <c r="A1477" t="s">
        <v>7519</v>
      </c>
      <c r="B1477" t="s">
        <v>7520</v>
      </c>
      <c r="C1477" t="s">
        <v>2813</v>
      </c>
      <c r="D1477" t="s">
        <v>458</v>
      </c>
      <c r="E1477">
        <v>45.881500000000003</v>
      </c>
      <c r="F1477">
        <v>-69.176699999999997</v>
      </c>
      <c r="G1477" t="s">
        <v>7521</v>
      </c>
      <c r="H1477" t="s">
        <v>309</v>
      </c>
      <c r="I1477" t="s">
        <v>7521</v>
      </c>
      <c r="J1477" t="s">
        <v>108</v>
      </c>
      <c r="K1477">
        <v>54134</v>
      </c>
      <c r="L1477" t="s">
        <v>7522</v>
      </c>
      <c r="M1477" s="43">
        <v>35360</v>
      </c>
      <c r="N1477" s="43">
        <v>46295</v>
      </c>
      <c r="O1477" t="s">
        <v>250</v>
      </c>
      <c r="P1477" t="s">
        <v>162</v>
      </c>
      <c r="Q1477">
        <v>3</v>
      </c>
      <c r="R1477">
        <v>37.6</v>
      </c>
      <c r="S1477">
        <v>197413.51639999999</v>
      </c>
      <c r="T1477">
        <v>59.9356104877101</v>
      </c>
      <c r="U1477">
        <v>1917</v>
      </c>
      <c r="V1477" t="s">
        <v>10666</v>
      </c>
      <c r="W1477" t="s">
        <v>10666</v>
      </c>
      <c r="X1477" t="s">
        <v>10666</v>
      </c>
      <c r="Y1477" t="s">
        <v>10666</v>
      </c>
      <c r="Z1477" t="s">
        <v>6975</v>
      </c>
      <c r="AA1477" s="48" t="s">
        <v>7523</v>
      </c>
      <c r="AB1477" s="41" t="s">
        <v>11003</v>
      </c>
      <c r="AC1477" t="s">
        <v>232</v>
      </c>
      <c r="AD1477" t="s">
        <v>314</v>
      </c>
      <c r="AE1477" t="s">
        <v>220</v>
      </c>
      <c r="AF1477" t="s">
        <v>6833</v>
      </c>
    </row>
    <row r="1478" spans="1:32">
      <c r="A1478" t="s">
        <v>9158</v>
      </c>
      <c r="B1478" t="s">
        <v>9159</v>
      </c>
      <c r="C1478" t="s">
        <v>3324</v>
      </c>
      <c r="D1478" t="s">
        <v>157</v>
      </c>
      <c r="E1478">
        <v>48.7483</v>
      </c>
      <c r="F1478">
        <v>-121.0667</v>
      </c>
      <c r="G1478" t="s">
        <v>4169</v>
      </c>
      <c r="H1478" t="s">
        <v>148</v>
      </c>
      <c r="I1478" t="s">
        <v>4170</v>
      </c>
      <c r="J1478" t="s">
        <v>108</v>
      </c>
      <c r="K1478">
        <v>6202</v>
      </c>
      <c r="L1478" t="s">
        <v>9154</v>
      </c>
      <c r="M1478" s="43">
        <v>34835</v>
      </c>
      <c r="N1478" s="43">
        <v>45777</v>
      </c>
      <c r="O1478" t="s">
        <v>10666</v>
      </c>
      <c r="P1478" t="s">
        <v>162</v>
      </c>
      <c r="Q1478">
        <v>4</v>
      </c>
      <c r="R1478">
        <v>450</v>
      </c>
      <c r="S1478">
        <v>696051.43</v>
      </c>
      <c r="T1478">
        <v>17.6573168442415</v>
      </c>
      <c r="U1478">
        <v>1952</v>
      </c>
      <c r="V1478" t="s">
        <v>10666</v>
      </c>
      <c r="W1478" t="s">
        <v>10666</v>
      </c>
      <c r="X1478" t="s">
        <v>10666</v>
      </c>
      <c r="Y1478" t="s">
        <v>10666</v>
      </c>
      <c r="Z1478" t="s">
        <v>9155</v>
      </c>
      <c r="AA1478" s="48" t="s">
        <v>11497</v>
      </c>
      <c r="AB1478" s="41" t="s">
        <v>10712</v>
      </c>
      <c r="AC1478" t="s">
        <v>153</v>
      </c>
      <c r="AD1478" t="s">
        <v>4173</v>
      </c>
      <c r="AE1478" t="s">
        <v>166</v>
      </c>
      <c r="AF1478" t="s">
        <v>4169</v>
      </c>
    </row>
    <row r="1479" spans="1:32">
      <c r="A1479" t="s">
        <v>10367</v>
      </c>
      <c r="B1479" t="s">
        <v>10368</v>
      </c>
      <c r="C1479" t="s">
        <v>10369</v>
      </c>
      <c r="D1479" t="s">
        <v>446</v>
      </c>
      <c r="E1479">
        <v>45.307406049999997</v>
      </c>
      <c r="F1479">
        <v>-107.957515</v>
      </c>
      <c r="G1479" t="s">
        <v>416</v>
      </c>
      <c r="H1479" t="s">
        <v>37</v>
      </c>
      <c r="I1479" t="s">
        <v>10362</v>
      </c>
      <c r="J1479" t="s">
        <v>108</v>
      </c>
      <c r="K1479">
        <v>2204</v>
      </c>
      <c r="L1479" t="s">
        <v>10666</v>
      </c>
      <c r="M1479" t="s">
        <v>10666</v>
      </c>
      <c r="N1479" s="43" t="s">
        <v>10666</v>
      </c>
      <c r="O1479" t="s">
        <v>250</v>
      </c>
      <c r="P1479" t="s">
        <v>37</v>
      </c>
      <c r="Q1479">
        <v>4</v>
      </c>
      <c r="R1479">
        <v>278.2</v>
      </c>
      <c r="S1479">
        <v>709648.52</v>
      </c>
      <c r="T1479">
        <v>29.119376356157801</v>
      </c>
      <c r="U1479">
        <v>1966</v>
      </c>
      <c r="V1479" t="s">
        <v>10666</v>
      </c>
      <c r="W1479" t="s">
        <v>10666</v>
      </c>
      <c r="X1479" t="s">
        <v>10666</v>
      </c>
      <c r="Y1479" t="s">
        <v>10666</v>
      </c>
      <c r="Z1479" t="s">
        <v>10370</v>
      </c>
      <c r="AA1479" s="48" t="s">
        <v>11460</v>
      </c>
      <c r="AB1479" s="41" t="s">
        <v>11298</v>
      </c>
      <c r="AC1479" t="s">
        <v>153</v>
      </c>
      <c r="AD1479" t="s">
        <v>10019</v>
      </c>
      <c r="AE1479" t="s">
        <v>166</v>
      </c>
      <c r="AF1479" t="s">
        <v>579</v>
      </c>
    </row>
    <row r="1480" spans="1:32">
      <c r="A1480" t="s">
        <v>9438</v>
      </c>
      <c r="B1480" t="s">
        <v>9439</v>
      </c>
      <c r="C1480" t="s">
        <v>403</v>
      </c>
      <c r="D1480" t="s">
        <v>404</v>
      </c>
      <c r="E1480">
        <v>35.106196150000002</v>
      </c>
      <c r="F1480">
        <v>-85.228025380000005</v>
      </c>
      <c r="G1480" t="s">
        <v>40</v>
      </c>
      <c r="H1480" t="s">
        <v>39</v>
      </c>
      <c r="I1480" t="s">
        <v>40</v>
      </c>
      <c r="J1480" t="s">
        <v>108</v>
      </c>
      <c r="K1480">
        <v>3398</v>
      </c>
      <c r="L1480" t="s">
        <v>10666</v>
      </c>
      <c r="M1480" t="s">
        <v>10666</v>
      </c>
      <c r="N1480" s="43" t="s">
        <v>10666</v>
      </c>
      <c r="O1480" t="s">
        <v>250</v>
      </c>
      <c r="P1480" t="s">
        <v>39</v>
      </c>
      <c r="Q1480">
        <v>4</v>
      </c>
      <c r="R1480">
        <v>159.6</v>
      </c>
      <c r="S1480">
        <v>721306</v>
      </c>
      <c r="T1480">
        <v>51.592022293175901</v>
      </c>
      <c r="U1480">
        <v>1940</v>
      </c>
      <c r="V1480" t="s">
        <v>10666</v>
      </c>
      <c r="W1480" t="s">
        <v>10666</v>
      </c>
      <c r="X1480" t="s">
        <v>10666</v>
      </c>
      <c r="Y1480" t="s">
        <v>10666</v>
      </c>
      <c r="Z1480" t="s">
        <v>9372</v>
      </c>
      <c r="AA1480" s="48" t="s">
        <v>11170</v>
      </c>
      <c r="AB1480" s="41" t="s">
        <v>11169</v>
      </c>
      <c r="AC1480" t="s">
        <v>253</v>
      </c>
      <c r="AD1480" t="s">
        <v>39</v>
      </c>
      <c r="AE1480" t="s">
        <v>166</v>
      </c>
      <c r="AF1480" t="s">
        <v>40</v>
      </c>
    </row>
    <row r="1481" spans="1:32">
      <c r="A1481" t="s">
        <v>9156</v>
      </c>
      <c r="B1481" t="s">
        <v>9157</v>
      </c>
      <c r="C1481" t="s">
        <v>3324</v>
      </c>
      <c r="D1481" t="s">
        <v>157</v>
      </c>
      <c r="E1481">
        <v>48.73</v>
      </c>
      <c r="F1481">
        <v>-121.1467</v>
      </c>
      <c r="G1481" t="s">
        <v>4169</v>
      </c>
      <c r="H1481" t="s">
        <v>148</v>
      </c>
      <c r="I1481" t="s">
        <v>4170</v>
      </c>
      <c r="J1481" t="s">
        <v>108</v>
      </c>
      <c r="K1481">
        <v>6432</v>
      </c>
      <c r="L1481" t="s">
        <v>9154</v>
      </c>
      <c r="M1481" s="43">
        <v>34835</v>
      </c>
      <c r="N1481" s="43">
        <v>45777</v>
      </c>
      <c r="O1481" t="s">
        <v>10666</v>
      </c>
      <c r="P1481" t="s">
        <v>162</v>
      </c>
      <c r="Q1481">
        <v>4</v>
      </c>
      <c r="R1481">
        <v>182.4</v>
      </c>
      <c r="S1481">
        <v>737632.65</v>
      </c>
      <c r="T1481">
        <v>46.1648247867099</v>
      </c>
      <c r="U1481">
        <v>1936</v>
      </c>
      <c r="V1481" t="s">
        <v>10666</v>
      </c>
      <c r="W1481" t="s">
        <v>10666</v>
      </c>
      <c r="X1481" t="s">
        <v>10666</v>
      </c>
      <c r="Y1481" t="s">
        <v>10666</v>
      </c>
      <c r="Z1481" t="s">
        <v>9155</v>
      </c>
      <c r="AA1481" s="48" t="s">
        <v>6894</v>
      </c>
      <c r="AB1481" s="41" t="s">
        <v>10712</v>
      </c>
      <c r="AC1481" t="s">
        <v>153</v>
      </c>
      <c r="AD1481" t="s">
        <v>4173</v>
      </c>
      <c r="AE1481" t="s">
        <v>166</v>
      </c>
      <c r="AF1481" t="s">
        <v>4169</v>
      </c>
    </row>
    <row r="1482" spans="1:32">
      <c r="A1482" t="s">
        <v>9431</v>
      </c>
      <c r="B1482" t="s">
        <v>9432</v>
      </c>
      <c r="C1482" t="s">
        <v>9414</v>
      </c>
      <c r="D1482" t="s">
        <v>404</v>
      </c>
      <c r="E1482">
        <v>35.790853210000002</v>
      </c>
      <c r="F1482">
        <v>-84.242559110000002</v>
      </c>
      <c r="G1482" t="s">
        <v>40</v>
      </c>
      <c r="H1482" t="s">
        <v>39</v>
      </c>
      <c r="I1482" t="s">
        <v>40</v>
      </c>
      <c r="J1482" t="s">
        <v>108</v>
      </c>
      <c r="K1482">
        <v>3402</v>
      </c>
      <c r="L1482" t="s">
        <v>10666</v>
      </c>
      <c r="M1482" t="s">
        <v>10666</v>
      </c>
      <c r="N1482" s="43" t="s">
        <v>10666</v>
      </c>
      <c r="O1482" t="s">
        <v>250</v>
      </c>
      <c r="P1482" t="s">
        <v>39</v>
      </c>
      <c r="Q1482">
        <v>4</v>
      </c>
      <c r="R1482">
        <v>153.30000000000001</v>
      </c>
      <c r="S1482">
        <v>775488.52</v>
      </c>
      <c r="T1482">
        <v>57.746958093927503</v>
      </c>
      <c r="U1482">
        <v>1943</v>
      </c>
      <c r="V1482" t="s">
        <v>10666</v>
      </c>
      <c r="W1482" t="s">
        <v>10666</v>
      </c>
      <c r="X1482" t="s">
        <v>10666</v>
      </c>
      <c r="Y1482" t="s">
        <v>10666</v>
      </c>
      <c r="Z1482" t="s">
        <v>9372</v>
      </c>
      <c r="AA1482" s="48" t="s">
        <v>11166</v>
      </c>
      <c r="AB1482" s="41" t="s">
        <v>11161</v>
      </c>
      <c r="AC1482" t="s">
        <v>253</v>
      </c>
      <c r="AD1482" t="s">
        <v>39</v>
      </c>
      <c r="AE1482" t="s">
        <v>166</v>
      </c>
      <c r="AF1482" t="s">
        <v>40</v>
      </c>
    </row>
    <row r="1483" spans="1:32">
      <c r="A1483" t="s">
        <v>8873</v>
      </c>
      <c r="B1483" t="s">
        <v>8874</v>
      </c>
      <c r="C1483" t="s">
        <v>349</v>
      </c>
      <c r="D1483" t="s">
        <v>350</v>
      </c>
      <c r="E1483">
        <v>39.826599999999999</v>
      </c>
      <c r="F1483">
        <v>-76.337199999999996</v>
      </c>
      <c r="G1483" t="s">
        <v>8875</v>
      </c>
      <c r="H1483" t="s">
        <v>309</v>
      </c>
      <c r="I1483" t="s">
        <v>8876</v>
      </c>
      <c r="J1483" t="s">
        <v>108</v>
      </c>
      <c r="K1483">
        <v>3145</v>
      </c>
      <c r="L1483" t="s">
        <v>8877</v>
      </c>
      <c r="M1483" s="43">
        <v>29447</v>
      </c>
      <c r="N1483" s="43">
        <v>47726</v>
      </c>
      <c r="O1483" t="s">
        <v>161</v>
      </c>
      <c r="P1483" t="s">
        <v>162</v>
      </c>
      <c r="Q1483">
        <v>14</v>
      </c>
      <c r="R1483">
        <v>247.3</v>
      </c>
      <c r="S1483">
        <v>781564.26</v>
      </c>
      <c r="T1483">
        <v>36.077502783486302</v>
      </c>
      <c r="U1483">
        <v>1910</v>
      </c>
      <c r="V1483" t="s">
        <v>10666</v>
      </c>
      <c r="W1483" t="s">
        <v>10666</v>
      </c>
      <c r="X1483" t="s">
        <v>10666</v>
      </c>
      <c r="Y1483" t="s">
        <v>10666</v>
      </c>
      <c r="Z1483" t="s">
        <v>354</v>
      </c>
      <c r="AA1483" s="48" t="s">
        <v>355</v>
      </c>
      <c r="AB1483" s="41" t="s">
        <v>11096</v>
      </c>
      <c r="AC1483" t="s">
        <v>301</v>
      </c>
      <c r="AD1483" t="s">
        <v>282</v>
      </c>
      <c r="AE1483" t="s">
        <v>220</v>
      </c>
      <c r="AF1483" t="s">
        <v>8878</v>
      </c>
    </row>
    <row r="1484" spans="1:32">
      <c r="A1484" t="s">
        <v>10016</v>
      </c>
      <c r="B1484" t="s">
        <v>10017</v>
      </c>
      <c r="C1484" t="s">
        <v>10018</v>
      </c>
      <c r="D1484" t="s">
        <v>446</v>
      </c>
      <c r="E1484">
        <v>48.021229259999998</v>
      </c>
      <c r="F1484">
        <v>-106.3530391</v>
      </c>
      <c r="G1484" t="s">
        <v>9920</v>
      </c>
      <c r="H1484" t="s">
        <v>41</v>
      </c>
      <c r="I1484" t="s">
        <v>9921</v>
      </c>
      <c r="J1484" t="s">
        <v>108</v>
      </c>
      <c r="K1484">
        <v>6623</v>
      </c>
      <c r="L1484" t="s">
        <v>10666</v>
      </c>
      <c r="M1484" t="s">
        <v>10666</v>
      </c>
      <c r="N1484" s="43" t="s">
        <v>10666</v>
      </c>
      <c r="O1484" t="s">
        <v>250</v>
      </c>
      <c r="P1484" t="s">
        <v>41</v>
      </c>
      <c r="Q1484">
        <v>5</v>
      </c>
      <c r="R1484">
        <v>179.7</v>
      </c>
      <c r="S1484">
        <v>806060.09</v>
      </c>
      <c r="T1484">
        <v>51.2053377902796</v>
      </c>
      <c r="U1484">
        <v>1943</v>
      </c>
      <c r="V1484" t="s">
        <v>10666</v>
      </c>
      <c r="W1484" t="s">
        <v>10666</v>
      </c>
      <c r="X1484" t="s">
        <v>10666</v>
      </c>
      <c r="Y1484" t="s">
        <v>10666</v>
      </c>
      <c r="Z1484" t="s">
        <v>451</v>
      </c>
      <c r="AA1484" s="48" t="s">
        <v>11474</v>
      </c>
      <c r="AB1484" s="41" t="s">
        <v>11261</v>
      </c>
      <c r="AC1484" t="s">
        <v>153</v>
      </c>
      <c r="AD1484" t="s">
        <v>10019</v>
      </c>
      <c r="AE1484" t="s">
        <v>166</v>
      </c>
      <c r="AF1484" t="s">
        <v>579</v>
      </c>
    </row>
    <row r="1485" spans="1:32">
      <c r="A1485" t="s">
        <v>10082</v>
      </c>
      <c r="B1485" t="s">
        <v>10083</v>
      </c>
      <c r="C1485" t="s">
        <v>798</v>
      </c>
      <c r="D1485" t="s">
        <v>5965</v>
      </c>
      <c r="E1485">
        <v>36.366240079999997</v>
      </c>
      <c r="F1485">
        <v>-92.574550970000004</v>
      </c>
      <c r="G1485" t="s">
        <v>9864</v>
      </c>
      <c r="H1485" t="s">
        <v>41</v>
      </c>
      <c r="I1485" t="s">
        <v>9864</v>
      </c>
      <c r="J1485" t="s">
        <v>108</v>
      </c>
      <c r="K1485">
        <v>198</v>
      </c>
      <c r="L1485" t="s">
        <v>10666</v>
      </c>
      <c r="M1485" t="s">
        <v>10666</v>
      </c>
      <c r="N1485" s="43" t="s">
        <v>10666</v>
      </c>
      <c r="O1485" t="s">
        <v>250</v>
      </c>
      <c r="P1485" t="s">
        <v>41</v>
      </c>
      <c r="Q1485">
        <v>8</v>
      </c>
      <c r="R1485">
        <v>340</v>
      </c>
      <c r="S1485">
        <v>835936.09</v>
      </c>
      <c r="T1485">
        <v>28.066615968305101</v>
      </c>
      <c r="U1485">
        <v>1952</v>
      </c>
      <c r="V1485" t="s">
        <v>10666</v>
      </c>
      <c r="W1485" t="s">
        <v>10666</v>
      </c>
      <c r="X1485" t="s">
        <v>10666</v>
      </c>
      <c r="Y1485" t="s">
        <v>10666</v>
      </c>
      <c r="Z1485" t="s">
        <v>10084</v>
      </c>
      <c r="AA1485" s="48" t="s">
        <v>10085</v>
      </c>
      <c r="AB1485" s="41" t="s">
        <v>11273</v>
      </c>
      <c r="AC1485" t="s">
        <v>601</v>
      </c>
      <c r="AD1485" t="s">
        <v>412</v>
      </c>
      <c r="AE1485" t="s">
        <v>166</v>
      </c>
      <c r="AF1485" t="s">
        <v>413</v>
      </c>
    </row>
    <row r="1486" spans="1:32">
      <c r="A1486" t="s">
        <v>7637</v>
      </c>
      <c r="B1486" t="s">
        <v>7638</v>
      </c>
      <c r="C1486" t="s">
        <v>817</v>
      </c>
      <c r="D1486" t="s">
        <v>146</v>
      </c>
      <c r="E1486">
        <v>34.2057</v>
      </c>
      <c r="F1486">
        <v>-117.3464</v>
      </c>
      <c r="G1486" t="s">
        <v>7639</v>
      </c>
      <c r="H1486" t="s">
        <v>5</v>
      </c>
      <c r="I1486" t="s">
        <v>7640</v>
      </c>
      <c r="J1486" t="s">
        <v>108</v>
      </c>
      <c r="K1486">
        <v>436</v>
      </c>
      <c r="L1486" t="s">
        <v>7641</v>
      </c>
      <c r="M1486" s="43">
        <v>28571</v>
      </c>
      <c r="N1486" s="43">
        <v>44592</v>
      </c>
      <c r="O1486" t="s">
        <v>10666</v>
      </c>
      <c r="P1486" t="s">
        <v>162</v>
      </c>
      <c r="Q1486">
        <v>4</v>
      </c>
      <c r="R1486">
        <v>276.2</v>
      </c>
      <c r="S1486">
        <v>842205.96</v>
      </c>
      <c r="T1486">
        <v>34.808918492654698</v>
      </c>
      <c r="U1486">
        <v>1972</v>
      </c>
      <c r="V1486" t="s">
        <v>10666</v>
      </c>
      <c r="W1486" t="s">
        <v>10666</v>
      </c>
      <c r="X1486" t="s">
        <v>10666</v>
      </c>
      <c r="Y1486" t="s">
        <v>10666</v>
      </c>
      <c r="Z1486" t="s">
        <v>7642</v>
      </c>
      <c r="AA1486" s="48" t="s">
        <v>7643</v>
      </c>
      <c r="AB1486" s="41" t="s">
        <v>10678</v>
      </c>
      <c r="AC1486" t="s">
        <v>153</v>
      </c>
      <c r="AD1486" t="s">
        <v>263</v>
      </c>
      <c r="AE1486" t="s">
        <v>166</v>
      </c>
      <c r="AF1486" t="s">
        <v>397</v>
      </c>
    </row>
    <row r="1487" spans="1:32">
      <c r="A1487" t="s">
        <v>10101</v>
      </c>
      <c r="B1487" t="s">
        <v>10102</v>
      </c>
      <c r="C1487" t="s">
        <v>1706</v>
      </c>
      <c r="D1487" t="s">
        <v>1284</v>
      </c>
      <c r="E1487">
        <v>44.038756069999998</v>
      </c>
      <c r="F1487">
        <v>-99.446588419999998</v>
      </c>
      <c r="G1487" t="s">
        <v>9920</v>
      </c>
      <c r="H1487" t="s">
        <v>41</v>
      </c>
      <c r="I1487" t="s">
        <v>9921</v>
      </c>
      <c r="J1487" t="s">
        <v>108</v>
      </c>
      <c r="K1487">
        <v>3375</v>
      </c>
      <c r="L1487" t="s">
        <v>10666</v>
      </c>
      <c r="M1487" t="s">
        <v>10666</v>
      </c>
      <c r="N1487" s="43" t="s">
        <v>10666</v>
      </c>
      <c r="O1487" t="s">
        <v>250</v>
      </c>
      <c r="P1487" t="s">
        <v>41</v>
      </c>
      <c r="Q1487">
        <v>8</v>
      </c>
      <c r="R1487">
        <v>538.29999999999995</v>
      </c>
      <c r="S1487">
        <v>875814.78</v>
      </c>
      <c r="T1487">
        <v>18.5730737812342</v>
      </c>
      <c r="U1487">
        <v>1964</v>
      </c>
      <c r="V1487" t="s">
        <v>10666</v>
      </c>
      <c r="W1487" t="s">
        <v>10666</v>
      </c>
      <c r="X1487" t="s">
        <v>10666</v>
      </c>
      <c r="Y1487" t="s">
        <v>10666</v>
      </c>
      <c r="Z1487" t="s">
        <v>451</v>
      </c>
      <c r="AA1487" s="48" t="s">
        <v>11468</v>
      </c>
      <c r="AB1487" s="41" t="s">
        <v>11276</v>
      </c>
      <c r="AC1487" t="s">
        <v>601</v>
      </c>
      <c r="AD1487" t="s">
        <v>333</v>
      </c>
      <c r="AE1487" t="s">
        <v>166</v>
      </c>
      <c r="AF1487" t="s">
        <v>579</v>
      </c>
    </row>
    <row r="1488" spans="1:32">
      <c r="A1488" t="s">
        <v>9826</v>
      </c>
      <c r="B1488" t="s">
        <v>2507</v>
      </c>
      <c r="C1488" t="s">
        <v>9827</v>
      </c>
      <c r="D1488" t="s">
        <v>702</v>
      </c>
      <c r="E1488">
        <v>36.868678539999998</v>
      </c>
      <c r="F1488">
        <v>-85.147427980000003</v>
      </c>
      <c r="G1488" t="s">
        <v>9828</v>
      </c>
      <c r="H1488" t="s">
        <v>41</v>
      </c>
      <c r="I1488" t="s">
        <v>9828</v>
      </c>
      <c r="J1488" t="s">
        <v>108</v>
      </c>
      <c r="K1488">
        <v>1380</v>
      </c>
      <c r="L1488" t="s">
        <v>10666</v>
      </c>
      <c r="M1488" t="s">
        <v>10666</v>
      </c>
      <c r="N1488" s="43" t="s">
        <v>10666</v>
      </c>
      <c r="O1488" t="s">
        <v>10666</v>
      </c>
      <c r="P1488" t="s">
        <v>41</v>
      </c>
      <c r="Q1488">
        <v>6</v>
      </c>
      <c r="R1488">
        <v>270</v>
      </c>
      <c r="S1488">
        <v>887191.22</v>
      </c>
      <c r="T1488">
        <v>37.510198714696401</v>
      </c>
      <c r="U1488">
        <v>1951</v>
      </c>
      <c r="V1488" t="s">
        <v>10666</v>
      </c>
      <c r="W1488" t="s">
        <v>10666</v>
      </c>
      <c r="X1488" t="s">
        <v>10666</v>
      </c>
      <c r="Y1488" t="s">
        <v>10666</v>
      </c>
      <c r="Z1488" t="s">
        <v>9829</v>
      </c>
      <c r="AA1488" s="48" t="s">
        <v>9830</v>
      </c>
      <c r="AB1488" s="41" t="s">
        <v>11214</v>
      </c>
      <c r="AC1488" t="s">
        <v>253</v>
      </c>
      <c r="AD1488" t="s">
        <v>39</v>
      </c>
      <c r="AE1488" t="s">
        <v>166</v>
      </c>
      <c r="AF1488" t="s">
        <v>40</v>
      </c>
    </row>
    <row r="1489" spans="1:32">
      <c r="A1489" t="s">
        <v>9582</v>
      </c>
      <c r="B1489" t="s">
        <v>9583</v>
      </c>
      <c r="C1489" t="s">
        <v>7583</v>
      </c>
      <c r="D1489" t="s">
        <v>799</v>
      </c>
      <c r="E1489">
        <v>40.395907540000003</v>
      </c>
      <c r="F1489">
        <v>-91.3733699</v>
      </c>
      <c r="G1489" t="s">
        <v>375</v>
      </c>
      <c r="H1489" t="s">
        <v>247</v>
      </c>
      <c r="I1489" t="s">
        <v>801</v>
      </c>
      <c r="J1489" t="s">
        <v>108</v>
      </c>
      <c r="K1489">
        <v>1109</v>
      </c>
      <c r="L1489" t="s">
        <v>10666</v>
      </c>
      <c r="M1489" t="s">
        <v>10666</v>
      </c>
      <c r="N1489" s="43" t="s">
        <v>10666</v>
      </c>
      <c r="O1489" t="s">
        <v>10666</v>
      </c>
      <c r="P1489" t="s">
        <v>543</v>
      </c>
      <c r="Q1489">
        <v>15</v>
      </c>
      <c r="R1489">
        <v>124.8</v>
      </c>
      <c r="S1489">
        <v>888401.5</v>
      </c>
      <c r="T1489">
        <v>81.262577201147394</v>
      </c>
      <c r="U1489">
        <v>1913</v>
      </c>
      <c r="V1489" t="s">
        <v>10666</v>
      </c>
      <c r="W1489" t="s">
        <v>10666</v>
      </c>
      <c r="X1489" t="s">
        <v>10666</v>
      </c>
      <c r="Y1489" t="s">
        <v>10666</v>
      </c>
      <c r="Z1489" t="s">
        <v>3710</v>
      </c>
      <c r="AA1489" s="48" t="s">
        <v>9584</v>
      </c>
      <c r="AB1489" s="41" t="s">
        <v>11187</v>
      </c>
      <c r="AC1489" t="s">
        <v>253</v>
      </c>
      <c r="AD1489" t="s">
        <v>302</v>
      </c>
      <c r="AE1489" t="s">
        <v>166</v>
      </c>
      <c r="AF1489" t="s">
        <v>375</v>
      </c>
    </row>
    <row r="1490" spans="1:32">
      <c r="A1490" t="s">
        <v>9381</v>
      </c>
      <c r="B1490" t="s">
        <v>9382</v>
      </c>
      <c r="C1490" t="s">
        <v>9383</v>
      </c>
      <c r="D1490" t="s">
        <v>404</v>
      </c>
      <c r="E1490">
        <v>35.619999999999997</v>
      </c>
      <c r="F1490">
        <v>-84.783330000000007</v>
      </c>
      <c r="G1490" t="s">
        <v>40</v>
      </c>
      <c r="H1490" t="s">
        <v>39</v>
      </c>
      <c r="I1490" t="s">
        <v>40</v>
      </c>
      <c r="J1490" t="s">
        <v>108</v>
      </c>
      <c r="K1490">
        <v>3420</v>
      </c>
      <c r="L1490" t="s">
        <v>10666</v>
      </c>
      <c r="M1490" t="s">
        <v>10666</v>
      </c>
      <c r="N1490" s="43" t="s">
        <v>10666</v>
      </c>
      <c r="O1490" t="s">
        <v>250</v>
      </c>
      <c r="P1490" t="s">
        <v>39</v>
      </c>
      <c r="Q1490">
        <v>5</v>
      </c>
      <c r="R1490">
        <v>174.6</v>
      </c>
      <c r="S1490">
        <v>896761.57</v>
      </c>
      <c r="T1490">
        <v>58.631181121101299</v>
      </c>
      <c r="U1490">
        <v>1942</v>
      </c>
      <c r="V1490" t="s">
        <v>10666</v>
      </c>
      <c r="W1490" t="s">
        <v>10666</v>
      </c>
      <c r="X1490" t="s">
        <v>10666</v>
      </c>
      <c r="Y1490" t="s">
        <v>10666</v>
      </c>
      <c r="Z1490" t="s">
        <v>9372</v>
      </c>
      <c r="AA1490" s="48" t="s">
        <v>9384</v>
      </c>
      <c r="AB1490" s="41" t="s">
        <v>11147</v>
      </c>
      <c r="AC1490" t="s">
        <v>253</v>
      </c>
      <c r="AD1490" t="s">
        <v>39</v>
      </c>
      <c r="AE1490" t="s">
        <v>166</v>
      </c>
      <c r="AF1490" t="s">
        <v>40</v>
      </c>
    </row>
    <row r="1491" spans="1:32">
      <c r="A1491" t="s">
        <v>8634</v>
      </c>
      <c r="B1491" t="s">
        <v>8635</v>
      </c>
      <c r="C1491" t="s">
        <v>1969</v>
      </c>
      <c r="D1491" t="s">
        <v>195</v>
      </c>
      <c r="E1491">
        <v>44.604199999999999</v>
      </c>
      <c r="F1491">
        <v>-121.2769</v>
      </c>
      <c r="G1491" t="s">
        <v>438</v>
      </c>
      <c r="H1491" t="s">
        <v>247</v>
      </c>
      <c r="I1491" t="s">
        <v>438</v>
      </c>
      <c r="J1491" t="s">
        <v>108</v>
      </c>
      <c r="K1491">
        <v>3050</v>
      </c>
      <c r="L1491" t="s">
        <v>8630</v>
      </c>
      <c r="M1491" s="43">
        <v>38524</v>
      </c>
      <c r="N1491" s="43">
        <v>56765</v>
      </c>
      <c r="O1491" t="s">
        <v>250</v>
      </c>
      <c r="P1491" t="s">
        <v>162</v>
      </c>
      <c r="Q1491">
        <v>3</v>
      </c>
      <c r="R1491">
        <v>372.5</v>
      </c>
      <c r="S1491">
        <v>923881.96</v>
      </c>
      <c r="T1491">
        <v>28.313014005087201</v>
      </c>
      <c r="U1491">
        <v>1964</v>
      </c>
      <c r="V1491" t="s">
        <v>10666</v>
      </c>
      <c r="W1491" t="s">
        <v>10666</v>
      </c>
      <c r="X1491" t="s">
        <v>10666</v>
      </c>
      <c r="Y1491" t="s">
        <v>10666</v>
      </c>
      <c r="Z1491" t="s">
        <v>4148</v>
      </c>
      <c r="AA1491" s="48" t="s">
        <v>8636</v>
      </c>
      <c r="AB1491" s="41" t="s">
        <v>10893</v>
      </c>
      <c r="AC1491" t="s">
        <v>153</v>
      </c>
      <c r="AD1491" t="s">
        <v>442</v>
      </c>
      <c r="AE1491" t="s">
        <v>166</v>
      </c>
      <c r="AF1491" t="s">
        <v>438</v>
      </c>
    </row>
    <row r="1492" spans="1:32">
      <c r="A1492" t="s">
        <v>10449</v>
      </c>
      <c r="B1492" t="s">
        <v>10450</v>
      </c>
      <c r="C1492" t="s">
        <v>1401</v>
      </c>
      <c r="D1492" t="s">
        <v>446</v>
      </c>
      <c r="E1492">
        <v>48.341520690000003</v>
      </c>
      <c r="F1492">
        <v>-114.0144301</v>
      </c>
      <c r="G1492" t="s">
        <v>416</v>
      </c>
      <c r="H1492" t="s">
        <v>37</v>
      </c>
      <c r="I1492" t="s">
        <v>10391</v>
      </c>
      <c r="J1492" t="s">
        <v>108</v>
      </c>
      <c r="K1492">
        <v>2203</v>
      </c>
      <c r="L1492" t="s">
        <v>10666</v>
      </c>
      <c r="M1492" t="s">
        <v>10666</v>
      </c>
      <c r="N1492" s="43" t="s">
        <v>10666</v>
      </c>
      <c r="O1492" t="s">
        <v>250</v>
      </c>
      <c r="P1492" t="s">
        <v>37</v>
      </c>
      <c r="Q1492">
        <v>4</v>
      </c>
      <c r="R1492">
        <v>428</v>
      </c>
      <c r="S1492">
        <v>925182.74</v>
      </c>
      <c r="T1492">
        <v>24.676277578628401</v>
      </c>
      <c r="U1492">
        <v>1952</v>
      </c>
      <c r="V1492" t="s">
        <v>10666</v>
      </c>
      <c r="W1492" t="s">
        <v>10666</v>
      </c>
      <c r="X1492" t="s">
        <v>10666</v>
      </c>
      <c r="Y1492" t="s">
        <v>10666</v>
      </c>
      <c r="Z1492" t="s">
        <v>10451</v>
      </c>
      <c r="AA1492" s="48" t="s">
        <v>10452</v>
      </c>
      <c r="AB1492" s="41" t="s">
        <v>10965</v>
      </c>
      <c r="AC1492" t="s">
        <v>153</v>
      </c>
      <c r="AD1492" t="s">
        <v>4142</v>
      </c>
      <c r="AE1492" t="s">
        <v>166</v>
      </c>
      <c r="AF1492" t="s">
        <v>4143</v>
      </c>
    </row>
    <row r="1493" spans="1:32">
      <c r="A1493" t="s">
        <v>9152</v>
      </c>
      <c r="B1493" t="s">
        <v>9153</v>
      </c>
      <c r="C1493" t="s">
        <v>3324</v>
      </c>
      <c r="D1493" t="s">
        <v>157</v>
      </c>
      <c r="E1493">
        <v>48.675688999999998</v>
      </c>
      <c r="F1493">
        <v>-121.24047299999999</v>
      </c>
      <c r="G1493" t="s">
        <v>4169</v>
      </c>
      <c r="H1493" t="s">
        <v>148</v>
      </c>
      <c r="I1493" t="s">
        <v>4170</v>
      </c>
      <c r="J1493" t="s">
        <v>108</v>
      </c>
      <c r="K1493">
        <v>6431</v>
      </c>
      <c r="L1493" t="s">
        <v>9154</v>
      </c>
      <c r="M1493" s="43">
        <v>34835</v>
      </c>
      <c r="N1493" s="43">
        <v>45777</v>
      </c>
      <c r="O1493" t="s">
        <v>10666</v>
      </c>
      <c r="P1493" t="s">
        <v>162</v>
      </c>
      <c r="Q1493">
        <v>4</v>
      </c>
      <c r="R1493">
        <v>207.3</v>
      </c>
      <c r="S1493">
        <v>935521.48</v>
      </c>
      <c r="T1493">
        <v>51.516975155676299</v>
      </c>
      <c r="U1493">
        <v>1924</v>
      </c>
      <c r="V1493" t="s">
        <v>10666</v>
      </c>
      <c r="W1493" t="s">
        <v>10666</v>
      </c>
      <c r="X1493" t="s">
        <v>10666</v>
      </c>
      <c r="Y1493" t="s">
        <v>10666</v>
      </c>
      <c r="Z1493" t="s">
        <v>9155</v>
      </c>
      <c r="AA1493" s="48" t="s">
        <v>6894</v>
      </c>
      <c r="AB1493" s="41" t="s">
        <v>10712</v>
      </c>
      <c r="AC1493" t="s">
        <v>153</v>
      </c>
      <c r="AD1493" t="s">
        <v>4173</v>
      </c>
      <c r="AE1493" t="s">
        <v>166</v>
      </c>
      <c r="AF1493" t="s">
        <v>4169</v>
      </c>
    </row>
    <row r="1494" spans="1:32">
      <c r="A1494" t="s">
        <v>8738</v>
      </c>
      <c r="B1494" t="s">
        <v>8536</v>
      </c>
      <c r="C1494" t="s">
        <v>753</v>
      </c>
      <c r="D1494" t="s">
        <v>195</v>
      </c>
      <c r="E1494">
        <v>44.9709</v>
      </c>
      <c r="F1494">
        <v>-116.83459999999999</v>
      </c>
      <c r="G1494" t="s">
        <v>430</v>
      </c>
      <c r="H1494" t="s">
        <v>247</v>
      </c>
      <c r="I1494" t="s">
        <v>430</v>
      </c>
      <c r="J1494" t="s">
        <v>108</v>
      </c>
      <c r="K1494">
        <v>3014</v>
      </c>
      <c r="L1494" t="s">
        <v>431</v>
      </c>
      <c r="M1494" s="43">
        <v>20305</v>
      </c>
      <c r="N1494" s="43">
        <v>38564</v>
      </c>
      <c r="O1494" t="s">
        <v>250</v>
      </c>
      <c r="P1494" t="s">
        <v>162</v>
      </c>
      <c r="Q1494">
        <v>4</v>
      </c>
      <c r="R1494">
        <v>190</v>
      </c>
      <c r="S1494">
        <v>936537.35</v>
      </c>
      <c r="T1494">
        <v>56.2687665224706</v>
      </c>
      <c r="U1494">
        <v>1961</v>
      </c>
      <c r="V1494" t="s">
        <v>10666</v>
      </c>
      <c r="W1494" t="s">
        <v>10666</v>
      </c>
      <c r="X1494" t="s">
        <v>10666</v>
      </c>
      <c r="Y1494" t="s">
        <v>10666</v>
      </c>
      <c r="Z1494" t="s">
        <v>432</v>
      </c>
      <c r="AA1494" s="48" t="s">
        <v>8739</v>
      </c>
      <c r="AB1494" s="41" t="s">
        <v>11090</v>
      </c>
      <c r="AC1494" t="s">
        <v>153</v>
      </c>
      <c r="AD1494" t="s">
        <v>434</v>
      </c>
      <c r="AE1494" t="s">
        <v>166</v>
      </c>
      <c r="AF1494" t="s">
        <v>430</v>
      </c>
    </row>
    <row r="1495" spans="1:32">
      <c r="A1495" t="s">
        <v>9433</v>
      </c>
      <c r="B1495" t="s">
        <v>9434</v>
      </c>
      <c r="C1495" t="s">
        <v>7117</v>
      </c>
      <c r="D1495" t="s">
        <v>527</v>
      </c>
      <c r="E1495">
        <v>35.452758410000001</v>
      </c>
      <c r="F1495">
        <v>-83.804569849999993</v>
      </c>
      <c r="G1495" t="s">
        <v>40</v>
      </c>
      <c r="H1495" t="s">
        <v>39</v>
      </c>
      <c r="I1495" t="s">
        <v>40</v>
      </c>
      <c r="J1495" t="s">
        <v>108</v>
      </c>
      <c r="K1495">
        <v>2779</v>
      </c>
      <c r="L1495" t="s">
        <v>10666</v>
      </c>
      <c r="M1495" t="s">
        <v>10666</v>
      </c>
      <c r="N1495" s="43" t="s">
        <v>10666</v>
      </c>
      <c r="O1495" t="s">
        <v>250</v>
      </c>
      <c r="P1495" t="s">
        <v>39</v>
      </c>
      <c r="Q1495">
        <v>3</v>
      </c>
      <c r="R1495">
        <v>254.7</v>
      </c>
      <c r="S1495">
        <v>968763.61</v>
      </c>
      <c r="T1495">
        <v>43.419494776736201</v>
      </c>
      <c r="U1495">
        <v>1945</v>
      </c>
      <c r="V1495" t="s">
        <v>10666</v>
      </c>
      <c r="W1495" t="s">
        <v>10666</v>
      </c>
      <c r="X1495" t="s">
        <v>10666</v>
      </c>
      <c r="Y1495" t="s">
        <v>10666</v>
      </c>
      <c r="Z1495" t="s">
        <v>7113</v>
      </c>
      <c r="AA1495" s="48" t="s">
        <v>9435</v>
      </c>
      <c r="AB1495" s="41" t="s">
        <v>10975</v>
      </c>
      <c r="AC1495" t="s">
        <v>253</v>
      </c>
      <c r="AD1495" t="s">
        <v>39</v>
      </c>
      <c r="AE1495" t="s">
        <v>166</v>
      </c>
      <c r="AF1495" t="s">
        <v>40</v>
      </c>
    </row>
    <row r="1496" spans="1:32">
      <c r="A1496" t="s">
        <v>9482</v>
      </c>
      <c r="B1496" t="s">
        <v>9483</v>
      </c>
      <c r="C1496" t="s">
        <v>9484</v>
      </c>
      <c r="D1496" t="s">
        <v>9485</v>
      </c>
      <c r="E1496">
        <v>31.087700000000002</v>
      </c>
      <c r="F1496">
        <v>-91.618899999999996</v>
      </c>
      <c r="G1496" t="s">
        <v>9486</v>
      </c>
      <c r="H1496" t="s">
        <v>459</v>
      </c>
      <c r="I1496" t="s">
        <v>9457</v>
      </c>
      <c r="J1496" t="s">
        <v>108</v>
      </c>
      <c r="K1496">
        <v>54678</v>
      </c>
      <c r="L1496" t="s">
        <v>9487</v>
      </c>
      <c r="M1496" s="43">
        <v>29978</v>
      </c>
      <c r="N1496" s="43">
        <v>48213</v>
      </c>
      <c r="O1496" t="s">
        <v>161</v>
      </c>
      <c r="P1496" t="s">
        <v>162</v>
      </c>
      <c r="Q1496">
        <v>8</v>
      </c>
      <c r="R1496">
        <v>192</v>
      </c>
      <c r="S1496">
        <v>994638.3</v>
      </c>
      <c r="T1496">
        <v>59.137075485159798</v>
      </c>
      <c r="U1496">
        <v>1990</v>
      </c>
      <c r="V1496" t="s">
        <v>10666</v>
      </c>
      <c r="W1496" t="s">
        <v>10666</v>
      </c>
      <c r="X1496" t="s">
        <v>10666</v>
      </c>
      <c r="Y1496" t="s">
        <v>10666</v>
      </c>
      <c r="Z1496" t="s">
        <v>3710</v>
      </c>
      <c r="AA1496" s="48" t="s">
        <v>9488</v>
      </c>
      <c r="AB1496" s="41" t="s">
        <v>11178</v>
      </c>
      <c r="AC1496" t="s">
        <v>253</v>
      </c>
      <c r="AD1496" t="s">
        <v>302</v>
      </c>
      <c r="AE1496" t="s">
        <v>220</v>
      </c>
      <c r="AF1496" t="s">
        <v>9489</v>
      </c>
    </row>
    <row r="1497" spans="1:32">
      <c r="A1497" t="s">
        <v>8648</v>
      </c>
      <c r="B1497" t="s">
        <v>8649</v>
      </c>
      <c r="C1497" t="s">
        <v>2294</v>
      </c>
      <c r="D1497" t="s">
        <v>157</v>
      </c>
      <c r="E1497">
        <v>46.5351</v>
      </c>
      <c r="F1497">
        <v>-122.4233</v>
      </c>
      <c r="G1497" t="s">
        <v>158</v>
      </c>
      <c r="H1497" t="s">
        <v>148</v>
      </c>
      <c r="I1497" t="s">
        <v>159</v>
      </c>
      <c r="J1497" t="s">
        <v>108</v>
      </c>
      <c r="K1497">
        <v>3918</v>
      </c>
      <c r="L1497" t="s">
        <v>8647</v>
      </c>
      <c r="M1497" s="43">
        <v>37328</v>
      </c>
      <c r="N1497" s="43">
        <v>50141</v>
      </c>
      <c r="O1497" t="s">
        <v>250</v>
      </c>
      <c r="P1497" t="s">
        <v>162</v>
      </c>
      <c r="Q1497">
        <v>2</v>
      </c>
      <c r="R1497">
        <v>300</v>
      </c>
      <c r="S1497">
        <v>1013973.2</v>
      </c>
      <c r="T1497">
        <v>38.5834550989346</v>
      </c>
      <c r="U1497">
        <v>1968</v>
      </c>
      <c r="V1497" t="s">
        <v>10666</v>
      </c>
      <c r="W1497" t="s">
        <v>10666</v>
      </c>
      <c r="X1497" t="s">
        <v>10666</v>
      </c>
      <c r="Y1497" t="s">
        <v>10666</v>
      </c>
      <c r="Z1497" t="s">
        <v>6699</v>
      </c>
      <c r="AA1497" s="48" t="s">
        <v>11502</v>
      </c>
      <c r="AB1497" s="41" t="s">
        <v>10902</v>
      </c>
      <c r="AC1497" t="s">
        <v>153</v>
      </c>
      <c r="AD1497" t="s">
        <v>165</v>
      </c>
      <c r="AE1497" t="s">
        <v>166</v>
      </c>
      <c r="AF1497" t="s">
        <v>167</v>
      </c>
    </row>
    <row r="1498" spans="1:32">
      <c r="A1498" t="s">
        <v>9364</v>
      </c>
      <c r="B1498" t="s">
        <v>9365</v>
      </c>
      <c r="C1498" t="s">
        <v>2879</v>
      </c>
      <c r="D1498" t="s">
        <v>446</v>
      </c>
      <c r="E1498">
        <v>47.677399999999999</v>
      </c>
      <c r="F1498">
        <v>-114.23309999999999</v>
      </c>
      <c r="G1498" t="s">
        <v>9366</v>
      </c>
      <c r="H1498" t="s">
        <v>309</v>
      </c>
      <c r="I1498" t="s">
        <v>2880</v>
      </c>
      <c r="J1498" t="s">
        <v>108</v>
      </c>
      <c r="K1498">
        <v>2188</v>
      </c>
      <c r="L1498" t="s">
        <v>9367</v>
      </c>
      <c r="M1498" s="43">
        <v>31245</v>
      </c>
      <c r="N1498" s="43">
        <v>49556</v>
      </c>
      <c r="O1498" t="s">
        <v>10666</v>
      </c>
      <c r="P1498" t="s">
        <v>162</v>
      </c>
      <c r="Q1498">
        <v>3</v>
      </c>
      <c r="R1498">
        <v>227.8</v>
      </c>
      <c r="S1498">
        <v>1017026.22</v>
      </c>
      <c r="T1498">
        <v>50.9652693422493</v>
      </c>
      <c r="U1498">
        <v>1938</v>
      </c>
      <c r="V1498" t="s">
        <v>10666</v>
      </c>
      <c r="W1498" t="s">
        <v>10666</v>
      </c>
      <c r="X1498" t="s">
        <v>10666</v>
      </c>
      <c r="Y1498" t="s">
        <v>10666</v>
      </c>
      <c r="Z1498" t="s">
        <v>9368</v>
      </c>
      <c r="AA1498" s="48" t="s">
        <v>11493</v>
      </c>
      <c r="AB1498" s="41" t="s">
        <v>11142</v>
      </c>
      <c r="AC1498" t="s">
        <v>153</v>
      </c>
      <c r="AD1498" t="s">
        <v>453</v>
      </c>
      <c r="AE1498" t="s">
        <v>166</v>
      </c>
      <c r="AF1498" t="s">
        <v>454</v>
      </c>
    </row>
    <row r="1499" spans="1:32">
      <c r="A1499" t="s">
        <v>8587</v>
      </c>
      <c r="B1499" t="s">
        <v>8588</v>
      </c>
      <c r="C1499" t="s">
        <v>1028</v>
      </c>
      <c r="D1499" t="s">
        <v>483</v>
      </c>
      <c r="E1499">
        <v>48.0867</v>
      </c>
      <c r="F1499">
        <v>-116.0633</v>
      </c>
      <c r="G1499" t="s">
        <v>4223</v>
      </c>
      <c r="H1499" t="s">
        <v>247</v>
      </c>
      <c r="I1499" t="s">
        <v>4223</v>
      </c>
      <c r="J1499" t="s">
        <v>108</v>
      </c>
      <c r="K1499">
        <v>833</v>
      </c>
      <c r="L1499" t="s">
        <v>8589</v>
      </c>
      <c r="M1499" s="43">
        <v>36579</v>
      </c>
      <c r="N1499" s="43">
        <v>53386</v>
      </c>
      <c r="O1499" t="s">
        <v>250</v>
      </c>
      <c r="P1499" t="s">
        <v>162</v>
      </c>
      <c r="Q1499">
        <v>4</v>
      </c>
      <c r="R1499">
        <v>265.2</v>
      </c>
      <c r="S1499">
        <v>1053691.9099999999</v>
      </c>
      <c r="T1499">
        <v>45.356132960736097</v>
      </c>
      <c r="U1499">
        <v>1952</v>
      </c>
      <c r="V1499" t="s">
        <v>10666</v>
      </c>
      <c r="W1499" t="s">
        <v>10666</v>
      </c>
      <c r="X1499" t="s">
        <v>10666</v>
      </c>
      <c r="Y1499" t="s">
        <v>10666</v>
      </c>
      <c r="Z1499" t="s">
        <v>8590</v>
      </c>
      <c r="AA1499" s="48" t="s">
        <v>8591</v>
      </c>
      <c r="AB1499" s="41" t="s">
        <v>11080</v>
      </c>
      <c r="AC1499" t="s">
        <v>153</v>
      </c>
      <c r="AD1499" t="s">
        <v>4226</v>
      </c>
      <c r="AE1499" t="s">
        <v>166</v>
      </c>
      <c r="AF1499" t="s">
        <v>4223</v>
      </c>
    </row>
    <row r="1500" spans="1:32">
      <c r="A1500" t="s">
        <v>8109</v>
      </c>
      <c r="B1500" t="s">
        <v>8110</v>
      </c>
      <c r="C1500" t="s">
        <v>3921</v>
      </c>
      <c r="D1500" t="s">
        <v>146</v>
      </c>
      <c r="E1500">
        <v>39.330759999999998</v>
      </c>
      <c r="F1500">
        <v>-121.19163</v>
      </c>
      <c r="G1500" t="s">
        <v>8103</v>
      </c>
      <c r="H1500" t="s">
        <v>148</v>
      </c>
      <c r="I1500" t="s">
        <v>8103</v>
      </c>
      <c r="J1500" t="s">
        <v>108</v>
      </c>
      <c r="K1500">
        <v>454</v>
      </c>
      <c r="L1500" t="s">
        <v>8104</v>
      </c>
      <c r="M1500" s="43">
        <v>23147</v>
      </c>
      <c r="N1500" s="43">
        <v>42490</v>
      </c>
      <c r="O1500" t="s">
        <v>10666</v>
      </c>
      <c r="P1500" t="s">
        <v>162</v>
      </c>
      <c r="Q1500">
        <v>2</v>
      </c>
      <c r="R1500">
        <v>315</v>
      </c>
      <c r="S1500">
        <v>1088384.96</v>
      </c>
      <c r="T1500">
        <v>39.442812205551903</v>
      </c>
      <c r="U1500">
        <v>1969</v>
      </c>
      <c r="V1500" t="s">
        <v>10666</v>
      </c>
      <c r="W1500" t="s">
        <v>10666</v>
      </c>
      <c r="X1500" t="s">
        <v>10666</v>
      </c>
      <c r="Y1500" t="s">
        <v>10666</v>
      </c>
      <c r="Z1500" t="s">
        <v>8105</v>
      </c>
      <c r="AA1500" s="48" t="s">
        <v>8106</v>
      </c>
      <c r="AB1500" s="41" t="s">
        <v>10875</v>
      </c>
      <c r="AC1500" t="s">
        <v>153</v>
      </c>
      <c r="AD1500" t="s">
        <v>263</v>
      </c>
      <c r="AE1500" t="s">
        <v>166</v>
      </c>
      <c r="AF1500" t="s">
        <v>259</v>
      </c>
    </row>
    <row r="1501" spans="1:32">
      <c r="A1501" t="s">
        <v>10502</v>
      </c>
      <c r="B1501" t="s">
        <v>10503</v>
      </c>
      <c r="C1501" t="s">
        <v>10455</v>
      </c>
      <c r="D1501" t="s">
        <v>421</v>
      </c>
      <c r="E1501">
        <v>35.197044269999999</v>
      </c>
      <c r="F1501">
        <v>-114.5706692</v>
      </c>
      <c r="G1501" t="s">
        <v>416</v>
      </c>
      <c r="H1501" t="s">
        <v>37</v>
      </c>
      <c r="I1501" t="s">
        <v>10400</v>
      </c>
      <c r="J1501" t="s">
        <v>108</v>
      </c>
      <c r="K1501">
        <v>152</v>
      </c>
      <c r="L1501" t="s">
        <v>10666</v>
      </c>
      <c r="M1501" t="s">
        <v>10666</v>
      </c>
      <c r="N1501" s="43" t="s">
        <v>10666</v>
      </c>
      <c r="O1501" t="s">
        <v>812</v>
      </c>
      <c r="P1501" t="s">
        <v>37</v>
      </c>
      <c r="Q1501">
        <v>5</v>
      </c>
      <c r="R1501">
        <v>254.8</v>
      </c>
      <c r="S1501">
        <v>1099716</v>
      </c>
      <c r="T1501">
        <v>49.269370551170901</v>
      </c>
      <c r="U1501">
        <v>1951</v>
      </c>
      <c r="V1501" t="s">
        <v>10666</v>
      </c>
      <c r="W1501" t="s">
        <v>10666</v>
      </c>
      <c r="X1501" t="s">
        <v>10666</v>
      </c>
      <c r="Y1501" t="s">
        <v>10666</v>
      </c>
      <c r="Z1501" t="s">
        <v>4123</v>
      </c>
      <c r="AA1501" s="48" t="s">
        <v>10504</v>
      </c>
      <c r="AB1501" s="41" t="s">
        <v>11304</v>
      </c>
      <c r="AC1501" t="s">
        <v>153</v>
      </c>
      <c r="AD1501" t="s">
        <v>425</v>
      </c>
      <c r="AE1501" t="s">
        <v>166</v>
      </c>
      <c r="AF1501" t="s">
        <v>579</v>
      </c>
    </row>
    <row r="1502" spans="1:32">
      <c r="A1502" t="s">
        <v>9417</v>
      </c>
      <c r="B1502" t="s">
        <v>9418</v>
      </c>
      <c r="C1502" t="s">
        <v>5654</v>
      </c>
      <c r="D1502" t="s">
        <v>702</v>
      </c>
      <c r="E1502">
        <v>37.014236609999998</v>
      </c>
      <c r="F1502">
        <v>-88.264060569999998</v>
      </c>
      <c r="G1502" t="s">
        <v>40</v>
      </c>
      <c r="H1502" t="s">
        <v>39</v>
      </c>
      <c r="I1502" t="s">
        <v>40</v>
      </c>
      <c r="J1502" t="s">
        <v>108</v>
      </c>
      <c r="K1502">
        <v>1377</v>
      </c>
      <c r="L1502" t="s">
        <v>10666</v>
      </c>
      <c r="M1502" t="s">
        <v>10666</v>
      </c>
      <c r="N1502" s="43" t="s">
        <v>10666</v>
      </c>
      <c r="O1502" t="s">
        <v>250</v>
      </c>
      <c r="P1502" t="s">
        <v>39</v>
      </c>
      <c r="Q1502">
        <v>5</v>
      </c>
      <c r="R1502">
        <v>218.6</v>
      </c>
      <c r="S1502">
        <v>1129422.26</v>
      </c>
      <c r="T1502">
        <v>58.979634828526898</v>
      </c>
      <c r="U1502">
        <v>1944</v>
      </c>
      <c r="V1502" t="s">
        <v>10666</v>
      </c>
      <c r="W1502" t="s">
        <v>10666</v>
      </c>
      <c r="X1502" t="s">
        <v>10666</v>
      </c>
      <c r="Y1502" t="s">
        <v>10666</v>
      </c>
      <c r="Z1502" t="s">
        <v>9372</v>
      </c>
      <c r="AA1502" s="48" t="s">
        <v>9419</v>
      </c>
      <c r="AB1502" s="41" t="s">
        <v>11162</v>
      </c>
      <c r="AC1502" t="s">
        <v>253</v>
      </c>
      <c r="AD1502" t="s">
        <v>39</v>
      </c>
      <c r="AE1502" t="s">
        <v>166</v>
      </c>
      <c r="AF1502" t="s">
        <v>40</v>
      </c>
    </row>
    <row r="1503" spans="1:32">
      <c r="A1503" t="s">
        <v>9056</v>
      </c>
      <c r="B1503" t="s">
        <v>9057</v>
      </c>
      <c r="C1503" t="s">
        <v>349</v>
      </c>
      <c r="D1503" t="s">
        <v>350</v>
      </c>
      <c r="E1503">
        <v>39.924599999999998</v>
      </c>
      <c r="F1503">
        <v>-76.389399999999995</v>
      </c>
      <c r="G1503" t="s">
        <v>9057</v>
      </c>
      <c r="H1503" t="s">
        <v>247</v>
      </c>
      <c r="I1503" t="s">
        <v>9058</v>
      </c>
      <c r="J1503" t="s">
        <v>108</v>
      </c>
      <c r="K1503">
        <v>3175</v>
      </c>
      <c r="L1503" t="s">
        <v>9059</v>
      </c>
      <c r="M1503" s="43">
        <v>29447</v>
      </c>
      <c r="N1503" s="43">
        <v>47595</v>
      </c>
      <c r="O1503" t="s">
        <v>161</v>
      </c>
      <c r="P1503" t="s">
        <v>162</v>
      </c>
      <c r="Q1503">
        <v>14</v>
      </c>
      <c r="R1503">
        <v>417.5</v>
      </c>
      <c r="S1503">
        <v>1134424.8700000001</v>
      </c>
      <c r="T1503">
        <v>31.0180972301971</v>
      </c>
      <c r="U1503">
        <v>1931</v>
      </c>
      <c r="V1503" t="s">
        <v>10666</v>
      </c>
      <c r="W1503" t="s">
        <v>10666</v>
      </c>
      <c r="X1503" t="s">
        <v>10666</v>
      </c>
      <c r="Y1503" t="s">
        <v>10666</v>
      </c>
      <c r="Z1503" t="s">
        <v>354</v>
      </c>
      <c r="AA1503" s="48" t="s">
        <v>9060</v>
      </c>
      <c r="AB1503" s="41" t="s">
        <v>11096</v>
      </c>
      <c r="AC1503" t="s">
        <v>301</v>
      </c>
      <c r="AD1503" t="s">
        <v>282</v>
      </c>
      <c r="AE1503" t="s">
        <v>220</v>
      </c>
      <c r="AF1503" t="s">
        <v>8878</v>
      </c>
    </row>
    <row r="1504" spans="1:32">
      <c r="A1504" t="s">
        <v>9395</v>
      </c>
      <c r="B1504" t="s">
        <v>9396</v>
      </c>
      <c r="C1504" t="s">
        <v>4453</v>
      </c>
      <c r="D1504" t="s">
        <v>404</v>
      </c>
      <c r="E1504">
        <v>35.07</v>
      </c>
      <c r="F1504">
        <v>-88.25</v>
      </c>
      <c r="G1504" t="s">
        <v>40</v>
      </c>
      <c r="H1504" t="s">
        <v>39</v>
      </c>
      <c r="I1504" t="s">
        <v>40</v>
      </c>
      <c r="J1504" t="s">
        <v>108</v>
      </c>
      <c r="K1504">
        <v>3415</v>
      </c>
      <c r="L1504" t="s">
        <v>10666</v>
      </c>
      <c r="M1504" t="s">
        <v>10666</v>
      </c>
      <c r="N1504" s="43" t="s">
        <v>10666</v>
      </c>
      <c r="O1504" t="s">
        <v>250</v>
      </c>
      <c r="P1504" t="s">
        <v>39</v>
      </c>
      <c r="Q1504">
        <v>6</v>
      </c>
      <c r="R1504">
        <v>240</v>
      </c>
      <c r="S1504">
        <v>1157653.78</v>
      </c>
      <c r="T1504">
        <v>55.063440829528197</v>
      </c>
      <c r="U1504">
        <v>1938</v>
      </c>
      <c r="V1504" t="s">
        <v>10666</v>
      </c>
      <c r="W1504" t="s">
        <v>10666</v>
      </c>
      <c r="X1504" t="s">
        <v>10666</v>
      </c>
      <c r="Y1504" t="s">
        <v>10666</v>
      </c>
      <c r="Z1504" t="s">
        <v>9372</v>
      </c>
      <c r="AA1504" s="48" t="s">
        <v>11152</v>
      </c>
      <c r="AB1504" s="41" t="s">
        <v>11151</v>
      </c>
      <c r="AC1504" t="s">
        <v>253</v>
      </c>
      <c r="AD1504" t="s">
        <v>39</v>
      </c>
      <c r="AE1504" t="s">
        <v>166</v>
      </c>
      <c r="AF1504" t="s">
        <v>40</v>
      </c>
    </row>
    <row r="1505" spans="1:32">
      <c r="A1505" t="s">
        <v>9379</v>
      </c>
      <c r="B1505" t="s">
        <v>9380</v>
      </c>
      <c r="C1505" t="s">
        <v>1283</v>
      </c>
      <c r="D1505" t="s">
        <v>1866</v>
      </c>
      <c r="E1505">
        <v>34.813569149999999</v>
      </c>
      <c r="F1505">
        <v>-87.382685440000003</v>
      </c>
      <c r="G1505" t="s">
        <v>40</v>
      </c>
      <c r="H1505" t="s">
        <v>39</v>
      </c>
      <c r="I1505" t="s">
        <v>40</v>
      </c>
      <c r="J1505" t="s">
        <v>108</v>
      </c>
      <c r="K1505">
        <v>49</v>
      </c>
      <c r="L1505" t="s">
        <v>10666</v>
      </c>
      <c r="M1505" t="s">
        <v>10666</v>
      </c>
      <c r="N1505" s="43" t="s">
        <v>10666</v>
      </c>
      <c r="O1505" t="s">
        <v>250</v>
      </c>
      <c r="P1505" t="s">
        <v>39</v>
      </c>
      <c r="Q1505">
        <v>11</v>
      </c>
      <c r="R1505">
        <v>404</v>
      </c>
      <c r="S1505">
        <v>1324367.3500000001</v>
      </c>
      <c r="T1505">
        <v>37.421655307654099</v>
      </c>
      <c r="U1505">
        <v>1936</v>
      </c>
      <c r="V1505" t="s">
        <v>10666</v>
      </c>
      <c r="W1505" t="s">
        <v>10666</v>
      </c>
      <c r="X1505" t="s">
        <v>10666</v>
      </c>
      <c r="Y1505" t="s">
        <v>10666</v>
      </c>
      <c r="Z1505" t="s">
        <v>9372</v>
      </c>
      <c r="AA1505" s="48" t="s">
        <v>11146</v>
      </c>
      <c r="AB1505" s="41" t="s">
        <v>11145</v>
      </c>
      <c r="AC1505" t="s">
        <v>253</v>
      </c>
      <c r="AD1505" t="s">
        <v>39</v>
      </c>
      <c r="AE1505" t="s">
        <v>166</v>
      </c>
      <c r="AF1505" t="s">
        <v>40</v>
      </c>
    </row>
    <row r="1506" spans="1:32">
      <c r="A1506" t="s">
        <v>8501</v>
      </c>
      <c r="B1506" t="s">
        <v>8502</v>
      </c>
      <c r="C1506" t="s">
        <v>2342</v>
      </c>
      <c r="D1506" t="s">
        <v>146</v>
      </c>
      <c r="E1506">
        <v>39.538800000000002</v>
      </c>
      <c r="F1506">
        <v>-121.4855</v>
      </c>
      <c r="G1506" t="s">
        <v>7639</v>
      </c>
      <c r="H1506" t="s">
        <v>5</v>
      </c>
      <c r="I1506" t="s">
        <v>7640</v>
      </c>
      <c r="J1506" t="s">
        <v>137</v>
      </c>
      <c r="K1506">
        <v>437</v>
      </c>
      <c r="L1506" t="s">
        <v>8494</v>
      </c>
      <c r="M1506" s="43">
        <v>20862</v>
      </c>
      <c r="N1506" s="43">
        <v>39113</v>
      </c>
      <c r="O1506" t="s">
        <v>10666</v>
      </c>
      <c r="P1506" t="s">
        <v>162</v>
      </c>
      <c r="Q1506">
        <v>6</v>
      </c>
      <c r="R1506">
        <v>351</v>
      </c>
      <c r="S1506">
        <v>1476346.5</v>
      </c>
      <c r="T1506">
        <v>48.015015806111698</v>
      </c>
      <c r="U1506">
        <v>1968</v>
      </c>
      <c r="V1506">
        <v>293.10000000000002</v>
      </c>
      <c r="W1506">
        <v>65539.789999999994</v>
      </c>
      <c r="X1506">
        <v>2.552613848</v>
      </c>
      <c r="Y1506">
        <v>1968</v>
      </c>
      <c r="Z1506" t="s">
        <v>8499</v>
      </c>
      <c r="AA1506" s="48" t="s">
        <v>8500</v>
      </c>
      <c r="AB1506" s="41" t="s">
        <v>10872</v>
      </c>
      <c r="AC1506" t="s">
        <v>153</v>
      </c>
      <c r="AD1506" t="s">
        <v>263</v>
      </c>
      <c r="AE1506" t="s">
        <v>166</v>
      </c>
      <c r="AF1506" t="s">
        <v>259</v>
      </c>
    </row>
    <row r="1507" spans="1:32">
      <c r="A1507" t="s">
        <v>10013</v>
      </c>
      <c r="B1507" t="s">
        <v>10014</v>
      </c>
      <c r="C1507" t="s">
        <v>10015</v>
      </c>
      <c r="D1507" t="s">
        <v>1284</v>
      </c>
      <c r="E1507">
        <v>43.064999999999998</v>
      </c>
      <c r="F1507">
        <v>-98.555000000000007</v>
      </c>
      <c r="G1507" t="s">
        <v>9920</v>
      </c>
      <c r="H1507" t="s">
        <v>41</v>
      </c>
      <c r="I1507" t="s">
        <v>9921</v>
      </c>
      <c r="J1507" t="s">
        <v>108</v>
      </c>
      <c r="K1507">
        <v>3373</v>
      </c>
      <c r="L1507" t="s">
        <v>10666</v>
      </c>
      <c r="M1507" t="s">
        <v>10666</v>
      </c>
      <c r="N1507" s="43" t="s">
        <v>10666</v>
      </c>
      <c r="O1507" t="s">
        <v>250</v>
      </c>
      <c r="P1507" t="s">
        <v>41</v>
      </c>
      <c r="Q1507">
        <v>8</v>
      </c>
      <c r="R1507">
        <v>320</v>
      </c>
      <c r="S1507">
        <v>1528239.22</v>
      </c>
      <c r="T1507">
        <v>54.517666238584503</v>
      </c>
      <c r="U1507">
        <v>1954</v>
      </c>
      <c r="V1507" t="s">
        <v>10666</v>
      </c>
      <c r="W1507" t="s">
        <v>10666</v>
      </c>
      <c r="X1507" t="s">
        <v>10666</v>
      </c>
      <c r="Y1507" t="s">
        <v>10666</v>
      </c>
      <c r="Z1507" t="s">
        <v>451</v>
      </c>
      <c r="AA1507" s="48" t="s">
        <v>11475</v>
      </c>
      <c r="AB1507" s="41" t="s">
        <v>11260</v>
      </c>
      <c r="AC1507" t="s">
        <v>601</v>
      </c>
      <c r="AD1507" t="s">
        <v>333</v>
      </c>
      <c r="AE1507" t="s">
        <v>166</v>
      </c>
      <c r="AF1507" t="s">
        <v>579</v>
      </c>
    </row>
    <row r="1508" spans="1:32">
      <c r="A1508" t="s">
        <v>9987</v>
      </c>
      <c r="B1508" t="s">
        <v>9988</v>
      </c>
      <c r="C1508" t="s">
        <v>5027</v>
      </c>
      <c r="D1508" t="s">
        <v>157</v>
      </c>
      <c r="E1508">
        <v>46.250032529999999</v>
      </c>
      <c r="F1508">
        <v>-118.8797038</v>
      </c>
      <c r="G1508" t="s">
        <v>9855</v>
      </c>
      <c r="H1508" t="s">
        <v>41</v>
      </c>
      <c r="I1508" t="s">
        <v>9856</v>
      </c>
      <c r="J1508" t="s">
        <v>108</v>
      </c>
      <c r="K1508">
        <v>3925</v>
      </c>
      <c r="L1508" t="s">
        <v>10666</v>
      </c>
      <c r="M1508" t="s">
        <v>10666</v>
      </c>
      <c r="N1508" s="43" t="s">
        <v>10666</v>
      </c>
      <c r="O1508" t="s">
        <v>161</v>
      </c>
      <c r="P1508" t="s">
        <v>41</v>
      </c>
      <c r="Q1508">
        <v>6</v>
      </c>
      <c r="R1508">
        <v>603</v>
      </c>
      <c r="S1508">
        <v>1636522.04</v>
      </c>
      <c r="T1508">
        <v>30.981357292684201</v>
      </c>
      <c r="U1508">
        <v>1962</v>
      </c>
      <c r="V1508" t="s">
        <v>10666</v>
      </c>
      <c r="W1508" t="s">
        <v>10666</v>
      </c>
      <c r="X1508" t="s">
        <v>10666</v>
      </c>
      <c r="Y1508" t="s">
        <v>10666</v>
      </c>
      <c r="Z1508" t="s">
        <v>432</v>
      </c>
      <c r="AA1508" s="48" t="s">
        <v>9989</v>
      </c>
      <c r="AB1508" s="41" t="s">
        <v>10828</v>
      </c>
      <c r="AC1508" t="s">
        <v>153</v>
      </c>
      <c r="AD1508" t="s">
        <v>4142</v>
      </c>
      <c r="AE1508" t="s">
        <v>166</v>
      </c>
      <c r="AF1508" t="s">
        <v>4143</v>
      </c>
    </row>
    <row r="1509" spans="1:32">
      <c r="A1509" t="s">
        <v>10453</v>
      </c>
      <c r="B1509" t="s">
        <v>10454</v>
      </c>
      <c r="C1509" t="s">
        <v>10455</v>
      </c>
      <c r="D1509" t="s">
        <v>421</v>
      </c>
      <c r="E1509">
        <v>36.015509739999999</v>
      </c>
      <c r="F1509">
        <v>-114.73800559999999</v>
      </c>
      <c r="G1509" t="s">
        <v>416</v>
      </c>
      <c r="H1509" t="s">
        <v>37</v>
      </c>
      <c r="I1509" t="s">
        <v>10400</v>
      </c>
      <c r="J1509" t="s">
        <v>108</v>
      </c>
      <c r="K1509">
        <v>8902</v>
      </c>
      <c r="L1509" t="s">
        <v>10666</v>
      </c>
      <c r="M1509" t="s">
        <v>10666</v>
      </c>
      <c r="N1509" s="43" t="s">
        <v>10666</v>
      </c>
      <c r="O1509" t="s">
        <v>812</v>
      </c>
      <c r="P1509" t="s">
        <v>37</v>
      </c>
      <c r="Q1509">
        <v>10</v>
      </c>
      <c r="R1509">
        <v>1039.4000000000001</v>
      </c>
      <c r="S1509">
        <v>1671861.74</v>
      </c>
      <c r="T1509">
        <v>18.361727612435299</v>
      </c>
      <c r="U1509">
        <v>1936</v>
      </c>
      <c r="V1509" t="s">
        <v>10666</v>
      </c>
      <c r="W1509" t="s">
        <v>10666</v>
      </c>
      <c r="X1509" t="s">
        <v>10666</v>
      </c>
      <c r="Y1509" t="s">
        <v>10666</v>
      </c>
      <c r="Z1509" t="s">
        <v>10456</v>
      </c>
      <c r="AA1509" s="48" t="s">
        <v>10457</v>
      </c>
      <c r="AB1509" s="41" t="s">
        <v>11304</v>
      </c>
      <c r="AC1509" t="s">
        <v>153</v>
      </c>
      <c r="AD1509" t="s">
        <v>425</v>
      </c>
      <c r="AE1509" t="s">
        <v>166</v>
      </c>
      <c r="AF1509" t="s">
        <v>579</v>
      </c>
    </row>
    <row r="1510" spans="1:32">
      <c r="A1510" t="s">
        <v>8592</v>
      </c>
      <c r="B1510" t="s">
        <v>8593</v>
      </c>
      <c r="C1510" t="s">
        <v>8594</v>
      </c>
      <c r="D1510" t="s">
        <v>446</v>
      </c>
      <c r="E1510">
        <v>47.959699999999998</v>
      </c>
      <c r="F1510">
        <v>-115.7306</v>
      </c>
      <c r="G1510" t="s">
        <v>4223</v>
      </c>
      <c r="H1510" t="s">
        <v>247</v>
      </c>
      <c r="I1510" t="s">
        <v>4223</v>
      </c>
      <c r="J1510" t="s">
        <v>108</v>
      </c>
      <c r="K1510">
        <v>2199</v>
      </c>
      <c r="L1510" t="s">
        <v>8589</v>
      </c>
      <c r="M1510" s="43">
        <v>36579</v>
      </c>
      <c r="N1510" s="43">
        <v>53386</v>
      </c>
      <c r="O1510" t="s">
        <v>250</v>
      </c>
      <c r="P1510" t="s">
        <v>162</v>
      </c>
      <c r="Q1510">
        <v>5</v>
      </c>
      <c r="R1510">
        <v>487.8</v>
      </c>
      <c r="S1510">
        <v>1672122.22</v>
      </c>
      <c r="T1510">
        <v>39.131105363564998</v>
      </c>
      <c r="U1510">
        <v>1959</v>
      </c>
      <c r="V1510" t="s">
        <v>10666</v>
      </c>
      <c r="W1510" t="s">
        <v>10666</v>
      </c>
      <c r="X1510" t="s">
        <v>10666</v>
      </c>
      <c r="Y1510" t="s">
        <v>10666</v>
      </c>
      <c r="Z1510" t="s">
        <v>8595</v>
      </c>
      <c r="AA1510" s="48" t="s">
        <v>11504</v>
      </c>
      <c r="AB1510" s="41" t="s">
        <v>11081</v>
      </c>
      <c r="AC1510" t="s">
        <v>153</v>
      </c>
      <c r="AD1510" t="s">
        <v>4226</v>
      </c>
      <c r="AE1510" t="s">
        <v>166</v>
      </c>
      <c r="AF1510" t="s">
        <v>4223</v>
      </c>
    </row>
    <row r="1511" spans="1:32">
      <c r="A1511" t="s">
        <v>10034</v>
      </c>
      <c r="B1511" t="s">
        <v>10035</v>
      </c>
      <c r="C1511" t="s">
        <v>5388</v>
      </c>
      <c r="D1511" t="s">
        <v>483</v>
      </c>
      <c r="E1511">
        <v>46.515170589999997</v>
      </c>
      <c r="F1511">
        <v>-116.29557130000001</v>
      </c>
      <c r="G1511" t="s">
        <v>9855</v>
      </c>
      <c r="H1511" t="s">
        <v>41</v>
      </c>
      <c r="I1511" t="s">
        <v>9856</v>
      </c>
      <c r="J1511" t="s">
        <v>108</v>
      </c>
      <c r="K1511">
        <v>840</v>
      </c>
      <c r="L1511" t="s">
        <v>10666</v>
      </c>
      <c r="M1511" t="s">
        <v>10666</v>
      </c>
      <c r="N1511" s="43" t="s">
        <v>10666</v>
      </c>
      <c r="O1511" t="s">
        <v>250</v>
      </c>
      <c r="P1511" t="s">
        <v>41</v>
      </c>
      <c r="Q1511">
        <v>3</v>
      </c>
      <c r="R1511">
        <v>465</v>
      </c>
      <c r="S1511">
        <v>1725113.7</v>
      </c>
      <c r="T1511">
        <v>42.350707026071603</v>
      </c>
      <c r="U1511">
        <v>1974</v>
      </c>
      <c r="V1511" t="s">
        <v>10666</v>
      </c>
      <c r="W1511" t="s">
        <v>10666</v>
      </c>
      <c r="X1511" t="s">
        <v>10666</v>
      </c>
      <c r="Y1511" t="s">
        <v>10666</v>
      </c>
      <c r="Z1511" t="s">
        <v>10036</v>
      </c>
      <c r="AA1511" s="48" t="s">
        <v>10033</v>
      </c>
      <c r="AB1511" s="41" t="s">
        <v>10855</v>
      </c>
      <c r="AC1511" t="s">
        <v>153</v>
      </c>
      <c r="AD1511" t="s">
        <v>4142</v>
      </c>
      <c r="AE1511" t="s">
        <v>166</v>
      </c>
      <c r="AF1511" t="s">
        <v>4143</v>
      </c>
    </row>
    <row r="1512" spans="1:32">
      <c r="A1512" t="s">
        <v>10379</v>
      </c>
      <c r="B1512" t="s">
        <v>2252</v>
      </c>
      <c r="C1512" t="s">
        <v>2252</v>
      </c>
      <c r="D1512" t="s">
        <v>146</v>
      </c>
      <c r="E1512">
        <v>40.717454910000001</v>
      </c>
      <c r="F1512">
        <v>-122.422274</v>
      </c>
      <c r="G1512" t="s">
        <v>416</v>
      </c>
      <c r="H1512" t="s">
        <v>37</v>
      </c>
      <c r="I1512" t="s">
        <v>10372</v>
      </c>
      <c r="J1512" t="s">
        <v>108</v>
      </c>
      <c r="K1512">
        <v>445</v>
      </c>
      <c r="L1512" t="s">
        <v>10666</v>
      </c>
      <c r="M1512" t="s">
        <v>10666</v>
      </c>
      <c r="N1512" s="43" t="s">
        <v>10666</v>
      </c>
      <c r="O1512" t="s">
        <v>250</v>
      </c>
      <c r="P1512" t="s">
        <v>37</v>
      </c>
      <c r="Q1512">
        <v>7</v>
      </c>
      <c r="R1512">
        <v>714</v>
      </c>
      <c r="S1512">
        <v>1811775.09</v>
      </c>
      <c r="T1512">
        <v>28.966896416100699</v>
      </c>
      <c r="U1512">
        <v>1944</v>
      </c>
      <c r="V1512" t="s">
        <v>10666</v>
      </c>
      <c r="W1512" t="s">
        <v>10666</v>
      </c>
      <c r="X1512" t="s">
        <v>10666</v>
      </c>
      <c r="Y1512" t="s">
        <v>10666</v>
      </c>
      <c r="Z1512" t="s">
        <v>6742</v>
      </c>
      <c r="AA1512" s="48" t="s">
        <v>10380</v>
      </c>
      <c r="AB1512" s="41" t="s">
        <v>10831</v>
      </c>
      <c r="AC1512" t="s">
        <v>153</v>
      </c>
      <c r="AD1512" t="s">
        <v>8470</v>
      </c>
      <c r="AE1512" t="s">
        <v>166</v>
      </c>
      <c r="AF1512" t="s">
        <v>579</v>
      </c>
    </row>
    <row r="1513" spans="1:32">
      <c r="A1513" t="s">
        <v>427</v>
      </c>
      <c r="B1513" t="s">
        <v>428</v>
      </c>
      <c r="C1513" t="s">
        <v>429</v>
      </c>
      <c r="D1513" t="s">
        <v>195</v>
      </c>
      <c r="E1513">
        <v>45.243099999999998</v>
      </c>
      <c r="F1513">
        <v>-116.70050000000001</v>
      </c>
      <c r="G1513" t="s">
        <v>430</v>
      </c>
      <c r="H1513" t="s">
        <v>247</v>
      </c>
      <c r="I1513" t="s">
        <v>430</v>
      </c>
      <c r="J1513" t="s">
        <v>108</v>
      </c>
      <c r="K1513">
        <v>3013</v>
      </c>
      <c r="L1513" t="s">
        <v>431</v>
      </c>
      <c r="M1513" s="43">
        <v>20305</v>
      </c>
      <c r="N1513" s="43">
        <v>38564</v>
      </c>
      <c r="O1513" t="s">
        <v>250</v>
      </c>
      <c r="P1513" t="s">
        <v>162</v>
      </c>
      <c r="Q1513">
        <v>3</v>
      </c>
      <c r="R1513">
        <v>411.1</v>
      </c>
      <c r="S1513">
        <v>1864053.74</v>
      </c>
      <c r="T1513">
        <v>51.7614991075286</v>
      </c>
      <c r="U1513">
        <v>1967</v>
      </c>
      <c r="V1513" t="s">
        <v>10666</v>
      </c>
      <c r="W1513" t="s">
        <v>10666</v>
      </c>
      <c r="X1513" t="s">
        <v>10666</v>
      </c>
      <c r="Y1513" t="s">
        <v>10666</v>
      </c>
      <c r="Z1513" t="s">
        <v>432</v>
      </c>
      <c r="AA1513" s="48" t="s">
        <v>433</v>
      </c>
      <c r="AB1513" s="41" t="s">
        <v>11089</v>
      </c>
      <c r="AC1513" t="s">
        <v>153</v>
      </c>
      <c r="AD1513" t="s">
        <v>434</v>
      </c>
      <c r="AE1513" t="s">
        <v>166</v>
      </c>
      <c r="AF1513" t="s">
        <v>430</v>
      </c>
    </row>
    <row r="1514" spans="1:32">
      <c r="A1514" t="s">
        <v>9204</v>
      </c>
      <c r="B1514" t="s">
        <v>9205</v>
      </c>
      <c r="C1514" t="s">
        <v>9206</v>
      </c>
      <c r="D1514" t="s">
        <v>1347</v>
      </c>
      <c r="E1514">
        <v>39.661000000000001</v>
      </c>
      <c r="F1514">
        <v>-76.173500000000004</v>
      </c>
      <c r="G1514" t="s">
        <v>351</v>
      </c>
      <c r="H1514" t="s">
        <v>309</v>
      </c>
      <c r="I1514" t="s">
        <v>352</v>
      </c>
      <c r="J1514" t="s">
        <v>108</v>
      </c>
      <c r="K1514">
        <v>1574</v>
      </c>
      <c r="L1514" t="s">
        <v>9207</v>
      </c>
      <c r="M1514" s="43">
        <v>29447</v>
      </c>
      <c r="N1514" s="43">
        <v>41883</v>
      </c>
      <c r="O1514" t="s">
        <v>10666</v>
      </c>
      <c r="P1514" t="s">
        <v>162</v>
      </c>
      <c r="Q1514">
        <v>11</v>
      </c>
      <c r="R1514">
        <v>530.79999999999995</v>
      </c>
      <c r="S1514">
        <v>1914242.61</v>
      </c>
      <c r="T1514">
        <v>41.168207590507002</v>
      </c>
      <c r="U1514">
        <v>1928</v>
      </c>
      <c r="V1514" t="s">
        <v>10666</v>
      </c>
      <c r="W1514" t="s">
        <v>10666</v>
      </c>
      <c r="X1514" t="s">
        <v>10666</v>
      </c>
      <c r="Y1514" t="s">
        <v>10666</v>
      </c>
      <c r="Z1514" t="s">
        <v>354</v>
      </c>
      <c r="AA1514" s="48" t="s">
        <v>11121</v>
      </c>
      <c r="AB1514" s="41" t="s">
        <v>11120</v>
      </c>
      <c r="AC1514" t="s">
        <v>301</v>
      </c>
      <c r="AD1514" t="s">
        <v>282</v>
      </c>
      <c r="AE1514" t="s">
        <v>220</v>
      </c>
      <c r="AF1514" t="s">
        <v>356</v>
      </c>
    </row>
    <row r="1515" spans="1:32">
      <c r="A1515" t="s">
        <v>10458</v>
      </c>
      <c r="B1515" t="s">
        <v>10459</v>
      </c>
      <c r="C1515" t="s">
        <v>1421</v>
      </c>
      <c r="D1515" t="s">
        <v>541</v>
      </c>
      <c r="E1515">
        <v>36.015509739999999</v>
      </c>
      <c r="F1515">
        <v>-114.73800559999999</v>
      </c>
      <c r="G1515" t="s">
        <v>416</v>
      </c>
      <c r="H1515" t="s">
        <v>37</v>
      </c>
      <c r="I1515" t="s">
        <v>10400</v>
      </c>
      <c r="J1515" t="s">
        <v>108</v>
      </c>
      <c r="K1515">
        <v>154</v>
      </c>
      <c r="L1515" t="s">
        <v>10666</v>
      </c>
      <c r="M1515" t="s">
        <v>10666</v>
      </c>
      <c r="N1515" s="43" t="s">
        <v>10666</v>
      </c>
      <c r="O1515" t="s">
        <v>812</v>
      </c>
      <c r="P1515" t="s">
        <v>37</v>
      </c>
      <c r="Q1515">
        <v>9</v>
      </c>
      <c r="R1515">
        <v>1039.4000000000001</v>
      </c>
      <c r="S1515">
        <v>1945369.83</v>
      </c>
      <c r="T1515">
        <v>21.365612998542399</v>
      </c>
      <c r="U1515">
        <v>1936</v>
      </c>
      <c r="V1515" t="s">
        <v>10666</v>
      </c>
      <c r="W1515" t="s">
        <v>10666</v>
      </c>
      <c r="X1515" t="s">
        <v>10666</v>
      </c>
      <c r="Y1515" t="s">
        <v>10666</v>
      </c>
      <c r="Z1515" t="s">
        <v>10460</v>
      </c>
      <c r="AA1515" s="48" t="s">
        <v>10457</v>
      </c>
      <c r="AB1515" s="41" t="s">
        <v>11305</v>
      </c>
      <c r="AC1515" t="s">
        <v>153</v>
      </c>
      <c r="AD1515" t="s">
        <v>425</v>
      </c>
      <c r="AE1515" t="s">
        <v>166</v>
      </c>
      <c r="AF1515" t="s">
        <v>579</v>
      </c>
    </row>
    <row r="1516" spans="1:32">
      <c r="A1516" t="s">
        <v>10007</v>
      </c>
      <c r="B1516" t="s">
        <v>10008</v>
      </c>
      <c r="C1516" t="s">
        <v>4436</v>
      </c>
      <c r="D1516" t="s">
        <v>10009</v>
      </c>
      <c r="E1516">
        <v>47.501669999999997</v>
      </c>
      <c r="F1516">
        <v>-101.43170000000001</v>
      </c>
      <c r="G1516" t="s">
        <v>9920</v>
      </c>
      <c r="H1516" t="s">
        <v>41</v>
      </c>
      <c r="I1516" t="s">
        <v>9921</v>
      </c>
      <c r="J1516" t="s">
        <v>108</v>
      </c>
      <c r="K1516">
        <v>2815</v>
      </c>
      <c r="L1516" t="s">
        <v>10666</v>
      </c>
      <c r="M1516" t="s">
        <v>10666</v>
      </c>
      <c r="N1516" s="43" t="s">
        <v>10666</v>
      </c>
      <c r="O1516" t="s">
        <v>250</v>
      </c>
      <c r="P1516" t="s">
        <v>41</v>
      </c>
      <c r="Q1516">
        <v>5</v>
      </c>
      <c r="R1516">
        <v>583.4</v>
      </c>
      <c r="S1516">
        <v>2026094.22</v>
      </c>
      <c r="T1516">
        <v>39.645062482096002</v>
      </c>
      <c r="U1516">
        <v>1956</v>
      </c>
      <c r="V1516" t="s">
        <v>10666</v>
      </c>
      <c r="W1516" t="s">
        <v>10666</v>
      </c>
      <c r="X1516" t="s">
        <v>10666</v>
      </c>
      <c r="Y1516" t="s">
        <v>10666</v>
      </c>
      <c r="Z1516" t="s">
        <v>451</v>
      </c>
      <c r="AA1516" s="48" t="s">
        <v>10010</v>
      </c>
      <c r="AB1516" s="41" t="s">
        <v>11259</v>
      </c>
      <c r="AC1516" t="s">
        <v>601</v>
      </c>
      <c r="AD1516" t="s">
        <v>333</v>
      </c>
      <c r="AE1516" t="s">
        <v>166</v>
      </c>
      <c r="AF1516" t="s">
        <v>579</v>
      </c>
    </row>
    <row r="1517" spans="1:32">
      <c r="A1517" t="s">
        <v>9955</v>
      </c>
      <c r="B1517" t="s">
        <v>9956</v>
      </c>
      <c r="C1517" t="s">
        <v>2050</v>
      </c>
      <c r="D1517" t="s">
        <v>157</v>
      </c>
      <c r="E1517">
        <v>46.585431329999999</v>
      </c>
      <c r="F1517">
        <v>-118.02684170000001</v>
      </c>
      <c r="G1517" t="s">
        <v>9855</v>
      </c>
      <c r="H1517" t="s">
        <v>41</v>
      </c>
      <c r="I1517" t="s">
        <v>9856</v>
      </c>
      <c r="J1517" t="s">
        <v>108</v>
      </c>
      <c r="K1517">
        <v>3926</v>
      </c>
      <c r="L1517" t="s">
        <v>10666</v>
      </c>
      <c r="M1517" t="s">
        <v>10666</v>
      </c>
      <c r="N1517" s="43" t="s">
        <v>10666</v>
      </c>
      <c r="O1517" t="s">
        <v>161</v>
      </c>
      <c r="P1517" t="s">
        <v>41</v>
      </c>
      <c r="Q1517">
        <v>6</v>
      </c>
      <c r="R1517">
        <v>810</v>
      </c>
      <c r="S1517">
        <v>2033348.09</v>
      </c>
      <c r="T1517">
        <v>28.656464428660001</v>
      </c>
      <c r="U1517">
        <v>1970</v>
      </c>
      <c r="V1517" t="s">
        <v>10666</v>
      </c>
      <c r="W1517" t="s">
        <v>10666</v>
      </c>
      <c r="X1517" t="s">
        <v>10666</v>
      </c>
      <c r="Y1517" t="s">
        <v>10666</v>
      </c>
      <c r="Z1517" t="s">
        <v>432</v>
      </c>
      <c r="AA1517" s="48" t="s">
        <v>9957</v>
      </c>
      <c r="AB1517" s="41" t="s">
        <v>11244</v>
      </c>
      <c r="AC1517" t="s">
        <v>153</v>
      </c>
      <c r="AD1517" t="s">
        <v>4142</v>
      </c>
      <c r="AE1517" t="s">
        <v>166</v>
      </c>
      <c r="AF1517" t="s">
        <v>4143</v>
      </c>
    </row>
    <row r="1518" spans="1:32">
      <c r="A1518" t="s">
        <v>9944</v>
      </c>
      <c r="B1518" t="s">
        <v>9945</v>
      </c>
      <c r="C1518" t="s">
        <v>9946</v>
      </c>
      <c r="D1518" t="s">
        <v>157</v>
      </c>
      <c r="E1518">
        <v>46.659981729999998</v>
      </c>
      <c r="F1518">
        <v>-117.42678429999999</v>
      </c>
      <c r="G1518" t="s">
        <v>9855</v>
      </c>
      <c r="H1518" t="s">
        <v>41</v>
      </c>
      <c r="I1518" t="s">
        <v>9856</v>
      </c>
      <c r="J1518" t="s">
        <v>108</v>
      </c>
      <c r="K1518">
        <v>6175</v>
      </c>
      <c r="L1518" t="s">
        <v>10666</v>
      </c>
      <c r="M1518" t="s">
        <v>10666</v>
      </c>
      <c r="N1518" s="43" t="s">
        <v>10666</v>
      </c>
      <c r="O1518" t="s">
        <v>161</v>
      </c>
      <c r="P1518" t="s">
        <v>41</v>
      </c>
      <c r="Q1518">
        <v>6</v>
      </c>
      <c r="R1518">
        <v>810</v>
      </c>
      <c r="S1518">
        <v>2042520.35</v>
      </c>
      <c r="T1518">
        <v>28.7857312982694</v>
      </c>
      <c r="U1518">
        <v>1975</v>
      </c>
      <c r="V1518" t="s">
        <v>10666</v>
      </c>
      <c r="W1518" t="s">
        <v>10666</v>
      </c>
      <c r="X1518" t="s">
        <v>10666</v>
      </c>
      <c r="Y1518" t="s">
        <v>10666</v>
      </c>
      <c r="Z1518" t="s">
        <v>9947</v>
      </c>
      <c r="AA1518" s="48" t="s">
        <v>11480</v>
      </c>
      <c r="AB1518" s="41" t="s">
        <v>11243</v>
      </c>
      <c r="AC1518" t="s">
        <v>153</v>
      </c>
      <c r="AD1518" t="s">
        <v>4142</v>
      </c>
      <c r="AE1518" t="s">
        <v>166</v>
      </c>
      <c r="AF1518" t="s">
        <v>4143</v>
      </c>
    </row>
    <row r="1519" spans="1:32">
      <c r="A1519" t="s">
        <v>9958</v>
      </c>
      <c r="B1519" t="s">
        <v>9959</v>
      </c>
      <c r="C1519" t="s">
        <v>633</v>
      </c>
      <c r="D1519" t="s">
        <v>446</v>
      </c>
      <c r="E1519">
        <v>48.410607659999997</v>
      </c>
      <c r="F1519">
        <v>-115.3141731</v>
      </c>
      <c r="G1519" t="s">
        <v>9855</v>
      </c>
      <c r="H1519" t="s">
        <v>41</v>
      </c>
      <c r="I1519" t="s">
        <v>9856</v>
      </c>
      <c r="J1519" t="s">
        <v>108</v>
      </c>
      <c r="K1519">
        <v>6172</v>
      </c>
      <c r="L1519" t="s">
        <v>10666</v>
      </c>
      <c r="M1519" t="s">
        <v>10666</v>
      </c>
      <c r="N1519" s="43" t="s">
        <v>10666</v>
      </c>
      <c r="O1519" t="s">
        <v>250</v>
      </c>
      <c r="P1519" t="s">
        <v>41</v>
      </c>
      <c r="Q1519">
        <v>5</v>
      </c>
      <c r="R1519">
        <v>525</v>
      </c>
      <c r="S1519">
        <v>2082210.43</v>
      </c>
      <c r="T1519">
        <v>45.275286584040003</v>
      </c>
      <c r="U1519">
        <v>1975</v>
      </c>
      <c r="V1519" t="s">
        <v>10666</v>
      </c>
      <c r="W1519" t="s">
        <v>10666</v>
      </c>
      <c r="X1519" t="s">
        <v>10666</v>
      </c>
      <c r="Y1519" t="s">
        <v>10666</v>
      </c>
      <c r="Z1519" t="s">
        <v>9960</v>
      </c>
      <c r="AA1519" s="48" t="s">
        <v>11479</v>
      </c>
      <c r="AB1519" s="41" t="s">
        <v>10977</v>
      </c>
      <c r="AC1519" t="s">
        <v>153</v>
      </c>
      <c r="AD1519" t="s">
        <v>4142</v>
      </c>
      <c r="AE1519" t="s">
        <v>166</v>
      </c>
      <c r="AF1519" t="s">
        <v>4143</v>
      </c>
    </row>
    <row r="1520" spans="1:32">
      <c r="A1520" t="s">
        <v>9942</v>
      </c>
      <c r="B1520" t="s">
        <v>9943</v>
      </c>
      <c r="C1520" t="s">
        <v>5027</v>
      </c>
      <c r="D1520" t="s">
        <v>157</v>
      </c>
      <c r="E1520">
        <v>46.562860000000001</v>
      </c>
      <c r="F1520">
        <v>-118.5431</v>
      </c>
      <c r="G1520" t="s">
        <v>9855</v>
      </c>
      <c r="H1520" t="s">
        <v>41</v>
      </c>
      <c r="I1520" t="s">
        <v>9856</v>
      </c>
      <c r="J1520" t="s">
        <v>108</v>
      </c>
      <c r="K1520">
        <v>3927</v>
      </c>
      <c r="L1520" t="s">
        <v>10666</v>
      </c>
      <c r="M1520" t="s">
        <v>10666</v>
      </c>
      <c r="N1520" s="43" t="s">
        <v>10666</v>
      </c>
      <c r="O1520" t="s">
        <v>161</v>
      </c>
      <c r="P1520" t="s">
        <v>41</v>
      </c>
      <c r="Q1520">
        <v>6</v>
      </c>
      <c r="R1520">
        <v>810</v>
      </c>
      <c r="S1520">
        <v>2085232.65</v>
      </c>
      <c r="T1520">
        <v>29.387686030779602</v>
      </c>
      <c r="U1520">
        <v>1969</v>
      </c>
      <c r="V1520" t="s">
        <v>10666</v>
      </c>
      <c r="W1520" t="s">
        <v>10666</v>
      </c>
      <c r="X1520" t="s">
        <v>10666</v>
      </c>
      <c r="Y1520" t="s">
        <v>10666</v>
      </c>
      <c r="Z1520" t="s">
        <v>432</v>
      </c>
      <c r="AA1520" s="48" t="s">
        <v>11481</v>
      </c>
      <c r="AB1520" s="41" t="s">
        <v>10828</v>
      </c>
      <c r="AC1520" t="s">
        <v>153</v>
      </c>
      <c r="AD1520" t="s">
        <v>4142</v>
      </c>
      <c r="AE1520" t="s">
        <v>166</v>
      </c>
      <c r="AF1520" t="s">
        <v>4143</v>
      </c>
    </row>
    <row r="1521" spans="1:32">
      <c r="A1521" t="s">
        <v>8740</v>
      </c>
      <c r="B1521" t="s">
        <v>8741</v>
      </c>
      <c r="C1521" t="s">
        <v>194</v>
      </c>
      <c r="D1521" t="s">
        <v>483</v>
      </c>
      <c r="E1521">
        <v>44.836799999999997</v>
      </c>
      <c r="F1521">
        <v>-116.9006</v>
      </c>
      <c r="G1521" t="s">
        <v>430</v>
      </c>
      <c r="H1521" t="s">
        <v>247</v>
      </c>
      <c r="I1521" t="s">
        <v>430</v>
      </c>
      <c r="J1521" t="s">
        <v>108</v>
      </c>
      <c r="K1521">
        <v>811</v>
      </c>
      <c r="L1521" t="s">
        <v>431</v>
      </c>
      <c r="M1521" s="43">
        <v>20305</v>
      </c>
      <c r="N1521" s="43">
        <v>38564</v>
      </c>
      <c r="O1521" t="s">
        <v>250</v>
      </c>
      <c r="P1521" t="s">
        <v>162</v>
      </c>
      <c r="Q1521">
        <v>5</v>
      </c>
      <c r="R1521">
        <v>675</v>
      </c>
      <c r="S1521">
        <v>2109903.2200000002</v>
      </c>
      <c r="T1521">
        <v>35.6824491797734</v>
      </c>
      <c r="U1521">
        <v>1958</v>
      </c>
      <c r="V1521" t="s">
        <v>10666</v>
      </c>
      <c r="W1521" t="s">
        <v>10666</v>
      </c>
      <c r="X1521" t="s">
        <v>10666</v>
      </c>
      <c r="Y1521" t="s">
        <v>10666</v>
      </c>
      <c r="Z1521" t="s">
        <v>432</v>
      </c>
      <c r="AA1521" s="48" t="s">
        <v>8742</v>
      </c>
      <c r="AB1521" s="41" t="s">
        <v>11091</v>
      </c>
      <c r="AC1521" t="s">
        <v>153</v>
      </c>
      <c r="AD1521" t="s">
        <v>434</v>
      </c>
      <c r="AE1521" t="s">
        <v>166</v>
      </c>
      <c r="AF1521" t="s">
        <v>430</v>
      </c>
    </row>
    <row r="1522" spans="1:32">
      <c r="A1522" t="s">
        <v>9917</v>
      </c>
      <c r="B1522" t="s">
        <v>9918</v>
      </c>
      <c r="C1522" t="s">
        <v>9919</v>
      </c>
      <c r="D1522" t="s">
        <v>1284</v>
      </c>
      <c r="E1522">
        <v>44.455732529999999</v>
      </c>
      <c r="F1522">
        <v>-100.39227579999999</v>
      </c>
      <c r="G1522" t="s">
        <v>9920</v>
      </c>
      <c r="H1522" t="s">
        <v>41</v>
      </c>
      <c r="I1522" t="s">
        <v>9921</v>
      </c>
      <c r="J1522" t="s">
        <v>108</v>
      </c>
      <c r="K1522">
        <v>3356</v>
      </c>
      <c r="L1522" t="s">
        <v>10666</v>
      </c>
      <c r="M1522" t="s">
        <v>10666</v>
      </c>
      <c r="N1522" s="43" t="s">
        <v>10666</v>
      </c>
      <c r="O1522" t="s">
        <v>250</v>
      </c>
      <c r="P1522" t="s">
        <v>41</v>
      </c>
      <c r="Q1522">
        <v>7</v>
      </c>
      <c r="R1522">
        <v>786.1</v>
      </c>
      <c r="S1522">
        <v>2257044.61</v>
      </c>
      <c r="T1522">
        <v>32.776172788733902</v>
      </c>
      <c r="U1522">
        <v>1962</v>
      </c>
      <c r="V1522" t="s">
        <v>10666</v>
      </c>
      <c r="W1522" t="s">
        <v>10666</v>
      </c>
      <c r="X1522" t="s">
        <v>10666</v>
      </c>
      <c r="Y1522" t="s">
        <v>10666</v>
      </c>
      <c r="Z1522" t="s">
        <v>451</v>
      </c>
      <c r="AA1522" s="48" t="s">
        <v>11482</v>
      </c>
      <c r="AB1522" s="41" t="s">
        <v>11237</v>
      </c>
      <c r="AC1522" t="s">
        <v>601</v>
      </c>
      <c r="AD1522" t="s">
        <v>333</v>
      </c>
      <c r="AE1522" t="s">
        <v>166</v>
      </c>
      <c r="AF1522" t="s">
        <v>579</v>
      </c>
    </row>
    <row r="1523" spans="1:32">
      <c r="A1523" t="s">
        <v>9369</v>
      </c>
      <c r="B1523" t="s">
        <v>9370</v>
      </c>
      <c r="C1523" t="s">
        <v>9371</v>
      </c>
      <c r="D1523" t="s">
        <v>1866</v>
      </c>
      <c r="E1523">
        <v>34.804848550000003</v>
      </c>
      <c r="F1523">
        <v>-87.626563509999997</v>
      </c>
      <c r="G1523" t="s">
        <v>40</v>
      </c>
      <c r="H1523" t="s">
        <v>39</v>
      </c>
      <c r="I1523" t="s">
        <v>40</v>
      </c>
      <c r="J1523" t="s">
        <v>108</v>
      </c>
      <c r="K1523">
        <v>6440</v>
      </c>
      <c r="L1523" t="s">
        <v>10666</v>
      </c>
      <c r="M1523" t="s">
        <v>10666</v>
      </c>
      <c r="N1523" s="43" t="s">
        <v>10666</v>
      </c>
      <c r="O1523" t="s">
        <v>161</v>
      </c>
      <c r="P1523" t="s">
        <v>39</v>
      </c>
      <c r="Q1523">
        <v>21</v>
      </c>
      <c r="R1523">
        <v>666.7</v>
      </c>
      <c r="S1523">
        <v>2465399.04</v>
      </c>
      <c r="T1523">
        <v>42.2136263049861</v>
      </c>
      <c r="U1523">
        <v>1925</v>
      </c>
      <c r="V1523" t="s">
        <v>10666</v>
      </c>
      <c r="W1523" t="s">
        <v>10666</v>
      </c>
      <c r="X1523" t="s">
        <v>10666</v>
      </c>
      <c r="Y1523" t="s">
        <v>10666</v>
      </c>
      <c r="Z1523" t="s">
        <v>9372</v>
      </c>
      <c r="AA1523" s="48" t="s">
        <v>9373</v>
      </c>
      <c r="AB1523" s="41" t="s">
        <v>11143</v>
      </c>
      <c r="AC1523" t="s">
        <v>253</v>
      </c>
      <c r="AD1523" t="s">
        <v>39</v>
      </c>
      <c r="AE1523" t="s">
        <v>166</v>
      </c>
      <c r="AF1523" t="s">
        <v>40</v>
      </c>
    </row>
    <row r="1524" spans="1:32">
      <c r="A1524" t="s">
        <v>9070</v>
      </c>
      <c r="B1524" t="s">
        <v>4459</v>
      </c>
      <c r="C1524" t="s">
        <v>3992</v>
      </c>
      <c r="D1524" t="s">
        <v>157</v>
      </c>
      <c r="E1524">
        <v>47.34159966</v>
      </c>
      <c r="F1524">
        <v>-120.0948386</v>
      </c>
      <c r="G1524" t="s">
        <v>8402</v>
      </c>
      <c r="H1524" t="s">
        <v>148</v>
      </c>
      <c r="I1524" t="s">
        <v>8402</v>
      </c>
      <c r="J1524" t="s">
        <v>108</v>
      </c>
      <c r="K1524">
        <v>6200</v>
      </c>
      <c r="L1524" t="s">
        <v>9071</v>
      </c>
      <c r="M1524" s="43">
        <v>32526</v>
      </c>
      <c r="N1524" s="43">
        <v>47118</v>
      </c>
      <c r="O1524" t="s">
        <v>161</v>
      </c>
      <c r="P1524" t="s">
        <v>162</v>
      </c>
      <c r="Q1524">
        <v>19</v>
      </c>
      <c r="R1524">
        <v>629.4</v>
      </c>
      <c r="S1524">
        <v>2489118</v>
      </c>
      <c r="T1524">
        <v>45.145518018900397</v>
      </c>
      <c r="U1524">
        <v>1931</v>
      </c>
      <c r="V1524" t="s">
        <v>10666</v>
      </c>
      <c r="W1524" t="s">
        <v>10666</v>
      </c>
      <c r="X1524" t="s">
        <v>10666</v>
      </c>
      <c r="Y1524" t="s">
        <v>10666</v>
      </c>
      <c r="Z1524" t="s">
        <v>8378</v>
      </c>
      <c r="AA1524" s="48" t="s">
        <v>9072</v>
      </c>
      <c r="AB1524" s="41" t="s">
        <v>10673</v>
      </c>
      <c r="AC1524" t="s">
        <v>153</v>
      </c>
      <c r="AD1524" t="s">
        <v>8404</v>
      </c>
      <c r="AE1524" t="s">
        <v>166</v>
      </c>
      <c r="AF1524" t="s">
        <v>8402</v>
      </c>
    </row>
    <row r="1525" spans="1:32">
      <c r="A1525" t="s">
        <v>10475</v>
      </c>
      <c r="B1525" t="s">
        <v>10476</v>
      </c>
      <c r="C1525" t="s">
        <v>10121</v>
      </c>
      <c r="D1525" t="s">
        <v>421</v>
      </c>
      <c r="E1525">
        <v>36.9366141</v>
      </c>
      <c r="F1525">
        <v>-111.4838719</v>
      </c>
      <c r="G1525" t="s">
        <v>416</v>
      </c>
      <c r="H1525" t="s">
        <v>37</v>
      </c>
      <c r="I1525" t="s">
        <v>10420</v>
      </c>
      <c r="J1525" t="s">
        <v>108</v>
      </c>
      <c r="K1525">
        <v>153</v>
      </c>
      <c r="L1525" t="s">
        <v>10666</v>
      </c>
      <c r="M1525" t="s">
        <v>10666</v>
      </c>
      <c r="N1525" s="43" t="s">
        <v>10666</v>
      </c>
      <c r="O1525" t="s">
        <v>812</v>
      </c>
      <c r="P1525" t="s">
        <v>37</v>
      </c>
      <c r="Q1525">
        <v>8</v>
      </c>
      <c r="R1525">
        <v>1312</v>
      </c>
      <c r="S1525">
        <v>3624323.96</v>
      </c>
      <c r="T1525">
        <v>31.5347265146453</v>
      </c>
      <c r="U1525">
        <v>1964</v>
      </c>
      <c r="V1525" t="s">
        <v>10666</v>
      </c>
      <c r="W1525" t="s">
        <v>10666</v>
      </c>
      <c r="X1525" t="s">
        <v>10666</v>
      </c>
      <c r="Y1525" t="s">
        <v>10666</v>
      </c>
      <c r="Z1525" t="s">
        <v>10477</v>
      </c>
      <c r="AA1525" s="48" t="s">
        <v>11452</v>
      </c>
      <c r="AB1525" s="41" t="s">
        <v>11307</v>
      </c>
      <c r="AC1525" t="s">
        <v>153</v>
      </c>
      <c r="AD1525" t="s">
        <v>425</v>
      </c>
      <c r="AE1525" t="s">
        <v>166</v>
      </c>
      <c r="AF1525" t="s">
        <v>579</v>
      </c>
    </row>
    <row r="1526" spans="1:32">
      <c r="A1526" t="s">
        <v>8405</v>
      </c>
      <c r="B1526" t="s">
        <v>5295</v>
      </c>
      <c r="C1526" t="s">
        <v>4217</v>
      </c>
      <c r="D1526" t="s">
        <v>157</v>
      </c>
      <c r="E1526">
        <v>48.986699999999999</v>
      </c>
      <c r="F1526">
        <v>-117.3464</v>
      </c>
      <c r="G1526" t="s">
        <v>4169</v>
      </c>
      <c r="H1526" t="s">
        <v>148</v>
      </c>
      <c r="I1526" t="s">
        <v>4170</v>
      </c>
      <c r="J1526" t="s">
        <v>108</v>
      </c>
      <c r="K1526">
        <v>6433</v>
      </c>
      <c r="L1526" t="s">
        <v>8406</v>
      </c>
      <c r="M1526" s="43">
        <v>41353</v>
      </c>
      <c r="N1526" s="43">
        <v>56673</v>
      </c>
      <c r="O1526" t="s">
        <v>250</v>
      </c>
      <c r="P1526" t="s">
        <v>162</v>
      </c>
      <c r="Q1526">
        <v>6</v>
      </c>
      <c r="R1526">
        <v>1159.7</v>
      </c>
      <c r="S1526">
        <v>3641926.7</v>
      </c>
      <c r="T1526">
        <v>35.849362514238599</v>
      </c>
      <c r="U1526">
        <v>1967</v>
      </c>
      <c r="V1526" t="s">
        <v>10666</v>
      </c>
      <c r="W1526" t="s">
        <v>10666</v>
      </c>
      <c r="X1526" t="s">
        <v>10666</v>
      </c>
      <c r="Y1526" t="s">
        <v>10666</v>
      </c>
      <c r="Z1526" t="s">
        <v>8407</v>
      </c>
      <c r="AA1526" s="48" t="s">
        <v>8408</v>
      </c>
      <c r="AB1526" s="41" t="s">
        <v>10735</v>
      </c>
      <c r="AC1526" t="s">
        <v>153</v>
      </c>
      <c r="AD1526" t="s">
        <v>4173</v>
      </c>
      <c r="AE1526" t="s">
        <v>166</v>
      </c>
      <c r="AF1526" t="s">
        <v>4143</v>
      </c>
    </row>
    <row r="1527" spans="1:32">
      <c r="A1527" t="s">
        <v>8374</v>
      </c>
      <c r="B1527" t="s">
        <v>8375</v>
      </c>
      <c r="C1527" t="s">
        <v>3992</v>
      </c>
      <c r="D1527" t="s">
        <v>157</v>
      </c>
      <c r="E1527">
        <v>47.948300000000003</v>
      </c>
      <c r="F1527">
        <v>-119.8783</v>
      </c>
      <c r="G1527" t="s">
        <v>8376</v>
      </c>
      <c r="H1527" t="s">
        <v>148</v>
      </c>
      <c r="I1527" t="s">
        <v>8376</v>
      </c>
      <c r="J1527" t="s">
        <v>108</v>
      </c>
      <c r="K1527">
        <v>3886</v>
      </c>
      <c r="L1527" t="s">
        <v>8377</v>
      </c>
      <c r="M1527" s="43">
        <v>41222</v>
      </c>
      <c r="N1527" s="43">
        <v>55823</v>
      </c>
      <c r="O1527" t="s">
        <v>250</v>
      </c>
      <c r="P1527" t="s">
        <v>162</v>
      </c>
      <c r="Q1527">
        <v>10</v>
      </c>
      <c r="R1527">
        <v>866.8</v>
      </c>
      <c r="S1527">
        <v>4129875.61</v>
      </c>
      <c r="T1527">
        <v>55.127103302493303</v>
      </c>
      <c r="U1527">
        <v>1967</v>
      </c>
      <c r="V1527" t="s">
        <v>10666</v>
      </c>
      <c r="W1527" t="s">
        <v>10666</v>
      </c>
      <c r="X1527" t="s">
        <v>10666</v>
      </c>
      <c r="Y1527" t="s">
        <v>10666</v>
      </c>
      <c r="Z1527" t="s">
        <v>8378</v>
      </c>
      <c r="AA1527" s="48" t="s">
        <v>8379</v>
      </c>
      <c r="AB1527" s="41" t="s">
        <v>10673</v>
      </c>
      <c r="AC1527" t="s">
        <v>153</v>
      </c>
      <c r="AD1527" t="s">
        <v>8380</v>
      </c>
      <c r="AE1527" t="s">
        <v>166</v>
      </c>
      <c r="AF1527" t="s">
        <v>8376</v>
      </c>
    </row>
    <row r="1528" spans="1:32">
      <c r="A1528" t="s">
        <v>10660</v>
      </c>
      <c r="B1528" t="s">
        <v>10661</v>
      </c>
      <c r="C1528" t="s">
        <v>628</v>
      </c>
      <c r="D1528" t="s">
        <v>157</v>
      </c>
      <c r="E1528">
        <v>46.646099999999997</v>
      </c>
      <c r="F1528">
        <v>-119.9058</v>
      </c>
      <c r="G1528" t="s">
        <v>629</v>
      </c>
      <c r="H1528" t="s">
        <v>148</v>
      </c>
      <c r="I1528" t="s">
        <v>629</v>
      </c>
      <c r="J1528" t="s">
        <v>108</v>
      </c>
      <c r="K1528">
        <v>3887</v>
      </c>
      <c r="L1528" t="s">
        <v>8426</v>
      </c>
      <c r="M1528" s="43">
        <v>39555</v>
      </c>
      <c r="N1528" s="43">
        <v>55609</v>
      </c>
      <c r="O1528" t="s">
        <v>250</v>
      </c>
      <c r="P1528" t="s">
        <v>162</v>
      </c>
      <c r="Q1528">
        <v>10</v>
      </c>
      <c r="R1528">
        <v>950</v>
      </c>
      <c r="S1528">
        <v>4453768</v>
      </c>
      <c r="T1528">
        <v>53.518000480653697</v>
      </c>
      <c r="U1528">
        <v>1959</v>
      </c>
      <c r="V1528" t="s">
        <v>10666</v>
      </c>
      <c r="W1528" t="s">
        <v>10666</v>
      </c>
      <c r="X1528" t="s">
        <v>10666</v>
      </c>
      <c r="Y1528" t="s">
        <v>10666</v>
      </c>
      <c r="Z1528" t="s">
        <v>8378</v>
      </c>
      <c r="AA1528" s="48" t="s">
        <v>10662</v>
      </c>
      <c r="AB1528" s="41" t="s">
        <v>11075</v>
      </c>
      <c r="AC1528" t="s">
        <v>153</v>
      </c>
      <c r="AD1528" t="s">
        <v>4142</v>
      </c>
      <c r="AE1528" t="s">
        <v>166</v>
      </c>
      <c r="AF1528" t="s">
        <v>4143</v>
      </c>
    </row>
    <row r="1529" spans="1:32">
      <c r="A1529" t="s">
        <v>10095</v>
      </c>
      <c r="B1529" t="s">
        <v>3063</v>
      </c>
      <c r="C1529" t="s">
        <v>1167</v>
      </c>
      <c r="D1529" t="s">
        <v>195</v>
      </c>
      <c r="E1529">
        <v>45.644400859999998</v>
      </c>
      <c r="F1529">
        <v>-121.9404097</v>
      </c>
      <c r="G1529" t="s">
        <v>9855</v>
      </c>
      <c r="H1529" t="s">
        <v>41</v>
      </c>
      <c r="I1529" t="s">
        <v>9856</v>
      </c>
      <c r="J1529" t="s">
        <v>108</v>
      </c>
      <c r="K1529">
        <v>3075</v>
      </c>
      <c r="L1529" t="s">
        <v>10666</v>
      </c>
      <c r="M1529" t="s">
        <v>10666</v>
      </c>
      <c r="N1529" s="43" t="s">
        <v>10666</v>
      </c>
      <c r="O1529" t="s">
        <v>161</v>
      </c>
      <c r="P1529" t="s">
        <v>41</v>
      </c>
      <c r="Q1529">
        <v>20</v>
      </c>
      <c r="R1529">
        <v>1162</v>
      </c>
      <c r="S1529">
        <v>4545925.91</v>
      </c>
      <c r="T1529">
        <v>44.659321336225503</v>
      </c>
      <c r="U1529">
        <v>1938</v>
      </c>
      <c r="V1529" t="s">
        <v>10666</v>
      </c>
      <c r="W1529" t="s">
        <v>10666</v>
      </c>
      <c r="X1529" t="s">
        <v>10666</v>
      </c>
      <c r="Y1529" t="s">
        <v>10666</v>
      </c>
      <c r="Z1529" t="s">
        <v>8378</v>
      </c>
      <c r="AA1529" s="48" t="s">
        <v>11469</v>
      </c>
      <c r="AB1529" s="41" t="s">
        <v>10946</v>
      </c>
      <c r="AC1529" t="s">
        <v>153</v>
      </c>
      <c r="AD1529" t="s">
        <v>4142</v>
      </c>
      <c r="AE1529" t="s">
        <v>166</v>
      </c>
      <c r="AF1529" t="s">
        <v>4143</v>
      </c>
    </row>
    <row r="1530" spans="1:32">
      <c r="A1530" t="s">
        <v>8424</v>
      </c>
      <c r="B1530" t="s">
        <v>8425</v>
      </c>
      <c r="C1530" t="s">
        <v>628</v>
      </c>
      <c r="D1530" t="s">
        <v>157</v>
      </c>
      <c r="E1530">
        <v>46.873100000000001</v>
      </c>
      <c r="F1530">
        <v>-119.97029999999999</v>
      </c>
      <c r="G1530" t="s">
        <v>629</v>
      </c>
      <c r="H1530" t="s">
        <v>148</v>
      </c>
      <c r="I1530" t="s">
        <v>629</v>
      </c>
      <c r="J1530" t="s">
        <v>108</v>
      </c>
      <c r="K1530">
        <v>3888</v>
      </c>
      <c r="L1530" t="s">
        <v>8426</v>
      </c>
      <c r="M1530" s="43">
        <v>39555</v>
      </c>
      <c r="N1530" s="43">
        <v>55609</v>
      </c>
      <c r="O1530" t="s">
        <v>250</v>
      </c>
      <c r="P1530" t="s">
        <v>162</v>
      </c>
      <c r="Q1530">
        <v>10</v>
      </c>
      <c r="R1530">
        <v>1220</v>
      </c>
      <c r="S1530">
        <v>4823342.7</v>
      </c>
      <c r="T1530">
        <v>45.131958791825703</v>
      </c>
      <c r="U1530">
        <v>1963</v>
      </c>
      <c r="V1530" t="s">
        <v>10666</v>
      </c>
      <c r="W1530" t="s">
        <v>10666</v>
      </c>
      <c r="X1530" t="s">
        <v>10666</v>
      </c>
      <c r="Y1530" t="s">
        <v>10666</v>
      </c>
      <c r="Z1530" t="s">
        <v>8378</v>
      </c>
      <c r="AA1530" s="48" t="s">
        <v>8427</v>
      </c>
      <c r="AB1530" s="41" t="s">
        <v>11075</v>
      </c>
      <c r="AC1530" t="s">
        <v>153</v>
      </c>
      <c r="AD1530" t="s">
        <v>630</v>
      </c>
      <c r="AE1530" t="s">
        <v>166</v>
      </c>
      <c r="AF1530" t="s">
        <v>629</v>
      </c>
    </row>
    <row r="1531" spans="1:32">
      <c r="A1531" t="s">
        <v>9939</v>
      </c>
      <c r="B1531" t="s">
        <v>9940</v>
      </c>
      <c r="C1531" t="s">
        <v>1244</v>
      </c>
      <c r="D1531" t="s">
        <v>195</v>
      </c>
      <c r="E1531">
        <v>45.936742000000002</v>
      </c>
      <c r="F1531">
        <v>-119.29733450000001</v>
      </c>
      <c r="G1531" t="s">
        <v>9855</v>
      </c>
      <c r="H1531" t="s">
        <v>41</v>
      </c>
      <c r="I1531" t="s">
        <v>9856</v>
      </c>
      <c r="J1531" t="s">
        <v>108</v>
      </c>
      <c r="K1531">
        <v>3084</v>
      </c>
      <c r="L1531" t="s">
        <v>10666</v>
      </c>
      <c r="M1531" t="s">
        <v>10666</v>
      </c>
      <c r="N1531" s="43" t="s">
        <v>10666</v>
      </c>
      <c r="O1531" t="s">
        <v>161</v>
      </c>
      <c r="P1531" t="s">
        <v>41</v>
      </c>
      <c r="Q1531">
        <v>14</v>
      </c>
      <c r="R1531">
        <v>990.5</v>
      </c>
      <c r="S1531">
        <v>5141521.5199999996</v>
      </c>
      <c r="T1531">
        <v>59.256100995991602</v>
      </c>
      <c r="U1531">
        <v>1953</v>
      </c>
      <c r="V1531" t="s">
        <v>10666</v>
      </c>
      <c r="W1531" t="s">
        <v>10666</v>
      </c>
      <c r="X1531" t="s">
        <v>10666</v>
      </c>
      <c r="Y1531" t="s">
        <v>10666</v>
      </c>
      <c r="Z1531" t="s">
        <v>9941</v>
      </c>
      <c r="AA1531" s="48" t="s">
        <v>9938</v>
      </c>
      <c r="AB1531" s="41" t="s">
        <v>11242</v>
      </c>
      <c r="AC1531" t="s">
        <v>153</v>
      </c>
      <c r="AD1531" t="s">
        <v>4142</v>
      </c>
      <c r="AE1531" t="s">
        <v>166</v>
      </c>
      <c r="AF1531" t="s">
        <v>4143</v>
      </c>
    </row>
    <row r="1532" spans="1:32">
      <c r="A1532" t="s">
        <v>8400</v>
      </c>
      <c r="B1532" t="s">
        <v>8401</v>
      </c>
      <c r="C1532" t="s">
        <v>214</v>
      </c>
      <c r="D1532" t="s">
        <v>157</v>
      </c>
      <c r="E1532">
        <v>47.548299999999998</v>
      </c>
      <c r="F1532">
        <v>-120.3133</v>
      </c>
      <c r="G1532" t="s">
        <v>8402</v>
      </c>
      <c r="H1532" t="s">
        <v>148</v>
      </c>
      <c r="I1532" t="s">
        <v>8402</v>
      </c>
      <c r="J1532" t="s">
        <v>108</v>
      </c>
      <c r="K1532">
        <v>3883</v>
      </c>
      <c r="L1532" t="s">
        <v>8403</v>
      </c>
      <c r="M1532" s="43">
        <v>39863</v>
      </c>
      <c r="N1532" s="43">
        <v>55549</v>
      </c>
      <c r="O1532" t="s">
        <v>450</v>
      </c>
      <c r="P1532" t="s">
        <v>162</v>
      </c>
      <c r="Q1532">
        <v>11</v>
      </c>
      <c r="R1532">
        <v>1349.2</v>
      </c>
      <c r="S1532">
        <v>5876502.96</v>
      </c>
      <c r="T1532">
        <v>51.618472701821901</v>
      </c>
      <c r="U1532">
        <v>1961</v>
      </c>
      <c r="V1532" t="s">
        <v>10666</v>
      </c>
      <c r="W1532" t="s">
        <v>10666</v>
      </c>
      <c r="X1532" t="s">
        <v>10666</v>
      </c>
      <c r="Y1532" t="s">
        <v>10666</v>
      </c>
      <c r="Z1532" t="s">
        <v>8378</v>
      </c>
      <c r="AA1532" s="48" t="s">
        <v>11537</v>
      </c>
      <c r="AB1532" s="41" t="s">
        <v>10669</v>
      </c>
      <c r="AC1532" t="s">
        <v>153</v>
      </c>
      <c r="AD1532" t="s">
        <v>8404</v>
      </c>
      <c r="AE1532" t="s">
        <v>166</v>
      </c>
      <c r="AF1532" t="s">
        <v>8402</v>
      </c>
    </row>
    <row r="1533" spans="1:32">
      <c r="A1533" t="s">
        <v>9853</v>
      </c>
      <c r="B1533" t="s">
        <v>9854</v>
      </c>
      <c r="C1533" t="s">
        <v>1327</v>
      </c>
      <c r="D1533" t="s">
        <v>195</v>
      </c>
      <c r="E1533">
        <v>45.613997130000001</v>
      </c>
      <c r="F1533">
        <v>-121.1329257</v>
      </c>
      <c r="G1533" t="s">
        <v>9855</v>
      </c>
      <c r="H1533" t="s">
        <v>41</v>
      </c>
      <c r="I1533" t="s">
        <v>9856</v>
      </c>
      <c r="J1533" t="s">
        <v>108</v>
      </c>
      <c r="K1533">
        <v>3895</v>
      </c>
      <c r="L1533" t="s">
        <v>10666</v>
      </c>
      <c r="M1533" t="s">
        <v>10666</v>
      </c>
      <c r="N1533" s="43" t="s">
        <v>10666</v>
      </c>
      <c r="O1533" t="s">
        <v>161</v>
      </c>
      <c r="P1533" t="s">
        <v>41</v>
      </c>
      <c r="Q1533">
        <v>24</v>
      </c>
      <c r="R1533">
        <v>1819.7</v>
      </c>
      <c r="S1533">
        <v>6514348.8700000001</v>
      </c>
      <c r="T1533">
        <v>40.866468718939302</v>
      </c>
      <c r="U1533">
        <v>1957</v>
      </c>
      <c r="V1533" t="s">
        <v>10666</v>
      </c>
      <c r="W1533" t="s">
        <v>10666</v>
      </c>
      <c r="X1533" t="s">
        <v>10666</v>
      </c>
      <c r="Y1533" t="s">
        <v>10666</v>
      </c>
      <c r="Z1533" t="s">
        <v>8378</v>
      </c>
      <c r="AA1533" s="48" t="s">
        <v>9857</v>
      </c>
      <c r="AB1533" s="41" t="s">
        <v>11221</v>
      </c>
      <c r="AC1533" t="s">
        <v>153</v>
      </c>
      <c r="AD1533" t="s">
        <v>4142</v>
      </c>
      <c r="AE1533" t="s">
        <v>166</v>
      </c>
      <c r="AF1533" t="s">
        <v>4143</v>
      </c>
    </row>
    <row r="1534" spans="1:32">
      <c r="A1534" t="s">
        <v>8685</v>
      </c>
      <c r="B1534" t="s">
        <v>8686</v>
      </c>
      <c r="C1534" t="s">
        <v>746</v>
      </c>
      <c r="D1534" t="s">
        <v>286</v>
      </c>
      <c r="E1534">
        <v>45.006500000000003</v>
      </c>
      <c r="F1534">
        <v>-74.794899999999998</v>
      </c>
      <c r="G1534" t="s">
        <v>287</v>
      </c>
      <c r="H1534" t="s">
        <v>5</v>
      </c>
      <c r="I1534" t="s">
        <v>287</v>
      </c>
      <c r="J1534" t="s">
        <v>108</v>
      </c>
      <c r="K1534">
        <v>2694</v>
      </c>
      <c r="L1534" t="s">
        <v>8687</v>
      </c>
      <c r="M1534" s="43">
        <v>37917</v>
      </c>
      <c r="N1534" s="43">
        <v>56157</v>
      </c>
      <c r="O1534" t="s">
        <v>250</v>
      </c>
      <c r="P1534" t="s">
        <v>162</v>
      </c>
      <c r="Q1534">
        <v>16</v>
      </c>
      <c r="R1534">
        <v>912</v>
      </c>
      <c r="S1534">
        <v>7041192.2199999997</v>
      </c>
      <c r="T1534">
        <v>88.134766031803295</v>
      </c>
      <c r="U1534">
        <v>1958</v>
      </c>
      <c r="V1534" t="s">
        <v>10666</v>
      </c>
      <c r="W1534" t="s">
        <v>10666</v>
      </c>
      <c r="X1534" t="s">
        <v>10666</v>
      </c>
      <c r="Y1534" t="s">
        <v>10666</v>
      </c>
      <c r="Z1534" t="s">
        <v>8688</v>
      </c>
      <c r="AA1534" s="48" t="s">
        <v>11084</v>
      </c>
      <c r="AB1534" s="41" t="s">
        <v>10789</v>
      </c>
      <c r="AC1534" t="s">
        <v>232</v>
      </c>
      <c r="AD1534" t="s">
        <v>291</v>
      </c>
      <c r="AE1534" t="s">
        <v>166</v>
      </c>
      <c r="AF1534" t="s">
        <v>287</v>
      </c>
    </row>
    <row r="1535" spans="1:32">
      <c r="A1535" t="s">
        <v>9971</v>
      </c>
      <c r="B1535" t="s">
        <v>9972</v>
      </c>
      <c r="C1535" t="s">
        <v>7933</v>
      </c>
      <c r="D1535" t="s">
        <v>195</v>
      </c>
      <c r="E1535">
        <v>45.715239130000001</v>
      </c>
      <c r="F1535">
        <v>-120.6918805</v>
      </c>
      <c r="G1535" t="s">
        <v>9855</v>
      </c>
      <c r="H1535" t="s">
        <v>41</v>
      </c>
      <c r="I1535" t="s">
        <v>9856</v>
      </c>
      <c r="J1535" t="s">
        <v>108</v>
      </c>
      <c r="K1535">
        <v>3082</v>
      </c>
      <c r="L1535" t="s">
        <v>10666</v>
      </c>
      <c r="M1535" t="s">
        <v>10666</v>
      </c>
      <c r="N1535" s="43" t="s">
        <v>10666</v>
      </c>
      <c r="O1535" t="s">
        <v>161</v>
      </c>
      <c r="P1535" t="s">
        <v>41</v>
      </c>
      <c r="Q1535">
        <v>16</v>
      </c>
      <c r="R1535">
        <v>2160</v>
      </c>
      <c r="S1535">
        <v>8750623.3499999996</v>
      </c>
      <c r="T1535">
        <v>46.246741026128902</v>
      </c>
      <c r="U1535">
        <v>1968</v>
      </c>
      <c r="V1535" t="s">
        <v>10666</v>
      </c>
      <c r="W1535" t="s">
        <v>10666</v>
      </c>
      <c r="X1535" t="s">
        <v>10666</v>
      </c>
      <c r="Y1535" t="s">
        <v>10666</v>
      </c>
      <c r="Z1535" t="s">
        <v>8378</v>
      </c>
      <c r="AA1535" s="48" t="s">
        <v>11478</v>
      </c>
      <c r="AB1535" s="41" t="s">
        <v>11249</v>
      </c>
      <c r="AC1535" t="s">
        <v>153</v>
      </c>
      <c r="AD1535" t="s">
        <v>4142</v>
      </c>
      <c r="AE1535" t="s">
        <v>166</v>
      </c>
      <c r="AF1535" t="s">
        <v>4143</v>
      </c>
    </row>
    <row r="1536" spans="1:32">
      <c r="A1536" t="s">
        <v>10070</v>
      </c>
      <c r="B1536" t="s">
        <v>10071</v>
      </c>
      <c r="C1536" t="s">
        <v>214</v>
      </c>
      <c r="D1536" t="s">
        <v>157</v>
      </c>
      <c r="E1536">
        <v>47.996425129999999</v>
      </c>
      <c r="F1536">
        <v>-119.6335735</v>
      </c>
      <c r="G1536" t="s">
        <v>9855</v>
      </c>
      <c r="H1536" t="s">
        <v>41</v>
      </c>
      <c r="I1536" t="s">
        <v>9856</v>
      </c>
      <c r="J1536" t="s">
        <v>108</v>
      </c>
      <c r="K1536">
        <v>3921</v>
      </c>
      <c r="L1536" t="s">
        <v>10666</v>
      </c>
      <c r="M1536" t="s">
        <v>10666</v>
      </c>
      <c r="N1536" s="43" t="s">
        <v>10666</v>
      </c>
      <c r="O1536" t="s">
        <v>10666</v>
      </c>
      <c r="P1536" t="s">
        <v>41</v>
      </c>
      <c r="Q1536">
        <v>27</v>
      </c>
      <c r="R1536">
        <v>2456.1999999999998</v>
      </c>
      <c r="S1536">
        <v>11080875.779999999</v>
      </c>
      <c r="T1536">
        <v>51.499884273847698</v>
      </c>
      <c r="U1536">
        <v>1955</v>
      </c>
      <c r="V1536" t="s">
        <v>10666</v>
      </c>
      <c r="W1536" t="s">
        <v>10666</v>
      </c>
      <c r="X1536" t="s">
        <v>10666</v>
      </c>
      <c r="Y1536" t="s">
        <v>10666</v>
      </c>
      <c r="Z1536" t="s">
        <v>8378</v>
      </c>
      <c r="AA1536" s="48" t="s">
        <v>11471</v>
      </c>
      <c r="AB1536" s="41" t="s">
        <v>10669</v>
      </c>
      <c r="AC1536" t="s">
        <v>153</v>
      </c>
      <c r="AD1536" t="s">
        <v>4142</v>
      </c>
      <c r="AE1536" t="s">
        <v>166</v>
      </c>
      <c r="AF1536" t="s">
        <v>4143</v>
      </c>
    </row>
    <row r="1537" spans="1:32">
      <c r="A1537" t="s">
        <v>8186</v>
      </c>
      <c r="B1537" t="s">
        <v>8187</v>
      </c>
      <c r="C1537" t="s">
        <v>382</v>
      </c>
      <c r="D1537" t="s">
        <v>286</v>
      </c>
      <c r="E1537">
        <v>43.142200000000003</v>
      </c>
      <c r="F1537">
        <v>-79.040199999999999</v>
      </c>
      <c r="G1537" t="s">
        <v>287</v>
      </c>
      <c r="H1537" t="s">
        <v>5</v>
      </c>
      <c r="I1537" t="s">
        <v>287</v>
      </c>
      <c r="J1537" t="s">
        <v>108</v>
      </c>
      <c r="K1537">
        <v>2693</v>
      </c>
      <c r="L1537" t="s">
        <v>383</v>
      </c>
      <c r="M1537" s="43">
        <v>39156</v>
      </c>
      <c r="N1537" s="43">
        <v>57588</v>
      </c>
      <c r="O1537" t="s">
        <v>1648</v>
      </c>
      <c r="P1537" t="s">
        <v>162</v>
      </c>
      <c r="Q1537">
        <v>13</v>
      </c>
      <c r="R1537">
        <v>2429.1</v>
      </c>
      <c r="S1537">
        <v>14723453.039999999</v>
      </c>
      <c r="T1537">
        <v>69.192683687458498</v>
      </c>
      <c r="U1537">
        <v>1961</v>
      </c>
      <c r="V1537" t="s">
        <v>10666</v>
      </c>
      <c r="W1537" t="s">
        <v>10666</v>
      </c>
      <c r="X1537" t="s">
        <v>10666</v>
      </c>
      <c r="Y1537" t="s">
        <v>10666</v>
      </c>
      <c r="Z1537" t="s">
        <v>384</v>
      </c>
      <c r="AA1537" s="48" t="s">
        <v>385</v>
      </c>
      <c r="AB1537" s="41" t="s">
        <v>11010</v>
      </c>
      <c r="AC1537" t="s">
        <v>232</v>
      </c>
      <c r="AD1537" t="s">
        <v>291</v>
      </c>
      <c r="AE1537" t="s">
        <v>166</v>
      </c>
      <c r="AF1537" t="s">
        <v>287</v>
      </c>
    </row>
    <row r="1538" spans="1:32">
      <c r="A1538" t="s">
        <v>10469</v>
      </c>
      <c r="B1538" t="s">
        <v>10470</v>
      </c>
      <c r="C1538" t="s">
        <v>628</v>
      </c>
      <c r="D1538" t="s">
        <v>157</v>
      </c>
      <c r="E1538">
        <v>47.957510800000001</v>
      </c>
      <c r="F1538">
        <v>-118.9773228</v>
      </c>
      <c r="G1538" t="s">
        <v>416</v>
      </c>
      <c r="H1538" t="s">
        <v>37</v>
      </c>
      <c r="I1538" t="s">
        <v>10391</v>
      </c>
      <c r="J1538" t="s">
        <v>137</v>
      </c>
      <c r="K1538">
        <v>6163</v>
      </c>
      <c r="L1538" t="s">
        <v>10666</v>
      </c>
      <c r="M1538" t="s">
        <v>10666</v>
      </c>
      <c r="N1538" s="43" t="s">
        <v>10666</v>
      </c>
      <c r="O1538" t="s">
        <v>812</v>
      </c>
      <c r="P1538" t="s">
        <v>37</v>
      </c>
      <c r="Q1538">
        <v>33</v>
      </c>
      <c r="R1538">
        <v>6495</v>
      </c>
      <c r="S1538">
        <v>19321708.289999999</v>
      </c>
      <c r="T1538">
        <v>33.959576017379</v>
      </c>
      <c r="U1538">
        <v>1941</v>
      </c>
      <c r="V1538">
        <v>314</v>
      </c>
      <c r="W1538">
        <v>984470.43</v>
      </c>
      <c r="X1538">
        <v>35.790595279999998</v>
      </c>
      <c r="Y1538">
        <v>1973</v>
      </c>
      <c r="Z1538" t="s">
        <v>8378</v>
      </c>
      <c r="AA1538" s="48" t="s">
        <v>10471</v>
      </c>
      <c r="AB1538" s="41" t="s">
        <v>11075</v>
      </c>
      <c r="AC1538" t="s">
        <v>153</v>
      </c>
      <c r="AD1538" t="s">
        <v>4142</v>
      </c>
      <c r="AE1538" t="s">
        <v>166</v>
      </c>
      <c r="AF1538" t="s">
        <v>4143</v>
      </c>
    </row>
    <row r="1539" spans="1:32">
      <c r="A1539" t="s">
        <v>10415</v>
      </c>
      <c r="B1539" t="s">
        <v>10416</v>
      </c>
      <c r="C1539" t="s">
        <v>2879</v>
      </c>
      <c r="D1539" t="s">
        <v>178</v>
      </c>
      <c r="E1539">
        <v>39.094197209999997</v>
      </c>
      <c r="F1539">
        <v>-106.3523309</v>
      </c>
      <c r="G1539" t="s">
        <v>416</v>
      </c>
      <c r="H1539" t="s">
        <v>37</v>
      </c>
      <c r="I1539" t="s">
        <v>10362</v>
      </c>
      <c r="J1539" t="s">
        <v>248</v>
      </c>
      <c r="K1539">
        <v>6208</v>
      </c>
      <c r="L1539" t="s">
        <v>10666</v>
      </c>
      <c r="M1539" t="s">
        <v>10666</v>
      </c>
      <c r="N1539" s="43" t="s">
        <v>10666</v>
      </c>
      <c r="O1539" t="s">
        <v>250</v>
      </c>
      <c r="P1539" t="s">
        <v>37</v>
      </c>
      <c r="Q1539">
        <v>2</v>
      </c>
      <c r="R1539" t="s">
        <v>10666</v>
      </c>
      <c r="S1539" t="s">
        <v>10666</v>
      </c>
      <c r="T1539" t="s">
        <v>10666</v>
      </c>
      <c r="U1539" t="s">
        <v>10666</v>
      </c>
      <c r="V1539">
        <v>200</v>
      </c>
      <c r="W1539">
        <v>265524.90999999997</v>
      </c>
      <c r="X1539">
        <v>15.155531392694099</v>
      </c>
      <c r="Y1539">
        <v>1981</v>
      </c>
      <c r="Z1539" t="s">
        <v>10417</v>
      </c>
      <c r="AA1539" s="48" t="s">
        <v>11439</v>
      </c>
      <c r="AB1539" s="41" t="s">
        <v>11289</v>
      </c>
      <c r="AC1539" t="s">
        <v>153</v>
      </c>
      <c r="AD1539" t="s">
        <v>241</v>
      </c>
      <c r="AE1539" t="s">
        <v>166</v>
      </c>
      <c r="AF1539" t="s">
        <v>579</v>
      </c>
    </row>
    <row r="1540" spans="1:32">
      <c r="A1540" t="s">
        <v>10405</v>
      </c>
      <c r="B1540" t="s">
        <v>10406</v>
      </c>
      <c r="C1540" t="s">
        <v>3545</v>
      </c>
      <c r="D1540" t="s">
        <v>146</v>
      </c>
      <c r="E1540">
        <v>37.098671230000001</v>
      </c>
      <c r="F1540">
        <v>-121.0477181</v>
      </c>
      <c r="G1540" t="s">
        <v>416</v>
      </c>
      <c r="H1540" t="s">
        <v>37</v>
      </c>
      <c r="I1540" t="s">
        <v>416</v>
      </c>
      <c r="J1540" t="s">
        <v>248</v>
      </c>
      <c r="K1540">
        <v>446</v>
      </c>
      <c r="L1540" t="s">
        <v>10666</v>
      </c>
      <c r="M1540" t="s">
        <v>10666</v>
      </c>
      <c r="N1540" s="43" t="s">
        <v>10666</v>
      </c>
      <c r="O1540" t="s">
        <v>250</v>
      </c>
      <c r="P1540" t="s">
        <v>171</v>
      </c>
      <c r="Q1540">
        <v>6</v>
      </c>
      <c r="R1540" t="s">
        <v>10666</v>
      </c>
      <c r="S1540" t="s">
        <v>10666</v>
      </c>
      <c r="T1540" t="s">
        <v>10666</v>
      </c>
      <c r="U1540" t="s">
        <v>10666</v>
      </c>
      <c r="V1540">
        <v>25.2</v>
      </c>
      <c r="W1540">
        <v>37548.480000000003</v>
      </c>
      <c r="X1540">
        <v>17.009349858664901</v>
      </c>
      <c r="Y1540">
        <v>1967</v>
      </c>
      <c r="Z1540" t="s">
        <v>10407</v>
      </c>
      <c r="AA1540" s="48" t="s">
        <v>10388</v>
      </c>
      <c r="AB1540" s="41" t="s">
        <v>10932</v>
      </c>
      <c r="AC1540" t="s">
        <v>153</v>
      </c>
      <c r="AD1540" t="s">
        <v>263</v>
      </c>
      <c r="AE1540" t="s">
        <v>166</v>
      </c>
      <c r="AF1540" t="s">
        <v>579</v>
      </c>
    </row>
    <row r="1541" spans="1:32">
      <c r="A1541" t="s">
        <v>10385</v>
      </c>
      <c r="B1541" t="s">
        <v>10386</v>
      </c>
      <c r="C1541" t="s">
        <v>3545</v>
      </c>
      <c r="D1541" t="s">
        <v>146</v>
      </c>
      <c r="E1541">
        <v>37.06917344</v>
      </c>
      <c r="F1541">
        <v>-121.0772654</v>
      </c>
      <c r="G1541" t="s">
        <v>7639</v>
      </c>
      <c r="H1541" t="s">
        <v>37</v>
      </c>
      <c r="I1541" t="s">
        <v>416</v>
      </c>
      <c r="J1541" t="s">
        <v>248</v>
      </c>
      <c r="K1541">
        <v>448</v>
      </c>
      <c r="L1541" t="s">
        <v>10666</v>
      </c>
      <c r="M1541" t="s">
        <v>10666</v>
      </c>
      <c r="N1541" s="43" t="s">
        <v>10666</v>
      </c>
      <c r="O1541" t="s">
        <v>161</v>
      </c>
      <c r="P1541" t="s">
        <v>171</v>
      </c>
      <c r="Q1541">
        <v>8</v>
      </c>
      <c r="R1541" t="s">
        <v>10666</v>
      </c>
      <c r="S1541" t="s">
        <v>10666</v>
      </c>
      <c r="T1541" t="s">
        <v>10666</v>
      </c>
      <c r="U1541" t="s">
        <v>10666</v>
      </c>
      <c r="V1541">
        <v>424</v>
      </c>
      <c r="W1541">
        <v>227096.35</v>
      </c>
      <c r="X1541">
        <v>6.1142077517877196</v>
      </c>
      <c r="Y1541">
        <v>1967</v>
      </c>
      <c r="Z1541" t="s">
        <v>10387</v>
      </c>
      <c r="AA1541" s="48" t="s">
        <v>11440</v>
      </c>
      <c r="AB1541" s="41" t="s">
        <v>10932</v>
      </c>
      <c r="AC1541" t="s">
        <v>153</v>
      </c>
      <c r="AD1541" t="s">
        <v>263</v>
      </c>
      <c r="AE1541" t="s">
        <v>166</v>
      </c>
      <c r="AF1541" t="s">
        <v>259</v>
      </c>
    </row>
    <row r="1542" spans="1:32">
      <c r="A1542" t="s">
        <v>418</v>
      </c>
      <c r="B1542" t="s">
        <v>419</v>
      </c>
      <c r="C1542" t="s">
        <v>420</v>
      </c>
      <c r="D1542" t="s">
        <v>421</v>
      </c>
      <c r="E1542">
        <v>33.846400000000003</v>
      </c>
      <c r="F1542">
        <v>-112.2663</v>
      </c>
      <c r="G1542" t="s">
        <v>422</v>
      </c>
      <c r="H1542" t="s">
        <v>148</v>
      </c>
      <c r="I1542" t="s">
        <v>416</v>
      </c>
      <c r="J1542" t="s">
        <v>248</v>
      </c>
      <c r="K1542">
        <v>7164</v>
      </c>
      <c r="L1542" t="s">
        <v>10666</v>
      </c>
      <c r="M1542" t="s">
        <v>10666</v>
      </c>
      <c r="N1542" s="43" t="s">
        <v>10666</v>
      </c>
      <c r="O1542" t="s">
        <v>10666</v>
      </c>
      <c r="P1542" t="s">
        <v>171</v>
      </c>
      <c r="Q1542">
        <v>4</v>
      </c>
      <c r="R1542" t="s">
        <v>10666</v>
      </c>
      <c r="S1542" t="s">
        <v>10666</v>
      </c>
      <c r="T1542" t="s">
        <v>10666</v>
      </c>
      <c r="U1542" t="s">
        <v>10666</v>
      </c>
      <c r="V1542">
        <v>40</v>
      </c>
      <c r="W1542">
        <v>41096.78</v>
      </c>
      <c r="X1542">
        <v>11.7285331050228</v>
      </c>
      <c r="Y1542">
        <v>1993</v>
      </c>
      <c r="Z1542" t="s">
        <v>423</v>
      </c>
      <c r="AA1542" s="48" t="s">
        <v>424</v>
      </c>
      <c r="AB1542" s="41" t="s">
        <v>11296</v>
      </c>
      <c r="AC1542" t="s">
        <v>153</v>
      </c>
      <c r="AD1542" t="s">
        <v>425</v>
      </c>
      <c r="AE1542" t="s">
        <v>166</v>
      </c>
      <c r="AF1542" t="s">
        <v>426</v>
      </c>
    </row>
    <row r="1543" spans="1:32">
      <c r="A1543" t="s">
        <v>10548</v>
      </c>
      <c r="B1543" t="s">
        <v>10549</v>
      </c>
      <c r="C1543" t="s">
        <v>507</v>
      </c>
      <c r="D1543" t="s">
        <v>146</v>
      </c>
      <c r="E1543">
        <v>37.075299999999999</v>
      </c>
      <c r="F1543">
        <v>-119.9892</v>
      </c>
      <c r="G1543" t="s">
        <v>10550</v>
      </c>
      <c r="H1543" t="s">
        <v>148</v>
      </c>
      <c r="I1543" t="s">
        <v>416</v>
      </c>
      <c r="J1543" t="s">
        <v>108</v>
      </c>
      <c r="K1543" t="s">
        <v>10666</v>
      </c>
      <c r="L1543" t="s">
        <v>10551</v>
      </c>
      <c r="M1543" s="43">
        <v>30567</v>
      </c>
      <c r="N1543" s="43">
        <v>48822</v>
      </c>
      <c r="O1543" t="s">
        <v>149</v>
      </c>
      <c r="P1543" t="s">
        <v>162</v>
      </c>
      <c r="Q1543">
        <v>1</v>
      </c>
      <c r="R1543">
        <v>0.42399999999999999</v>
      </c>
      <c r="S1543" t="s">
        <v>10666</v>
      </c>
      <c r="T1543" t="s">
        <v>10666</v>
      </c>
      <c r="U1543">
        <v>1986</v>
      </c>
      <c r="V1543" t="s">
        <v>10666</v>
      </c>
      <c r="W1543" t="s">
        <v>10666</v>
      </c>
      <c r="X1543" t="s">
        <v>10666</v>
      </c>
      <c r="Y1543" t="s">
        <v>10666</v>
      </c>
      <c r="Z1543" t="s">
        <v>510</v>
      </c>
      <c r="AA1543" s="48" t="s">
        <v>10552</v>
      </c>
      <c r="AB1543" s="41" t="s">
        <v>11103</v>
      </c>
      <c r="AC1543" t="s">
        <v>153</v>
      </c>
      <c r="AD1543" t="s">
        <v>10666</v>
      </c>
      <c r="AE1543" t="s">
        <v>10666</v>
      </c>
      <c r="AF1543" t="s">
        <v>10666</v>
      </c>
    </row>
    <row r="1544" spans="1:32">
      <c r="A1544" t="s">
        <v>10216</v>
      </c>
      <c r="B1544" t="s">
        <v>10217</v>
      </c>
      <c r="C1544" t="s">
        <v>1969</v>
      </c>
      <c r="D1544" t="s">
        <v>195</v>
      </c>
      <c r="E1544">
        <v>44.462195000000001</v>
      </c>
      <c r="F1544">
        <v>-121.246717</v>
      </c>
      <c r="G1544" t="s">
        <v>10218</v>
      </c>
      <c r="H1544" t="s">
        <v>459</v>
      </c>
      <c r="I1544" t="s">
        <v>10666</v>
      </c>
      <c r="J1544" t="s">
        <v>108</v>
      </c>
      <c r="K1544" t="s">
        <v>10666</v>
      </c>
      <c r="L1544" t="s">
        <v>10219</v>
      </c>
      <c r="M1544" s="43">
        <v>41852</v>
      </c>
      <c r="N1544" s="43" t="s">
        <v>10666</v>
      </c>
      <c r="O1544" t="s">
        <v>149</v>
      </c>
      <c r="P1544" t="s">
        <v>150</v>
      </c>
      <c r="Q1544">
        <v>1</v>
      </c>
      <c r="R1544">
        <v>0.3</v>
      </c>
      <c r="S1544">
        <v>1004</v>
      </c>
      <c r="T1544">
        <v>38.203957379999999</v>
      </c>
      <c r="U1544">
        <v>2015</v>
      </c>
      <c r="V1544" t="s">
        <v>10666</v>
      </c>
      <c r="W1544" t="s">
        <v>10666</v>
      </c>
      <c r="X1544" t="s">
        <v>10666</v>
      </c>
      <c r="Y1544" t="s">
        <v>10666</v>
      </c>
      <c r="Z1544" t="s">
        <v>10220</v>
      </c>
      <c r="AA1544" s="48" t="s">
        <v>5842</v>
      </c>
      <c r="AB1544" s="41" t="s">
        <v>10893</v>
      </c>
      <c r="AC1544" t="s">
        <v>153</v>
      </c>
      <c r="AD1544" t="s">
        <v>10666</v>
      </c>
      <c r="AE1544" t="s">
        <v>10666</v>
      </c>
      <c r="AF1544" t="s">
        <v>10666</v>
      </c>
    </row>
    <row r="1545" spans="1:32">
      <c r="A1545" t="s">
        <v>10195</v>
      </c>
      <c r="B1545" t="s">
        <v>10196</v>
      </c>
      <c r="C1545" t="s">
        <v>420</v>
      </c>
      <c r="D1545" t="s">
        <v>421</v>
      </c>
      <c r="E1545">
        <v>33.489874999999998</v>
      </c>
      <c r="F1545">
        <v>-111.959097</v>
      </c>
      <c r="G1545" t="s">
        <v>10197</v>
      </c>
      <c r="H1545" t="s">
        <v>148</v>
      </c>
      <c r="I1545" t="s">
        <v>10666</v>
      </c>
      <c r="J1545" t="s">
        <v>108</v>
      </c>
      <c r="K1545" t="s">
        <v>10666</v>
      </c>
      <c r="L1545" t="s">
        <v>10666</v>
      </c>
      <c r="M1545" t="s">
        <v>10666</v>
      </c>
      <c r="N1545" s="43" t="s">
        <v>10666</v>
      </c>
      <c r="O1545" t="s">
        <v>149</v>
      </c>
      <c r="P1545" t="s">
        <v>171</v>
      </c>
      <c r="Q1545">
        <v>1</v>
      </c>
      <c r="R1545">
        <v>0.75</v>
      </c>
      <c r="S1545" t="s">
        <v>10666</v>
      </c>
      <c r="T1545" t="s">
        <v>10666</v>
      </c>
      <c r="U1545">
        <v>1902</v>
      </c>
      <c r="V1545" t="s">
        <v>10666</v>
      </c>
      <c r="W1545" t="s">
        <v>10666</v>
      </c>
      <c r="X1545" t="s">
        <v>10666</v>
      </c>
      <c r="Y1545" t="s">
        <v>10666</v>
      </c>
      <c r="Z1545" t="s">
        <v>10198</v>
      </c>
      <c r="AA1545" s="48" t="s">
        <v>10199</v>
      </c>
      <c r="AB1545" s="41" t="s">
        <v>11296</v>
      </c>
      <c r="AC1545" t="s">
        <v>153</v>
      </c>
      <c r="AD1545" t="s">
        <v>10666</v>
      </c>
      <c r="AE1545" t="s">
        <v>10666</v>
      </c>
      <c r="AF1545" t="s">
        <v>10666</v>
      </c>
    </row>
    <row r="1546" spans="1:32">
      <c r="A1546" t="s">
        <v>10180</v>
      </c>
      <c r="B1546" t="s">
        <v>10181</v>
      </c>
      <c r="C1546" t="s">
        <v>306</v>
      </c>
      <c r="D1546" t="s">
        <v>157</v>
      </c>
      <c r="E1546">
        <v>46.358598000000001</v>
      </c>
      <c r="F1546">
        <v>-119.2573</v>
      </c>
      <c r="G1546" t="s">
        <v>10182</v>
      </c>
      <c r="H1546" t="s">
        <v>459</v>
      </c>
      <c r="I1546" t="s">
        <v>416</v>
      </c>
      <c r="J1546" t="s">
        <v>108</v>
      </c>
      <c r="K1546" t="s">
        <v>10666</v>
      </c>
      <c r="L1546" t="s">
        <v>10183</v>
      </c>
      <c r="M1546" s="43">
        <v>39605</v>
      </c>
      <c r="N1546" s="43" t="s">
        <v>10666</v>
      </c>
      <c r="O1546" t="s">
        <v>161</v>
      </c>
      <c r="P1546" t="s">
        <v>150</v>
      </c>
      <c r="Q1546">
        <v>1</v>
      </c>
      <c r="R1546">
        <v>0.9</v>
      </c>
      <c r="S1546">
        <v>5140</v>
      </c>
      <c r="T1546">
        <v>65.195332320000006</v>
      </c>
      <c r="U1546" t="s">
        <v>10666</v>
      </c>
      <c r="V1546" t="s">
        <v>10666</v>
      </c>
      <c r="W1546" t="s">
        <v>10666</v>
      </c>
      <c r="X1546" t="s">
        <v>10666</v>
      </c>
      <c r="Y1546" t="s">
        <v>10666</v>
      </c>
      <c r="Z1546" t="s">
        <v>10184</v>
      </c>
      <c r="AA1546" s="48" t="s">
        <v>10185</v>
      </c>
      <c r="AB1546" s="41" t="s">
        <v>11288</v>
      </c>
      <c r="AC1546" t="s">
        <v>153</v>
      </c>
      <c r="AD1546" t="s">
        <v>10666</v>
      </c>
      <c r="AE1546" t="s">
        <v>10666</v>
      </c>
      <c r="AF1546" t="s">
        <v>10666</v>
      </c>
    </row>
    <row r="1547" spans="1:32">
      <c r="A1547" t="s">
        <v>10170</v>
      </c>
      <c r="B1547" t="s">
        <v>10171</v>
      </c>
      <c r="C1547" t="s">
        <v>3263</v>
      </c>
      <c r="D1547" t="s">
        <v>483</v>
      </c>
      <c r="E1547">
        <v>43.545262999999998</v>
      </c>
      <c r="F1547">
        <v>-116.759305</v>
      </c>
      <c r="G1547" t="s">
        <v>10148</v>
      </c>
      <c r="H1547" t="s">
        <v>148</v>
      </c>
      <c r="I1547" t="s">
        <v>10666</v>
      </c>
      <c r="J1547" t="s">
        <v>108</v>
      </c>
      <c r="K1547" t="s">
        <v>10666</v>
      </c>
      <c r="L1547" t="s">
        <v>10172</v>
      </c>
      <c r="M1547" s="43">
        <v>29882</v>
      </c>
      <c r="N1547" s="43" t="s">
        <v>10666</v>
      </c>
      <c r="O1547" t="s">
        <v>149</v>
      </c>
      <c r="P1547" t="s">
        <v>150</v>
      </c>
      <c r="Q1547">
        <v>1</v>
      </c>
      <c r="R1547">
        <v>0.38500000000000001</v>
      </c>
      <c r="S1547">
        <v>1500</v>
      </c>
      <c r="T1547">
        <v>44.476071869999998</v>
      </c>
      <c r="U1547" t="s">
        <v>10666</v>
      </c>
      <c r="V1547" t="s">
        <v>10666</v>
      </c>
      <c r="W1547" t="s">
        <v>10666</v>
      </c>
      <c r="X1547" t="s">
        <v>10666</v>
      </c>
      <c r="Y1547" t="s">
        <v>10666</v>
      </c>
      <c r="Z1547" t="s">
        <v>10173</v>
      </c>
      <c r="AA1547" s="48" t="s">
        <v>10174</v>
      </c>
      <c r="AB1547" s="41" t="s">
        <v>11282</v>
      </c>
      <c r="AC1547" t="s">
        <v>153</v>
      </c>
      <c r="AD1547" t="s">
        <v>10666</v>
      </c>
      <c r="AE1547" t="s">
        <v>10666</v>
      </c>
      <c r="AF1547" t="s">
        <v>10666</v>
      </c>
    </row>
    <row r="1548" spans="1:32">
      <c r="A1548" t="s">
        <v>10166</v>
      </c>
      <c r="B1548" t="s">
        <v>10167</v>
      </c>
      <c r="C1548" t="s">
        <v>739</v>
      </c>
      <c r="D1548" t="s">
        <v>483</v>
      </c>
      <c r="E1548">
        <v>43.374234999999999</v>
      </c>
      <c r="F1548">
        <v>-116.514258</v>
      </c>
      <c r="G1548" t="s">
        <v>10148</v>
      </c>
      <c r="H1548" t="s">
        <v>148</v>
      </c>
      <c r="I1548" t="s">
        <v>10666</v>
      </c>
      <c r="J1548" t="s">
        <v>108</v>
      </c>
      <c r="K1548" t="s">
        <v>10666</v>
      </c>
      <c r="L1548" t="s">
        <v>10168</v>
      </c>
      <c r="M1548" s="43">
        <v>29882</v>
      </c>
      <c r="N1548" s="43" t="s">
        <v>10666</v>
      </c>
      <c r="O1548" t="s">
        <v>149</v>
      </c>
      <c r="P1548" t="s">
        <v>150</v>
      </c>
      <c r="Q1548">
        <v>1</v>
      </c>
      <c r="R1548">
        <v>0.3</v>
      </c>
      <c r="S1548">
        <v>1140</v>
      </c>
      <c r="T1548">
        <v>43.378995430000003</v>
      </c>
      <c r="U1548" t="s">
        <v>10666</v>
      </c>
      <c r="V1548" t="s">
        <v>10666</v>
      </c>
      <c r="W1548" t="s">
        <v>10666</v>
      </c>
      <c r="X1548" t="s">
        <v>10666</v>
      </c>
      <c r="Y1548" t="s">
        <v>10666</v>
      </c>
      <c r="Z1548" t="s">
        <v>10169</v>
      </c>
      <c r="AA1548" s="48" t="s">
        <v>3267</v>
      </c>
      <c r="AB1548" s="41" t="s">
        <v>10897</v>
      </c>
      <c r="AC1548" t="s">
        <v>153</v>
      </c>
      <c r="AD1548" t="s">
        <v>10666</v>
      </c>
      <c r="AE1548" t="s">
        <v>10666</v>
      </c>
      <c r="AF1548" t="s">
        <v>10666</v>
      </c>
    </row>
    <row r="1549" spans="1:32">
      <c r="A1549" t="s">
        <v>10162</v>
      </c>
      <c r="B1549" t="s">
        <v>10163</v>
      </c>
      <c r="C1549" t="s">
        <v>739</v>
      </c>
      <c r="D1549" t="s">
        <v>483</v>
      </c>
      <c r="E1549">
        <v>43.624958999999997</v>
      </c>
      <c r="F1549">
        <v>-116.899728</v>
      </c>
      <c r="G1549" t="s">
        <v>10148</v>
      </c>
      <c r="H1549" t="s">
        <v>148</v>
      </c>
      <c r="I1549" t="s">
        <v>10666</v>
      </c>
      <c r="J1549" t="s">
        <v>108</v>
      </c>
      <c r="K1549" t="s">
        <v>10666</v>
      </c>
      <c r="L1549" t="s">
        <v>10164</v>
      </c>
      <c r="M1549" s="43">
        <v>29882</v>
      </c>
      <c r="N1549" s="43" t="s">
        <v>10666</v>
      </c>
      <c r="O1549" t="s">
        <v>149</v>
      </c>
      <c r="P1549" t="s">
        <v>150</v>
      </c>
      <c r="Q1549">
        <v>1</v>
      </c>
      <c r="R1549">
        <v>0.17499999999999999</v>
      </c>
      <c r="S1549" t="s">
        <v>10666</v>
      </c>
      <c r="T1549" t="s">
        <v>10666</v>
      </c>
      <c r="U1549">
        <v>1981</v>
      </c>
      <c r="V1549" t="s">
        <v>10666</v>
      </c>
      <c r="W1549" t="s">
        <v>10666</v>
      </c>
      <c r="X1549" t="s">
        <v>10666</v>
      </c>
      <c r="Y1549" t="s">
        <v>10666</v>
      </c>
      <c r="Z1549" t="s">
        <v>10160</v>
      </c>
      <c r="AA1549" s="48" t="s">
        <v>10165</v>
      </c>
      <c r="AB1549" s="41" t="s">
        <v>10897</v>
      </c>
      <c r="AC1549" t="s">
        <v>153</v>
      </c>
      <c r="AD1549" t="s">
        <v>10666</v>
      </c>
      <c r="AE1549" t="s">
        <v>10666</v>
      </c>
      <c r="AF1549" t="s">
        <v>10666</v>
      </c>
    </row>
    <row r="1550" spans="1:32">
      <c r="A1550" t="s">
        <v>10157</v>
      </c>
      <c r="B1550" t="s">
        <v>10158</v>
      </c>
      <c r="C1550" t="s">
        <v>3263</v>
      </c>
      <c r="D1550" t="s">
        <v>483</v>
      </c>
      <c r="E1550">
        <v>43.641641</v>
      </c>
      <c r="F1550">
        <v>-116.814785</v>
      </c>
      <c r="G1550" t="s">
        <v>10148</v>
      </c>
      <c r="H1550" t="s">
        <v>148</v>
      </c>
      <c r="I1550" t="s">
        <v>10666</v>
      </c>
      <c r="J1550" t="s">
        <v>108</v>
      </c>
      <c r="K1550" t="s">
        <v>10666</v>
      </c>
      <c r="L1550" t="s">
        <v>10159</v>
      </c>
      <c r="M1550" s="43">
        <v>29882</v>
      </c>
      <c r="N1550" s="43" t="s">
        <v>10666</v>
      </c>
      <c r="O1550" t="s">
        <v>149</v>
      </c>
      <c r="P1550" t="s">
        <v>150</v>
      </c>
      <c r="Q1550">
        <v>4</v>
      </c>
      <c r="R1550">
        <v>0.7</v>
      </c>
      <c r="S1550">
        <v>2746.2159999999999</v>
      </c>
      <c r="T1550">
        <v>44.784996739999997</v>
      </c>
      <c r="U1550">
        <v>1981</v>
      </c>
      <c r="V1550" t="s">
        <v>10666</v>
      </c>
      <c r="W1550" t="s">
        <v>10666</v>
      </c>
      <c r="X1550" t="s">
        <v>10666</v>
      </c>
      <c r="Y1550" t="s">
        <v>10666</v>
      </c>
      <c r="Z1550" t="s">
        <v>10160</v>
      </c>
      <c r="AA1550" s="48" t="s">
        <v>10161</v>
      </c>
      <c r="AB1550" s="41" t="s">
        <v>11282</v>
      </c>
      <c r="AC1550" t="s">
        <v>153</v>
      </c>
      <c r="AD1550" t="s">
        <v>10666</v>
      </c>
      <c r="AE1550" t="s">
        <v>10666</v>
      </c>
      <c r="AF1550" t="s">
        <v>10666</v>
      </c>
    </row>
    <row r="1551" spans="1:32">
      <c r="A1551" t="s">
        <v>10152</v>
      </c>
      <c r="B1551" t="s">
        <v>10153</v>
      </c>
      <c r="C1551" t="s">
        <v>3263</v>
      </c>
      <c r="D1551" t="s">
        <v>483</v>
      </c>
      <c r="E1551">
        <v>43.719188000000003</v>
      </c>
      <c r="F1551">
        <v>-116.96131699999999</v>
      </c>
      <c r="G1551" t="s">
        <v>10148</v>
      </c>
      <c r="H1551" t="s">
        <v>148</v>
      </c>
      <c r="I1551" t="s">
        <v>10666</v>
      </c>
      <c r="J1551" t="s">
        <v>108</v>
      </c>
      <c r="K1551" t="s">
        <v>10666</v>
      </c>
      <c r="L1551" t="s">
        <v>10154</v>
      </c>
      <c r="M1551" s="43">
        <v>29859</v>
      </c>
      <c r="N1551" s="43" t="s">
        <v>10666</v>
      </c>
      <c r="O1551" t="s">
        <v>149</v>
      </c>
      <c r="P1551" t="s">
        <v>150</v>
      </c>
      <c r="Q1551">
        <v>2</v>
      </c>
      <c r="R1551">
        <v>0.54</v>
      </c>
      <c r="S1551">
        <v>1647.2840000000001</v>
      </c>
      <c r="T1551">
        <v>34.823355319999997</v>
      </c>
      <c r="U1551">
        <v>1981</v>
      </c>
      <c r="V1551" t="s">
        <v>10666</v>
      </c>
      <c r="W1551" t="s">
        <v>10666</v>
      </c>
      <c r="X1551" t="s">
        <v>10666</v>
      </c>
      <c r="Y1551" t="s">
        <v>10666</v>
      </c>
      <c r="Z1551" t="s">
        <v>10155</v>
      </c>
      <c r="AA1551" s="48" t="s">
        <v>10156</v>
      </c>
      <c r="AB1551" s="41" t="s">
        <v>11282</v>
      </c>
      <c r="AC1551" t="s">
        <v>153</v>
      </c>
      <c r="AD1551" t="s">
        <v>10666</v>
      </c>
      <c r="AE1551" t="s">
        <v>10666</v>
      </c>
      <c r="AF1551" t="s">
        <v>10666</v>
      </c>
    </row>
    <row r="1552" spans="1:32">
      <c r="A1552" t="s">
        <v>10146</v>
      </c>
      <c r="B1552" t="s">
        <v>10147</v>
      </c>
      <c r="C1552" t="s">
        <v>739</v>
      </c>
      <c r="D1552" t="s">
        <v>483</v>
      </c>
      <c r="E1552">
        <v>43.508206999999999</v>
      </c>
      <c r="F1552">
        <v>-116.577445</v>
      </c>
      <c r="G1552" t="s">
        <v>10148</v>
      </c>
      <c r="H1552" t="s">
        <v>148</v>
      </c>
      <c r="I1552" t="s">
        <v>10666</v>
      </c>
      <c r="J1552" t="s">
        <v>108</v>
      </c>
      <c r="K1552" t="s">
        <v>10666</v>
      </c>
      <c r="L1552" t="s">
        <v>10149</v>
      </c>
      <c r="M1552" s="43">
        <v>29882</v>
      </c>
      <c r="N1552" s="43" t="s">
        <v>10666</v>
      </c>
      <c r="O1552" t="s">
        <v>149</v>
      </c>
      <c r="P1552" t="s">
        <v>150</v>
      </c>
      <c r="Q1552">
        <v>1</v>
      </c>
      <c r="R1552">
        <v>0.5</v>
      </c>
      <c r="S1552" t="s">
        <v>10666</v>
      </c>
      <c r="T1552" t="s">
        <v>10666</v>
      </c>
      <c r="U1552">
        <v>1981</v>
      </c>
      <c r="V1552" t="s">
        <v>10666</v>
      </c>
      <c r="W1552" t="s">
        <v>10666</v>
      </c>
      <c r="X1552" t="s">
        <v>10666</v>
      </c>
      <c r="Y1552" t="s">
        <v>10666</v>
      </c>
      <c r="Z1552" t="s">
        <v>10150</v>
      </c>
      <c r="AA1552" s="48" t="s">
        <v>10151</v>
      </c>
      <c r="AB1552" s="41" t="s">
        <v>10897</v>
      </c>
      <c r="AC1552" t="s">
        <v>153</v>
      </c>
      <c r="AD1552" t="s">
        <v>10666</v>
      </c>
      <c r="AE1552" t="s">
        <v>10666</v>
      </c>
      <c r="AF1552" t="s">
        <v>10666</v>
      </c>
    </row>
    <row r="1553" spans="1:32">
      <c r="A1553" t="s">
        <v>10142</v>
      </c>
      <c r="B1553" t="s">
        <v>10143</v>
      </c>
      <c r="C1553" t="s">
        <v>695</v>
      </c>
      <c r="D1553" t="s">
        <v>178</v>
      </c>
      <c r="E1553">
        <v>39.101390000000002</v>
      </c>
      <c r="F1553">
        <v>-108.345727</v>
      </c>
      <c r="G1553" t="s">
        <v>10144</v>
      </c>
      <c r="H1553" t="s">
        <v>148</v>
      </c>
      <c r="I1553" t="s">
        <v>10666</v>
      </c>
      <c r="J1553" t="s">
        <v>108</v>
      </c>
      <c r="K1553" t="s">
        <v>10666</v>
      </c>
      <c r="L1553" t="s">
        <v>10666</v>
      </c>
      <c r="M1553" t="s">
        <v>10666</v>
      </c>
      <c r="N1553" s="43" t="s">
        <v>10666</v>
      </c>
      <c r="O1553" t="s">
        <v>149</v>
      </c>
      <c r="P1553" t="s">
        <v>489</v>
      </c>
      <c r="Q1553">
        <v>1</v>
      </c>
      <c r="R1553">
        <v>3</v>
      </c>
      <c r="S1553">
        <v>19350.599999999999</v>
      </c>
      <c r="T1553">
        <v>73.632420089999997</v>
      </c>
      <c r="U1553">
        <v>1938</v>
      </c>
      <c r="V1553" t="s">
        <v>10666</v>
      </c>
      <c r="W1553" t="s">
        <v>10666</v>
      </c>
      <c r="X1553" t="s">
        <v>10666</v>
      </c>
      <c r="Y1553" t="s">
        <v>10666</v>
      </c>
      <c r="Z1553" t="s">
        <v>10145</v>
      </c>
      <c r="AA1553" s="48" t="s">
        <v>698</v>
      </c>
      <c r="AB1553" s="41" t="s">
        <v>10780</v>
      </c>
      <c r="AC1553" t="s">
        <v>153</v>
      </c>
      <c r="AD1553" t="s">
        <v>10666</v>
      </c>
      <c r="AE1553" t="s">
        <v>10666</v>
      </c>
      <c r="AF1553" t="s">
        <v>10666</v>
      </c>
    </row>
    <row r="1554" spans="1:32">
      <c r="A1554" t="s">
        <v>10543</v>
      </c>
      <c r="B1554" t="s">
        <v>10544</v>
      </c>
      <c r="C1554" t="s">
        <v>1491</v>
      </c>
      <c r="D1554" t="s">
        <v>178</v>
      </c>
      <c r="E1554">
        <v>37.398600000000002</v>
      </c>
      <c r="F1554">
        <v>-108.27419999999999</v>
      </c>
      <c r="G1554" t="s">
        <v>10545</v>
      </c>
      <c r="H1554" t="s">
        <v>148</v>
      </c>
      <c r="I1554" t="s">
        <v>416</v>
      </c>
      <c r="J1554" t="s">
        <v>108</v>
      </c>
      <c r="K1554" t="s">
        <v>10666</v>
      </c>
      <c r="L1554" t="s">
        <v>10666</v>
      </c>
      <c r="M1554" t="s">
        <v>10666</v>
      </c>
      <c r="N1554" s="43" t="s">
        <v>10666</v>
      </c>
      <c r="O1554" t="s">
        <v>10666</v>
      </c>
      <c r="P1554" t="s">
        <v>489</v>
      </c>
      <c r="Q1554">
        <v>1</v>
      </c>
      <c r="R1554">
        <v>0.254</v>
      </c>
      <c r="S1554">
        <v>152.63</v>
      </c>
      <c r="T1554">
        <v>6.859651961</v>
      </c>
      <c r="U1554">
        <v>1995</v>
      </c>
      <c r="V1554" t="s">
        <v>10666</v>
      </c>
      <c r="W1554" t="s">
        <v>10666</v>
      </c>
      <c r="X1554" t="s">
        <v>10666</v>
      </c>
      <c r="Y1554" t="s">
        <v>10666</v>
      </c>
      <c r="Z1554" t="s">
        <v>10546</v>
      </c>
      <c r="AA1554" s="48" t="s">
        <v>10547</v>
      </c>
      <c r="AB1554" s="41" t="s">
        <v>11303</v>
      </c>
      <c r="AC1554" t="s">
        <v>153</v>
      </c>
      <c r="AD1554" t="s">
        <v>10666</v>
      </c>
      <c r="AE1554" t="s">
        <v>10666</v>
      </c>
      <c r="AF1554" t="s">
        <v>10666</v>
      </c>
    </row>
    <row r="1555" spans="1:32">
      <c r="A1555" t="s">
        <v>10132</v>
      </c>
      <c r="B1555" t="s">
        <v>10133</v>
      </c>
      <c r="C1555" t="s">
        <v>9219</v>
      </c>
      <c r="D1555" t="s">
        <v>178</v>
      </c>
      <c r="E1555">
        <v>37.381900000000002</v>
      </c>
      <c r="F1555">
        <v>-107.661</v>
      </c>
      <c r="G1555" t="s">
        <v>10134</v>
      </c>
      <c r="H1555" t="s">
        <v>148</v>
      </c>
      <c r="I1555" t="s">
        <v>416</v>
      </c>
      <c r="J1555" t="s">
        <v>108</v>
      </c>
      <c r="K1555" t="s">
        <v>10666</v>
      </c>
      <c r="L1555" t="s">
        <v>10666</v>
      </c>
      <c r="M1555" t="s">
        <v>10666</v>
      </c>
      <c r="N1555" s="43" t="s">
        <v>10666</v>
      </c>
      <c r="O1555" t="s">
        <v>10666</v>
      </c>
      <c r="P1555" t="s">
        <v>489</v>
      </c>
      <c r="Q1555">
        <v>1</v>
      </c>
      <c r="R1555">
        <v>0.12</v>
      </c>
      <c r="S1555" t="s">
        <v>10666</v>
      </c>
      <c r="T1555" t="s">
        <v>10666</v>
      </c>
      <c r="U1555">
        <v>1988</v>
      </c>
      <c r="V1555" t="s">
        <v>10666</v>
      </c>
      <c r="W1555" t="s">
        <v>10666</v>
      </c>
      <c r="X1555" t="s">
        <v>10666</v>
      </c>
      <c r="Y1555" t="s">
        <v>10666</v>
      </c>
      <c r="Z1555" t="s">
        <v>10135</v>
      </c>
      <c r="AA1555" s="48" t="s">
        <v>10136</v>
      </c>
      <c r="AB1555" s="41" t="s">
        <v>11123</v>
      </c>
      <c r="AC1555" t="s">
        <v>153</v>
      </c>
      <c r="AD1555" t="s">
        <v>10666</v>
      </c>
      <c r="AE1555" t="s">
        <v>10666</v>
      </c>
      <c r="AF1555" t="s">
        <v>10666</v>
      </c>
    </row>
    <row r="1556" spans="1:32">
      <c r="A1556" t="s">
        <v>10130</v>
      </c>
      <c r="B1556" t="s">
        <v>10131</v>
      </c>
      <c r="C1556" t="s">
        <v>883</v>
      </c>
      <c r="D1556" t="s">
        <v>178</v>
      </c>
      <c r="E1556">
        <v>38.453826999999997</v>
      </c>
      <c r="F1556">
        <v>-107.771733</v>
      </c>
      <c r="G1556" t="s">
        <v>179</v>
      </c>
      <c r="H1556" t="s">
        <v>148</v>
      </c>
      <c r="I1556" t="s">
        <v>10666</v>
      </c>
      <c r="J1556" t="s">
        <v>108</v>
      </c>
      <c r="K1556" t="s">
        <v>10666</v>
      </c>
      <c r="L1556" t="s">
        <v>10666</v>
      </c>
      <c r="M1556" t="s">
        <v>10666</v>
      </c>
      <c r="N1556" s="43" t="s">
        <v>10666</v>
      </c>
      <c r="O1556" t="s">
        <v>149</v>
      </c>
      <c r="P1556" t="s">
        <v>489</v>
      </c>
      <c r="Q1556">
        <v>1</v>
      </c>
      <c r="R1556">
        <v>4.8</v>
      </c>
      <c r="S1556">
        <v>15744</v>
      </c>
      <c r="T1556">
        <v>37.442922369999998</v>
      </c>
      <c r="U1556">
        <v>2015</v>
      </c>
      <c r="V1556" t="s">
        <v>10666</v>
      </c>
      <c r="W1556" t="s">
        <v>10666</v>
      </c>
      <c r="X1556" t="s">
        <v>10666</v>
      </c>
      <c r="Y1556" t="s">
        <v>10666</v>
      </c>
      <c r="Z1556" t="s">
        <v>5570</v>
      </c>
      <c r="AA1556" s="48" t="s">
        <v>891</v>
      </c>
      <c r="AB1556" s="41" t="s">
        <v>10691</v>
      </c>
      <c r="AC1556" t="s">
        <v>153</v>
      </c>
      <c r="AD1556" t="s">
        <v>10666</v>
      </c>
      <c r="AE1556" t="s">
        <v>10666</v>
      </c>
      <c r="AF1556" t="s">
        <v>10666</v>
      </c>
    </row>
    <row r="1557" spans="1:32">
      <c r="A1557" t="s">
        <v>10119</v>
      </c>
      <c r="B1557" t="s">
        <v>10120</v>
      </c>
      <c r="C1557" t="s">
        <v>10121</v>
      </c>
      <c r="D1557" t="s">
        <v>421</v>
      </c>
      <c r="E1557">
        <v>34.554400000000001</v>
      </c>
      <c r="F1557">
        <v>-111.18380000000001</v>
      </c>
      <c r="G1557" t="s">
        <v>10122</v>
      </c>
      <c r="H1557" t="s">
        <v>148</v>
      </c>
      <c r="I1557" t="s">
        <v>416</v>
      </c>
      <c r="J1557" t="s">
        <v>108</v>
      </c>
      <c r="K1557" t="s">
        <v>10666</v>
      </c>
      <c r="L1557" t="s">
        <v>10666</v>
      </c>
      <c r="M1557" t="s">
        <v>10666</v>
      </c>
      <c r="N1557" s="43" t="s">
        <v>10666</v>
      </c>
      <c r="O1557" t="s">
        <v>10666</v>
      </c>
      <c r="P1557" t="s">
        <v>10123</v>
      </c>
      <c r="Q1557">
        <v>1</v>
      </c>
      <c r="R1557">
        <v>3</v>
      </c>
      <c r="S1557" t="s">
        <v>10666</v>
      </c>
      <c r="T1557" t="s">
        <v>10666</v>
      </c>
      <c r="U1557">
        <v>1965</v>
      </c>
      <c r="V1557" t="s">
        <v>10666</v>
      </c>
      <c r="W1557" t="s">
        <v>10666</v>
      </c>
      <c r="X1557" t="s">
        <v>10666</v>
      </c>
      <c r="Y1557" t="s">
        <v>10666</v>
      </c>
      <c r="Z1557" t="s">
        <v>10124</v>
      </c>
      <c r="AA1557" s="48" t="s">
        <v>10125</v>
      </c>
      <c r="AB1557" s="41" t="s">
        <v>11307</v>
      </c>
      <c r="AC1557" t="s">
        <v>153</v>
      </c>
      <c r="AD1557" t="s">
        <v>10666</v>
      </c>
      <c r="AE1557" t="s">
        <v>10666</v>
      </c>
      <c r="AF1557" t="s">
        <v>10666</v>
      </c>
    </row>
    <row r="1558" spans="1:32">
      <c r="A1558" t="s">
        <v>414</v>
      </c>
      <c r="B1558" t="s">
        <v>415</v>
      </c>
      <c r="C1558" t="s">
        <v>169</v>
      </c>
      <c r="D1558" t="s">
        <v>146</v>
      </c>
      <c r="E1558">
        <v>32.910701349999997</v>
      </c>
      <c r="F1558">
        <v>-114.4794188</v>
      </c>
      <c r="G1558" t="s">
        <v>170</v>
      </c>
      <c r="H1558" t="s">
        <v>148</v>
      </c>
      <c r="I1558" t="s">
        <v>416</v>
      </c>
      <c r="J1558" t="s">
        <v>248</v>
      </c>
      <c r="K1558" t="s">
        <v>10666</v>
      </c>
      <c r="L1558" t="s">
        <v>10666</v>
      </c>
      <c r="M1558" t="s">
        <v>10666</v>
      </c>
      <c r="N1558" s="43" t="s">
        <v>10666</v>
      </c>
      <c r="O1558" t="s">
        <v>10666</v>
      </c>
      <c r="P1558" t="s">
        <v>171</v>
      </c>
      <c r="Q1558">
        <v>6</v>
      </c>
      <c r="R1558" t="s">
        <v>10666</v>
      </c>
      <c r="S1558" t="s">
        <v>10666</v>
      </c>
      <c r="T1558" t="s">
        <v>10666</v>
      </c>
      <c r="U1558" t="s">
        <v>10666</v>
      </c>
      <c r="V1558">
        <v>7.2</v>
      </c>
      <c r="W1558" t="s">
        <v>10666</v>
      </c>
      <c r="X1558" t="s">
        <v>10666</v>
      </c>
      <c r="Y1558" t="s">
        <v>10666</v>
      </c>
      <c r="Z1558" t="s">
        <v>415</v>
      </c>
      <c r="AA1558" s="48" t="s">
        <v>417</v>
      </c>
      <c r="AB1558" s="41" t="s">
        <v>10776</v>
      </c>
      <c r="AC1558" t="s">
        <v>153</v>
      </c>
      <c r="AD1558" t="s">
        <v>10666</v>
      </c>
      <c r="AE1558" t="s">
        <v>10666</v>
      </c>
      <c r="AF1558" t="s">
        <v>10666</v>
      </c>
    </row>
    <row r="1559" spans="1:32">
      <c r="A1559" t="s">
        <v>10117</v>
      </c>
      <c r="B1559" t="s">
        <v>10118</v>
      </c>
      <c r="C1559" t="s">
        <v>883</v>
      </c>
      <c r="D1559" t="s">
        <v>178</v>
      </c>
      <c r="E1559">
        <v>38.403944000000003</v>
      </c>
      <c r="F1559">
        <v>-107.810339</v>
      </c>
      <c r="G1559" t="s">
        <v>179</v>
      </c>
      <c r="H1559" t="s">
        <v>148</v>
      </c>
      <c r="I1559" t="s">
        <v>10666</v>
      </c>
      <c r="J1559" t="s">
        <v>108</v>
      </c>
      <c r="K1559" t="s">
        <v>10666</v>
      </c>
      <c r="L1559" t="s">
        <v>10666</v>
      </c>
      <c r="M1559" t="s">
        <v>10666</v>
      </c>
      <c r="N1559" s="43" t="s">
        <v>10666</v>
      </c>
      <c r="O1559" t="s">
        <v>149</v>
      </c>
      <c r="P1559" t="s">
        <v>489</v>
      </c>
      <c r="Q1559">
        <v>1</v>
      </c>
      <c r="R1559">
        <v>2.4</v>
      </c>
      <c r="S1559">
        <v>8623</v>
      </c>
      <c r="T1559">
        <v>41.015030439999997</v>
      </c>
      <c r="U1559">
        <v>2016</v>
      </c>
      <c r="V1559" t="s">
        <v>10666</v>
      </c>
      <c r="W1559" t="s">
        <v>10666</v>
      </c>
      <c r="X1559" t="s">
        <v>10666</v>
      </c>
      <c r="Y1559" t="s">
        <v>10666</v>
      </c>
      <c r="Z1559" t="s">
        <v>5570</v>
      </c>
      <c r="AA1559" s="48" t="s">
        <v>885</v>
      </c>
      <c r="AB1559" s="41" t="s">
        <v>10691</v>
      </c>
      <c r="AC1559" t="s">
        <v>153</v>
      </c>
      <c r="AD1559" t="s">
        <v>10666</v>
      </c>
      <c r="AE1559" t="s">
        <v>10666</v>
      </c>
      <c r="AF1559" t="s">
        <v>10666</v>
      </c>
    </row>
    <row r="1560" spans="1:32">
      <c r="A1560" t="s">
        <v>10028</v>
      </c>
      <c r="B1560" t="s">
        <v>10029</v>
      </c>
      <c r="C1560" t="s">
        <v>5388</v>
      </c>
      <c r="D1560" t="s">
        <v>483</v>
      </c>
      <c r="E1560">
        <v>46.506399999999999</v>
      </c>
      <c r="F1560">
        <v>-116.3073</v>
      </c>
      <c r="G1560" t="s">
        <v>10030</v>
      </c>
      <c r="H1560" t="s">
        <v>41</v>
      </c>
      <c r="I1560" t="s">
        <v>10030</v>
      </c>
      <c r="J1560" t="s">
        <v>108</v>
      </c>
      <c r="K1560" t="s">
        <v>10666</v>
      </c>
      <c r="L1560" t="s">
        <v>10031</v>
      </c>
      <c r="M1560" s="43">
        <v>36011</v>
      </c>
      <c r="N1560" s="43">
        <v>54270</v>
      </c>
      <c r="O1560" t="s">
        <v>161</v>
      </c>
      <c r="P1560" t="s">
        <v>162</v>
      </c>
      <c r="Q1560">
        <v>2</v>
      </c>
      <c r="R1560">
        <v>2.9</v>
      </c>
      <c r="S1560" t="s">
        <v>10666</v>
      </c>
      <c r="T1560" t="s">
        <v>10666</v>
      </c>
      <c r="U1560">
        <v>2000</v>
      </c>
      <c r="V1560" t="s">
        <v>10666</v>
      </c>
      <c r="W1560" t="s">
        <v>10666</v>
      </c>
      <c r="X1560" t="s">
        <v>10666</v>
      </c>
      <c r="Y1560" t="s">
        <v>10666</v>
      </c>
      <c r="Z1560" t="s">
        <v>10032</v>
      </c>
      <c r="AA1560" s="48" t="s">
        <v>10033</v>
      </c>
      <c r="AB1560" s="41" t="s">
        <v>10855</v>
      </c>
      <c r="AC1560" t="s">
        <v>153</v>
      </c>
      <c r="AD1560" t="s">
        <v>10666</v>
      </c>
      <c r="AE1560" t="s">
        <v>10666</v>
      </c>
      <c r="AF1560" t="s">
        <v>10666</v>
      </c>
    </row>
    <row r="1561" spans="1:32">
      <c r="A1561" t="s">
        <v>9776</v>
      </c>
      <c r="B1561" t="s">
        <v>9777</v>
      </c>
      <c r="C1561" t="s">
        <v>872</v>
      </c>
      <c r="D1561" t="s">
        <v>873</v>
      </c>
      <c r="E1561">
        <v>44.9833</v>
      </c>
      <c r="F1561">
        <v>-93.25</v>
      </c>
      <c r="G1561" t="s">
        <v>9778</v>
      </c>
      <c r="H1561" t="s">
        <v>459</v>
      </c>
      <c r="I1561" t="s">
        <v>9506</v>
      </c>
      <c r="J1561" t="s">
        <v>108</v>
      </c>
      <c r="K1561" t="s">
        <v>10666</v>
      </c>
      <c r="L1561" t="s">
        <v>9779</v>
      </c>
      <c r="M1561" s="43">
        <v>36238</v>
      </c>
      <c r="N1561" s="43">
        <v>54482</v>
      </c>
      <c r="O1561" t="s">
        <v>161</v>
      </c>
      <c r="P1561" t="s">
        <v>162</v>
      </c>
      <c r="Q1561">
        <v>2</v>
      </c>
      <c r="R1561">
        <v>3.4</v>
      </c>
      <c r="S1561">
        <v>16650</v>
      </c>
      <c r="T1561">
        <v>55.902497990000001</v>
      </c>
      <c r="U1561" t="s">
        <v>10666</v>
      </c>
      <c r="V1561" t="s">
        <v>10666</v>
      </c>
      <c r="W1561" t="s">
        <v>10666</v>
      </c>
      <c r="X1561" t="s">
        <v>10666</v>
      </c>
      <c r="Y1561" t="s">
        <v>10666</v>
      </c>
      <c r="Z1561" t="s">
        <v>3710</v>
      </c>
      <c r="AA1561" s="48" t="s">
        <v>877</v>
      </c>
      <c r="AB1561" s="41" t="s">
        <v>11180</v>
      </c>
      <c r="AC1561" t="s">
        <v>601</v>
      </c>
      <c r="AD1561" t="s">
        <v>10666</v>
      </c>
      <c r="AE1561" t="s">
        <v>10666</v>
      </c>
      <c r="AF1561" t="s">
        <v>10666</v>
      </c>
    </row>
    <row r="1562" spans="1:32">
      <c r="A1562" t="s">
        <v>9576</v>
      </c>
      <c r="B1562" t="s">
        <v>9577</v>
      </c>
      <c r="C1562" t="s">
        <v>897</v>
      </c>
      <c r="D1562" t="s">
        <v>469</v>
      </c>
      <c r="E1562">
        <v>43.188699999999997</v>
      </c>
      <c r="F1562">
        <v>-71.747600000000006</v>
      </c>
      <c r="G1562" t="s">
        <v>3502</v>
      </c>
      <c r="H1562" t="s">
        <v>247</v>
      </c>
      <c r="I1562" t="s">
        <v>9539</v>
      </c>
      <c r="J1562" t="s">
        <v>108</v>
      </c>
      <c r="K1562" t="s">
        <v>10666</v>
      </c>
      <c r="L1562" t="s">
        <v>9578</v>
      </c>
      <c r="M1562" s="43">
        <v>30021</v>
      </c>
      <c r="N1562" s="43" t="s">
        <v>10666</v>
      </c>
      <c r="O1562" t="s">
        <v>10666</v>
      </c>
      <c r="P1562" t="s">
        <v>150</v>
      </c>
      <c r="Q1562">
        <v>2</v>
      </c>
      <c r="R1562">
        <v>1.268</v>
      </c>
      <c r="S1562" t="s">
        <v>10666</v>
      </c>
      <c r="T1562" t="s">
        <v>10666</v>
      </c>
      <c r="U1562">
        <v>1983</v>
      </c>
      <c r="V1562" t="s">
        <v>10666</v>
      </c>
      <c r="W1562" t="s">
        <v>10666</v>
      </c>
      <c r="X1562" t="s">
        <v>10666</v>
      </c>
      <c r="Y1562" t="s">
        <v>10666</v>
      </c>
      <c r="Z1562" t="s">
        <v>2155</v>
      </c>
      <c r="AA1562" s="48" t="s">
        <v>9469</v>
      </c>
      <c r="AB1562" s="41" t="s">
        <v>10693</v>
      </c>
      <c r="AC1562" t="s">
        <v>232</v>
      </c>
      <c r="AD1562" t="s">
        <v>10666</v>
      </c>
      <c r="AE1562" t="s">
        <v>10666</v>
      </c>
      <c r="AF1562" t="s">
        <v>10666</v>
      </c>
    </row>
    <row r="1563" spans="1:32">
      <c r="A1563" t="s">
        <v>9568</v>
      </c>
      <c r="B1563" t="s">
        <v>9569</v>
      </c>
      <c r="C1563" t="s">
        <v>2185</v>
      </c>
      <c r="D1563" t="s">
        <v>469</v>
      </c>
      <c r="E1563">
        <v>42.886800000000001</v>
      </c>
      <c r="F1563">
        <v>-71.986400000000003</v>
      </c>
      <c r="G1563" t="s">
        <v>2740</v>
      </c>
      <c r="H1563" t="s">
        <v>459</v>
      </c>
      <c r="I1563" t="s">
        <v>9457</v>
      </c>
      <c r="J1563" t="s">
        <v>108</v>
      </c>
      <c r="K1563" t="s">
        <v>10666</v>
      </c>
      <c r="L1563" t="s">
        <v>2741</v>
      </c>
      <c r="M1563" s="43">
        <v>30909</v>
      </c>
      <c r="N1563" s="43">
        <v>49156</v>
      </c>
      <c r="O1563" t="s">
        <v>10666</v>
      </c>
      <c r="P1563" t="s">
        <v>162</v>
      </c>
      <c r="Q1563">
        <v>1</v>
      </c>
      <c r="R1563">
        <v>0.36299999999999999</v>
      </c>
      <c r="S1563" t="s">
        <v>10666</v>
      </c>
      <c r="T1563" t="s">
        <v>10666</v>
      </c>
      <c r="U1563">
        <v>1990</v>
      </c>
      <c r="V1563" t="s">
        <v>10666</v>
      </c>
      <c r="W1563" t="s">
        <v>10666</v>
      </c>
      <c r="X1563" t="s">
        <v>10666</v>
      </c>
      <c r="Y1563" t="s">
        <v>10666</v>
      </c>
      <c r="Z1563" t="s">
        <v>1228</v>
      </c>
      <c r="AA1563" s="48" t="s">
        <v>1229</v>
      </c>
      <c r="AB1563" s="41" t="s">
        <v>10763</v>
      </c>
      <c r="AC1563" t="s">
        <v>232</v>
      </c>
      <c r="AD1563" t="s">
        <v>10666</v>
      </c>
      <c r="AE1563" t="s">
        <v>10666</v>
      </c>
      <c r="AF1563" t="s">
        <v>10666</v>
      </c>
    </row>
    <row r="1564" spans="1:32">
      <c r="A1564" t="s">
        <v>9547</v>
      </c>
      <c r="B1564" t="s">
        <v>9548</v>
      </c>
      <c r="C1564" t="s">
        <v>9549</v>
      </c>
      <c r="D1564" t="s">
        <v>277</v>
      </c>
      <c r="E1564">
        <v>37.233330000000002</v>
      </c>
      <c r="F1564">
        <v>-82.344999999999999</v>
      </c>
      <c r="G1564" t="s">
        <v>9550</v>
      </c>
      <c r="H1564" t="s">
        <v>459</v>
      </c>
      <c r="I1564" t="s">
        <v>9551</v>
      </c>
      <c r="J1564" t="s">
        <v>108</v>
      </c>
      <c r="K1564" t="s">
        <v>10666</v>
      </c>
      <c r="L1564" t="s">
        <v>9552</v>
      </c>
      <c r="M1564" s="43">
        <v>40935</v>
      </c>
      <c r="N1564" s="43">
        <v>59171</v>
      </c>
      <c r="O1564" t="s">
        <v>161</v>
      </c>
      <c r="P1564" t="s">
        <v>162</v>
      </c>
      <c r="Q1564">
        <v>3</v>
      </c>
      <c r="R1564">
        <v>3</v>
      </c>
      <c r="S1564">
        <v>9500</v>
      </c>
      <c r="T1564">
        <v>36.149162859999997</v>
      </c>
      <c r="U1564">
        <v>2012</v>
      </c>
      <c r="V1564" t="s">
        <v>10666</v>
      </c>
      <c r="W1564" t="s">
        <v>10666</v>
      </c>
      <c r="X1564" t="s">
        <v>10666</v>
      </c>
      <c r="Y1564" t="s">
        <v>10666</v>
      </c>
      <c r="Z1564" t="s">
        <v>9553</v>
      </c>
      <c r="AA1564" s="48" t="s">
        <v>9554</v>
      </c>
      <c r="AB1564" s="41" t="s">
        <v>11426</v>
      </c>
      <c r="AC1564" t="s">
        <v>301</v>
      </c>
      <c r="AD1564" t="s">
        <v>10666</v>
      </c>
      <c r="AE1564" t="s">
        <v>10666</v>
      </c>
      <c r="AF1564" t="s">
        <v>10666</v>
      </c>
    </row>
    <row r="1565" spans="1:32">
      <c r="A1565" t="s">
        <v>9459</v>
      </c>
      <c r="B1565" t="s">
        <v>9460</v>
      </c>
      <c r="C1565" t="s">
        <v>9461</v>
      </c>
      <c r="D1565" t="s">
        <v>319</v>
      </c>
      <c r="E1565">
        <v>41.756123000000002</v>
      </c>
      <c r="F1565">
        <v>-72.182794000000001</v>
      </c>
      <c r="G1565" t="s">
        <v>9462</v>
      </c>
      <c r="H1565" t="s">
        <v>459</v>
      </c>
      <c r="I1565" t="s">
        <v>9457</v>
      </c>
      <c r="J1565" t="s">
        <v>108</v>
      </c>
      <c r="K1565" t="s">
        <v>10666</v>
      </c>
      <c r="L1565" t="s">
        <v>9463</v>
      </c>
      <c r="M1565" s="43">
        <v>39981</v>
      </c>
      <c r="N1565" s="43" t="s">
        <v>10666</v>
      </c>
      <c r="O1565" t="s">
        <v>161</v>
      </c>
      <c r="P1565" t="s">
        <v>150</v>
      </c>
      <c r="Q1565">
        <v>5</v>
      </c>
      <c r="R1565">
        <v>0.5</v>
      </c>
      <c r="S1565" t="s">
        <v>10666</v>
      </c>
      <c r="T1565" t="s">
        <v>10666</v>
      </c>
      <c r="U1565" t="s">
        <v>10666</v>
      </c>
      <c r="V1565" t="s">
        <v>10666</v>
      </c>
      <c r="W1565" t="s">
        <v>10666</v>
      </c>
      <c r="X1565" t="s">
        <v>10666</v>
      </c>
      <c r="Y1565" t="s">
        <v>10666</v>
      </c>
      <c r="Z1565" t="s">
        <v>9464</v>
      </c>
      <c r="AA1565" s="48" t="s">
        <v>9465</v>
      </c>
      <c r="AB1565" s="41" t="s">
        <v>11425</v>
      </c>
      <c r="AC1565" t="s">
        <v>232</v>
      </c>
      <c r="AD1565" t="s">
        <v>10666</v>
      </c>
      <c r="AE1565" t="s">
        <v>10666</v>
      </c>
      <c r="AF1565" t="s">
        <v>10666</v>
      </c>
    </row>
    <row r="1566" spans="1:32">
      <c r="A1566" t="s">
        <v>401</v>
      </c>
      <c r="B1566" t="s">
        <v>402</v>
      </c>
      <c r="C1566" t="s">
        <v>403</v>
      </c>
      <c r="D1566" t="s">
        <v>404</v>
      </c>
      <c r="E1566">
        <v>35.045000000000002</v>
      </c>
      <c r="F1566">
        <v>-85.408330000000007</v>
      </c>
      <c r="G1566" t="s">
        <v>40</v>
      </c>
      <c r="H1566" t="s">
        <v>39</v>
      </c>
      <c r="I1566" t="s">
        <v>40</v>
      </c>
      <c r="J1566" t="s">
        <v>248</v>
      </c>
      <c r="K1566">
        <v>6151</v>
      </c>
      <c r="L1566" t="s">
        <v>10666</v>
      </c>
      <c r="M1566" t="s">
        <v>10666</v>
      </c>
      <c r="N1566" s="43" t="s">
        <v>10666</v>
      </c>
      <c r="O1566" t="s">
        <v>10666</v>
      </c>
      <c r="P1566" t="s">
        <v>39</v>
      </c>
      <c r="Q1566">
        <v>4</v>
      </c>
      <c r="R1566" t="s">
        <v>10666</v>
      </c>
      <c r="S1566" t="s">
        <v>10666</v>
      </c>
      <c r="T1566" t="s">
        <v>10666</v>
      </c>
      <c r="U1566" t="s">
        <v>10666</v>
      </c>
      <c r="V1566">
        <v>1713.6</v>
      </c>
      <c r="W1566">
        <v>2288710.7400000002</v>
      </c>
      <c r="X1566">
        <v>15.2467524110101</v>
      </c>
      <c r="Y1566">
        <v>1978</v>
      </c>
      <c r="Z1566" t="s">
        <v>405</v>
      </c>
      <c r="AA1566" s="48" t="s">
        <v>406</v>
      </c>
      <c r="AB1566" s="41" t="s">
        <v>11169</v>
      </c>
      <c r="AC1566" t="s">
        <v>253</v>
      </c>
      <c r="AD1566" t="s">
        <v>39</v>
      </c>
      <c r="AE1566" t="s">
        <v>166</v>
      </c>
      <c r="AF1566" t="s">
        <v>40</v>
      </c>
    </row>
    <row r="1567" spans="1:32">
      <c r="A1567" t="s">
        <v>11424</v>
      </c>
      <c r="B1567" t="s">
        <v>184</v>
      </c>
      <c r="C1567" t="s">
        <v>185</v>
      </c>
      <c r="D1567" t="s">
        <v>186</v>
      </c>
      <c r="E1567">
        <v>61.304167</v>
      </c>
      <c r="F1567">
        <v>-149.87</v>
      </c>
      <c r="G1567" t="s">
        <v>187</v>
      </c>
      <c r="H1567" t="s">
        <v>188</v>
      </c>
      <c r="I1567" t="s">
        <v>10666</v>
      </c>
      <c r="J1567" t="s">
        <v>108</v>
      </c>
      <c r="K1567" t="s">
        <v>10666</v>
      </c>
      <c r="L1567" t="s">
        <v>189</v>
      </c>
      <c r="M1567" s="43">
        <v>44622</v>
      </c>
      <c r="N1567" s="43" t="s">
        <v>10666</v>
      </c>
      <c r="O1567" t="s">
        <v>149</v>
      </c>
      <c r="P1567" t="s">
        <v>190</v>
      </c>
      <c r="Q1567">
        <v>1</v>
      </c>
      <c r="R1567">
        <v>4.4999999999999998E-2</v>
      </c>
      <c r="S1567" t="s">
        <v>10666</v>
      </c>
      <c r="T1567" t="s">
        <v>10666</v>
      </c>
      <c r="U1567">
        <v>2024</v>
      </c>
      <c r="V1567" t="s">
        <v>10666</v>
      </c>
      <c r="W1567" t="s">
        <v>10666</v>
      </c>
      <c r="X1567" t="s">
        <v>10666</v>
      </c>
      <c r="Y1567" t="s">
        <v>10666</v>
      </c>
      <c r="Z1567" t="s">
        <v>191</v>
      </c>
      <c r="AA1567" s="48" t="s">
        <v>11423</v>
      </c>
      <c r="AB1567" s="41" t="s">
        <v>10666</v>
      </c>
      <c r="AC1567" t="s">
        <v>10666</v>
      </c>
      <c r="AD1567" t="s">
        <v>10666</v>
      </c>
      <c r="AE1567" t="s">
        <v>10666</v>
      </c>
      <c r="AF1567" t="s">
        <v>10666</v>
      </c>
    </row>
    <row r="1568" spans="1:32">
      <c r="A1568" t="s">
        <v>1274</v>
      </c>
      <c r="B1568" t="s">
        <v>1275</v>
      </c>
      <c r="C1568" t="s">
        <v>1276</v>
      </c>
      <c r="D1568" t="s">
        <v>295</v>
      </c>
      <c r="E1568">
        <v>46.464264</v>
      </c>
      <c r="F1568">
        <v>-86.916516999999999</v>
      </c>
      <c r="G1568" t="s">
        <v>1277</v>
      </c>
      <c r="H1568" t="s">
        <v>459</v>
      </c>
      <c r="I1568" t="s">
        <v>1277</v>
      </c>
      <c r="J1568" t="s">
        <v>108</v>
      </c>
      <c r="K1568" t="s">
        <v>10666</v>
      </c>
      <c r="L1568" t="s">
        <v>1278</v>
      </c>
      <c r="M1568" s="43">
        <v>41947</v>
      </c>
      <c r="N1568" s="43">
        <v>52900</v>
      </c>
      <c r="O1568" t="s">
        <v>161</v>
      </c>
      <c r="P1568" t="s">
        <v>162</v>
      </c>
      <c r="Q1568">
        <v>2</v>
      </c>
      <c r="R1568">
        <v>8.0000000000000002E-3</v>
      </c>
      <c r="S1568">
        <v>18</v>
      </c>
      <c r="T1568">
        <v>25.684931509999998</v>
      </c>
      <c r="U1568">
        <v>1990</v>
      </c>
      <c r="V1568" t="s">
        <v>10666</v>
      </c>
      <c r="W1568" t="s">
        <v>10666</v>
      </c>
      <c r="X1568" t="s">
        <v>10666</v>
      </c>
      <c r="Y1568" t="s">
        <v>10666</v>
      </c>
      <c r="Z1568" t="s">
        <v>1279</v>
      </c>
      <c r="AA1568" s="48" t="s">
        <v>1280</v>
      </c>
      <c r="AB1568" s="41" t="s">
        <v>11226</v>
      </c>
      <c r="AC1568" t="s">
        <v>601</v>
      </c>
      <c r="AD1568" t="s">
        <v>10666</v>
      </c>
      <c r="AE1568" t="s">
        <v>10666</v>
      </c>
      <c r="AF1568" t="s">
        <v>10666</v>
      </c>
    </row>
    <row r="1569" spans="1:32">
      <c r="A1569" t="s">
        <v>233</v>
      </c>
      <c r="B1569" t="s">
        <v>234</v>
      </c>
      <c r="C1569" t="s">
        <v>235</v>
      </c>
      <c r="D1569" t="s">
        <v>178</v>
      </c>
      <c r="E1569">
        <v>38.833300000000001</v>
      </c>
      <c r="F1569">
        <v>-104.9667</v>
      </c>
      <c r="G1569" t="s">
        <v>236</v>
      </c>
      <c r="H1569" t="s">
        <v>148</v>
      </c>
      <c r="I1569" t="s">
        <v>237</v>
      </c>
      <c r="J1569" t="s">
        <v>108</v>
      </c>
      <c r="K1569" t="s">
        <v>10666</v>
      </c>
      <c r="L1569" t="s">
        <v>238</v>
      </c>
      <c r="M1569" s="43">
        <v>29447</v>
      </c>
      <c r="N1569" s="43" t="s">
        <v>10666</v>
      </c>
      <c r="O1569" t="s">
        <v>149</v>
      </c>
      <c r="P1569" t="s">
        <v>150</v>
      </c>
      <c r="Q1569">
        <v>1</v>
      </c>
      <c r="R1569">
        <v>1.8</v>
      </c>
      <c r="S1569">
        <v>786.09</v>
      </c>
      <c r="T1569">
        <v>4.9853500759999996</v>
      </c>
      <c r="U1569">
        <v>1927</v>
      </c>
      <c r="V1569" t="s">
        <v>10666</v>
      </c>
      <c r="W1569" t="s">
        <v>10666</v>
      </c>
      <c r="X1569" t="s">
        <v>10666</v>
      </c>
      <c r="Y1569" t="s">
        <v>10666</v>
      </c>
      <c r="Z1569" t="s">
        <v>239</v>
      </c>
      <c r="AA1569" s="48" t="s">
        <v>240</v>
      </c>
      <c r="AB1569" s="41" t="s">
        <v>10666</v>
      </c>
      <c r="AC1569" t="s">
        <v>153</v>
      </c>
      <c r="AD1569" t="s">
        <v>241</v>
      </c>
      <c r="AE1569" t="s">
        <v>166</v>
      </c>
      <c r="AF1569" t="s">
        <v>236</v>
      </c>
    </row>
    <row r="1570" spans="1:32">
      <c r="A1570" t="s">
        <v>154</v>
      </c>
      <c r="B1570" t="s">
        <v>155</v>
      </c>
      <c r="C1570" t="s">
        <v>156</v>
      </c>
      <c r="D1570" t="s">
        <v>157</v>
      </c>
      <c r="E1570">
        <v>46.83404728</v>
      </c>
      <c r="F1570">
        <v>-122.32407923</v>
      </c>
      <c r="G1570" t="s">
        <v>158</v>
      </c>
      <c r="H1570" t="s">
        <v>148</v>
      </c>
      <c r="I1570" t="s">
        <v>159</v>
      </c>
      <c r="J1570" t="s">
        <v>108</v>
      </c>
      <c r="K1570" t="s">
        <v>10666</v>
      </c>
      <c r="L1570" t="s">
        <v>160</v>
      </c>
      <c r="M1570" s="43">
        <v>35496</v>
      </c>
      <c r="N1570" s="43">
        <v>50099</v>
      </c>
      <c r="O1570" t="s">
        <v>161</v>
      </c>
      <c r="P1570" t="s">
        <v>162</v>
      </c>
      <c r="Q1570">
        <v>1</v>
      </c>
      <c r="R1570">
        <v>0.439</v>
      </c>
      <c r="S1570" t="s">
        <v>10666</v>
      </c>
      <c r="T1570" t="s">
        <v>10666</v>
      </c>
      <c r="U1570">
        <v>2003</v>
      </c>
      <c r="V1570" t="s">
        <v>10666</v>
      </c>
      <c r="W1570" t="s">
        <v>10666</v>
      </c>
      <c r="X1570" t="s">
        <v>10666</v>
      </c>
      <c r="Y1570" t="s">
        <v>10666</v>
      </c>
      <c r="Z1570" t="s">
        <v>163</v>
      </c>
      <c r="AA1570" s="48" t="s">
        <v>11443</v>
      </c>
      <c r="AB1570" s="41" t="s">
        <v>10666</v>
      </c>
      <c r="AC1570" t="s">
        <v>153</v>
      </c>
      <c r="AD1570" t="s">
        <v>165</v>
      </c>
      <c r="AE1570" t="s">
        <v>166</v>
      </c>
      <c r="AF1570" t="s">
        <v>167</v>
      </c>
    </row>
    <row r="1571" spans="1:32">
      <c r="A1571" t="s">
        <v>8859</v>
      </c>
      <c r="B1571" t="s">
        <v>8860</v>
      </c>
      <c r="C1571" t="s">
        <v>306</v>
      </c>
      <c r="D1571" t="s">
        <v>307</v>
      </c>
      <c r="E1571">
        <v>42.607599999999998</v>
      </c>
      <c r="F1571">
        <v>-72.561300000000003</v>
      </c>
      <c r="G1571" t="s">
        <v>320</v>
      </c>
      <c r="H1571" t="s">
        <v>309</v>
      </c>
      <c r="I1571" t="s">
        <v>320</v>
      </c>
      <c r="J1571" t="s">
        <v>108</v>
      </c>
      <c r="K1571" t="s">
        <v>10666</v>
      </c>
      <c r="L1571" t="s">
        <v>8861</v>
      </c>
      <c r="M1571" s="43">
        <v>44252</v>
      </c>
      <c r="N1571" s="43">
        <v>58865</v>
      </c>
      <c r="O1571" t="s">
        <v>161</v>
      </c>
      <c r="P1571" t="s">
        <v>162</v>
      </c>
      <c r="Q1571">
        <v>1</v>
      </c>
      <c r="R1571">
        <v>0.93700000000000006</v>
      </c>
      <c r="S1571" t="s">
        <v>10666</v>
      </c>
      <c r="T1571" t="s">
        <v>10666</v>
      </c>
      <c r="U1571">
        <v>1917</v>
      </c>
      <c r="V1571" t="s">
        <v>10666</v>
      </c>
      <c r="W1571" t="s">
        <v>10666</v>
      </c>
      <c r="X1571" t="s">
        <v>10666</v>
      </c>
      <c r="Y1571" t="s">
        <v>10666</v>
      </c>
      <c r="Z1571" t="s">
        <v>8862</v>
      </c>
      <c r="AA1571" s="48" t="s">
        <v>345</v>
      </c>
      <c r="AB1571" s="41" t="s">
        <v>10963</v>
      </c>
      <c r="AC1571" t="s">
        <v>232</v>
      </c>
      <c r="AD1571" t="s">
        <v>10666</v>
      </c>
      <c r="AE1571" t="s">
        <v>10666</v>
      </c>
      <c r="AF1571" t="s">
        <v>10666</v>
      </c>
    </row>
    <row r="1572" spans="1:32">
      <c r="A1572" t="s">
        <v>386</v>
      </c>
      <c r="B1572" t="s">
        <v>387</v>
      </c>
      <c r="C1572" t="s">
        <v>387</v>
      </c>
      <c r="D1572" t="s">
        <v>245</v>
      </c>
      <c r="E1572">
        <v>34.312199999999997</v>
      </c>
      <c r="F1572">
        <v>-81.328100000000006</v>
      </c>
      <c r="G1572" t="s">
        <v>388</v>
      </c>
      <c r="H1572" t="s">
        <v>247</v>
      </c>
      <c r="I1572" t="s">
        <v>389</v>
      </c>
      <c r="J1572" t="s">
        <v>248</v>
      </c>
      <c r="K1572">
        <v>6126</v>
      </c>
      <c r="L1572" t="s">
        <v>390</v>
      </c>
      <c r="M1572" s="43">
        <v>44160</v>
      </c>
      <c r="N1572" s="43">
        <v>62397</v>
      </c>
      <c r="O1572" t="s">
        <v>10666</v>
      </c>
      <c r="P1572" t="s">
        <v>162</v>
      </c>
      <c r="Q1572">
        <v>8</v>
      </c>
      <c r="R1572" t="s">
        <v>10666</v>
      </c>
      <c r="S1572" t="s">
        <v>10666</v>
      </c>
      <c r="T1572" t="s">
        <v>10666</v>
      </c>
      <c r="U1572" t="s">
        <v>10666</v>
      </c>
      <c r="V1572">
        <v>587.20000000000005</v>
      </c>
      <c r="W1572">
        <v>581947.56999999995</v>
      </c>
      <c r="X1572">
        <v>11.3134146806141</v>
      </c>
      <c r="Y1572">
        <v>1978</v>
      </c>
      <c r="Z1572" t="s">
        <v>391</v>
      </c>
      <c r="AA1572" s="48" t="s">
        <v>392</v>
      </c>
      <c r="AB1572" s="41" t="s">
        <v>11422</v>
      </c>
      <c r="AC1572" t="s">
        <v>253</v>
      </c>
      <c r="AD1572" t="s">
        <v>393</v>
      </c>
      <c r="AE1572" t="s">
        <v>166</v>
      </c>
      <c r="AF1572" t="s">
        <v>394</v>
      </c>
    </row>
    <row r="1573" spans="1:32">
      <c r="A1573" t="s">
        <v>2285</v>
      </c>
      <c r="B1573" t="s">
        <v>2286</v>
      </c>
      <c r="C1573" t="s">
        <v>2287</v>
      </c>
      <c r="D1573" t="s">
        <v>186</v>
      </c>
      <c r="E1573">
        <v>56.298900000000003</v>
      </c>
      <c r="F1573">
        <v>-134.67920000000001</v>
      </c>
      <c r="G1573" t="s">
        <v>2288</v>
      </c>
      <c r="H1573" t="s">
        <v>459</v>
      </c>
      <c r="I1573" t="s">
        <v>2288</v>
      </c>
      <c r="J1573" t="s">
        <v>108</v>
      </c>
      <c r="K1573" t="s">
        <v>10666</v>
      </c>
      <c r="L1573" t="s">
        <v>2289</v>
      </c>
      <c r="M1573" s="43">
        <v>31314</v>
      </c>
      <c r="N1573" s="43" t="s">
        <v>10666</v>
      </c>
      <c r="O1573" t="s">
        <v>149</v>
      </c>
      <c r="P1573" t="s">
        <v>150</v>
      </c>
      <c r="Q1573">
        <v>1</v>
      </c>
      <c r="R1573">
        <v>0.08</v>
      </c>
      <c r="S1573">
        <v>700</v>
      </c>
      <c r="T1573">
        <v>99.885844750000004</v>
      </c>
      <c r="U1573" t="s">
        <v>10666</v>
      </c>
      <c r="V1573" t="s">
        <v>10666</v>
      </c>
      <c r="W1573" t="s">
        <v>10666</v>
      </c>
      <c r="X1573" t="s">
        <v>10666</v>
      </c>
      <c r="Y1573" t="s">
        <v>10666</v>
      </c>
      <c r="Z1573" t="s">
        <v>2290</v>
      </c>
      <c r="AA1573" s="48" t="s">
        <v>2291</v>
      </c>
      <c r="AB1573" s="41" t="s">
        <v>10666</v>
      </c>
      <c r="AC1573" t="s">
        <v>10666</v>
      </c>
      <c r="AD1573" t="s">
        <v>10666</v>
      </c>
      <c r="AE1573" t="s">
        <v>10666</v>
      </c>
      <c r="AF1573" t="s">
        <v>10666</v>
      </c>
    </row>
    <row r="1574" spans="1:32">
      <c r="A1574" t="s">
        <v>10668</v>
      </c>
      <c r="B1574" t="s">
        <v>558</v>
      </c>
      <c r="C1574" t="s">
        <v>559</v>
      </c>
      <c r="D1574" t="s">
        <v>208</v>
      </c>
      <c r="E1574">
        <v>40.560499999999998</v>
      </c>
      <c r="F1574">
        <v>-111.52889999999999</v>
      </c>
      <c r="G1574" t="s">
        <v>560</v>
      </c>
      <c r="H1574" t="s">
        <v>148</v>
      </c>
      <c r="I1574" t="s">
        <v>560</v>
      </c>
      <c r="J1574" t="s">
        <v>108</v>
      </c>
      <c r="K1574" t="s">
        <v>10666</v>
      </c>
      <c r="L1574" t="s">
        <v>561</v>
      </c>
      <c r="M1574" s="43">
        <v>36287</v>
      </c>
      <c r="N1574" s="43">
        <v>47238</v>
      </c>
      <c r="O1574" t="s">
        <v>161</v>
      </c>
      <c r="P1574" t="s">
        <v>162</v>
      </c>
      <c r="Q1574">
        <v>1</v>
      </c>
      <c r="R1574">
        <v>0.8</v>
      </c>
      <c r="S1574" t="s">
        <v>10666</v>
      </c>
      <c r="T1574" t="s">
        <v>10666</v>
      </c>
      <c r="U1574">
        <v>1910</v>
      </c>
      <c r="V1574" t="s">
        <v>10666</v>
      </c>
      <c r="W1574" t="s">
        <v>10666</v>
      </c>
      <c r="X1574" t="s">
        <v>10666</v>
      </c>
      <c r="Y1574" t="s">
        <v>10666</v>
      </c>
      <c r="Z1574" t="s">
        <v>558</v>
      </c>
      <c r="AA1574" s="48" t="s">
        <v>562</v>
      </c>
      <c r="AB1574" s="41" t="s">
        <v>10888</v>
      </c>
      <c r="AC1574" t="s">
        <v>153</v>
      </c>
      <c r="AD1574" t="s">
        <v>491</v>
      </c>
      <c r="AE1574" t="s">
        <v>166</v>
      </c>
      <c r="AF1574" t="s">
        <v>560</v>
      </c>
    </row>
    <row r="1575" spans="1:32">
      <c r="A1575" t="s">
        <v>8671</v>
      </c>
      <c r="B1575" t="s">
        <v>8672</v>
      </c>
      <c r="C1575" t="s">
        <v>684</v>
      </c>
      <c r="D1575" t="s">
        <v>307</v>
      </c>
      <c r="E1575">
        <v>42.199710420000002</v>
      </c>
      <c r="F1575">
        <v>-72.611421550000003</v>
      </c>
      <c r="G1575" t="s">
        <v>1822</v>
      </c>
      <c r="H1575" t="s">
        <v>148</v>
      </c>
      <c r="I1575" t="s">
        <v>1822</v>
      </c>
      <c r="J1575" t="s">
        <v>108</v>
      </c>
      <c r="K1575" t="s">
        <v>10666</v>
      </c>
      <c r="L1575" t="s">
        <v>8673</v>
      </c>
      <c r="M1575" s="43">
        <v>38944</v>
      </c>
      <c r="N1575" s="43">
        <v>51013</v>
      </c>
      <c r="O1575" t="s">
        <v>149</v>
      </c>
      <c r="P1575" t="s">
        <v>162</v>
      </c>
      <c r="Q1575">
        <v>2</v>
      </c>
      <c r="R1575">
        <v>0.75</v>
      </c>
      <c r="S1575" t="s">
        <v>10666</v>
      </c>
      <c r="T1575" t="s">
        <v>10666</v>
      </c>
      <c r="U1575">
        <v>1901</v>
      </c>
      <c r="V1575" t="s">
        <v>10666</v>
      </c>
      <c r="W1575" t="s">
        <v>10666</v>
      </c>
      <c r="X1575" t="s">
        <v>10666</v>
      </c>
      <c r="Y1575" t="s">
        <v>10666</v>
      </c>
      <c r="Z1575" t="s">
        <v>687</v>
      </c>
      <c r="AA1575" s="48" t="s">
        <v>688</v>
      </c>
      <c r="AB1575" s="41" t="s">
        <v>10690</v>
      </c>
      <c r="AC1575" t="s">
        <v>232</v>
      </c>
      <c r="AD1575" t="s">
        <v>10666</v>
      </c>
      <c r="AE1575" t="s">
        <v>10666</v>
      </c>
      <c r="AF1575" t="s">
        <v>10666</v>
      </c>
    </row>
    <row r="1576" spans="1:32">
      <c r="A1576" t="s">
        <v>8667</v>
      </c>
      <c r="B1576" t="s">
        <v>8668</v>
      </c>
      <c r="C1576" t="s">
        <v>684</v>
      </c>
      <c r="D1576" t="s">
        <v>307</v>
      </c>
      <c r="E1576">
        <v>42.195599999999999</v>
      </c>
      <c r="F1576">
        <v>-72.613</v>
      </c>
      <c r="G1576" t="s">
        <v>4424</v>
      </c>
      <c r="H1576" t="s">
        <v>148</v>
      </c>
      <c r="I1576" t="s">
        <v>4424</v>
      </c>
      <c r="J1576" t="s">
        <v>108</v>
      </c>
      <c r="K1576" t="s">
        <v>10666</v>
      </c>
      <c r="L1576" t="s">
        <v>8669</v>
      </c>
      <c r="M1576" s="43">
        <v>43923</v>
      </c>
      <c r="N1576" s="43">
        <v>58531</v>
      </c>
      <c r="O1576" t="s">
        <v>149</v>
      </c>
      <c r="P1576" t="s">
        <v>162</v>
      </c>
      <c r="Q1576">
        <v>1</v>
      </c>
      <c r="R1576">
        <v>0.45</v>
      </c>
      <c r="S1576" t="s">
        <v>10666</v>
      </c>
      <c r="T1576" t="s">
        <v>10666</v>
      </c>
      <c r="U1576">
        <v>1940</v>
      </c>
      <c r="V1576" t="s">
        <v>10666</v>
      </c>
      <c r="W1576" t="s">
        <v>10666</v>
      </c>
      <c r="X1576" t="s">
        <v>10666</v>
      </c>
      <c r="Y1576" t="s">
        <v>10666</v>
      </c>
      <c r="Z1576" t="s">
        <v>687</v>
      </c>
      <c r="AA1576" s="48" t="s">
        <v>688</v>
      </c>
      <c r="AB1576" s="41" t="s">
        <v>10690</v>
      </c>
      <c r="AC1576" t="s">
        <v>232</v>
      </c>
      <c r="AD1576" t="s">
        <v>10666</v>
      </c>
      <c r="AE1576" t="s">
        <v>10666</v>
      </c>
      <c r="AF1576" t="s">
        <v>10666</v>
      </c>
    </row>
    <row r="1577" spans="1:32">
      <c r="A1577" t="s">
        <v>380</v>
      </c>
      <c r="B1577" t="s">
        <v>381</v>
      </c>
      <c r="C1577" t="s">
        <v>382</v>
      </c>
      <c r="D1577" t="s">
        <v>286</v>
      </c>
      <c r="E1577">
        <v>43.142800000000001</v>
      </c>
      <c r="F1577">
        <v>-79.022000000000006</v>
      </c>
      <c r="G1577" t="s">
        <v>287</v>
      </c>
      <c r="H1577" t="s">
        <v>5</v>
      </c>
      <c r="I1577" t="s">
        <v>287</v>
      </c>
      <c r="J1577" t="s">
        <v>248</v>
      </c>
      <c r="K1577">
        <v>2692</v>
      </c>
      <c r="L1577" t="s">
        <v>383</v>
      </c>
      <c r="M1577" s="43">
        <v>39156</v>
      </c>
      <c r="N1577" s="43">
        <v>57588</v>
      </c>
      <c r="O1577" t="s">
        <v>250</v>
      </c>
      <c r="P1577" t="s">
        <v>162</v>
      </c>
      <c r="Q1577">
        <v>12</v>
      </c>
      <c r="R1577" t="s">
        <v>10666</v>
      </c>
      <c r="S1577" t="s">
        <v>10666</v>
      </c>
      <c r="T1577" t="s">
        <v>10666</v>
      </c>
      <c r="U1577" t="s">
        <v>10666</v>
      </c>
      <c r="V1577">
        <v>240</v>
      </c>
      <c r="W1577">
        <v>483877.35</v>
      </c>
      <c r="X1577">
        <v>23.0154751712329</v>
      </c>
      <c r="Y1577">
        <v>1961</v>
      </c>
      <c r="Z1577" t="s">
        <v>384</v>
      </c>
      <c r="AA1577" s="48" t="s">
        <v>385</v>
      </c>
      <c r="AB1577" s="41" t="s">
        <v>11010</v>
      </c>
      <c r="AC1577" t="s">
        <v>232</v>
      </c>
      <c r="AD1577" t="s">
        <v>291</v>
      </c>
      <c r="AE1577" t="s">
        <v>166</v>
      </c>
      <c r="AF1577" t="s">
        <v>287</v>
      </c>
    </row>
    <row r="1578" spans="1:32">
      <c r="A1578" t="s">
        <v>371</v>
      </c>
      <c r="B1578" t="s">
        <v>372</v>
      </c>
      <c r="C1578" t="s">
        <v>373</v>
      </c>
      <c r="D1578" t="s">
        <v>374</v>
      </c>
      <c r="E1578">
        <v>37.533299999999997</v>
      </c>
      <c r="F1578">
        <v>-90.816699999999997</v>
      </c>
      <c r="G1578" t="s">
        <v>375</v>
      </c>
      <c r="H1578" t="s">
        <v>247</v>
      </c>
      <c r="I1578" t="s">
        <v>376</v>
      </c>
      <c r="J1578" t="s">
        <v>248</v>
      </c>
      <c r="K1578">
        <v>2108</v>
      </c>
      <c r="L1578" t="s">
        <v>377</v>
      </c>
      <c r="M1578" s="43">
        <v>41837</v>
      </c>
      <c r="N1578" s="43">
        <v>52778</v>
      </c>
      <c r="O1578" t="s">
        <v>250</v>
      </c>
      <c r="P1578" t="s">
        <v>162</v>
      </c>
      <c r="Q1578">
        <v>2</v>
      </c>
      <c r="R1578" t="s">
        <v>10666</v>
      </c>
      <c r="S1578" t="s">
        <v>10666</v>
      </c>
      <c r="T1578" t="s">
        <v>10666</v>
      </c>
      <c r="U1578" t="s">
        <v>10666</v>
      </c>
      <c r="V1578">
        <v>408</v>
      </c>
      <c r="W1578">
        <v>347123.55</v>
      </c>
      <c r="X1578">
        <v>9.7122490263228602</v>
      </c>
      <c r="Y1578">
        <v>1963</v>
      </c>
      <c r="Z1578" t="s">
        <v>378</v>
      </c>
      <c r="AA1578" s="48" t="s">
        <v>379</v>
      </c>
      <c r="AB1578" s="41" t="s">
        <v>11421</v>
      </c>
      <c r="AC1578" t="s">
        <v>253</v>
      </c>
      <c r="AD1578" t="s">
        <v>302</v>
      </c>
      <c r="AE1578" t="s">
        <v>166</v>
      </c>
      <c r="AF1578" t="s">
        <v>375</v>
      </c>
    </row>
    <row r="1579" spans="1:32">
      <c r="A1579" t="s">
        <v>363</v>
      </c>
      <c r="B1579" t="s">
        <v>364</v>
      </c>
      <c r="C1579" t="s">
        <v>365</v>
      </c>
      <c r="D1579" t="s">
        <v>366</v>
      </c>
      <c r="E1579">
        <v>41.0015</v>
      </c>
      <c r="F1579">
        <v>-75.044499999999999</v>
      </c>
      <c r="G1579" t="s">
        <v>367</v>
      </c>
      <c r="H1579" t="s">
        <v>247</v>
      </c>
      <c r="I1579" t="s">
        <v>368</v>
      </c>
      <c r="J1579" t="s">
        <v>248</v>
      </c>
      <c r="K1579">
        <v>6522</v>
      </c>
      <c r="L1579" t="s">
        <v>369</v>
      </c>
      <c r="M1579" s="43">
        <v>41403</v>
      </c>
      <c r="N1579" s="43">
        <v>56004</v>
      </c>
      <c r="O1579" t="s">
        <v>250</v>
      </c>
      <c r="P1579" t="s">
        <v>162</v>
      </c>
      <c r="Q1579">
        <v>3</v>
      </c>
      <c r="R1579" t="s">
        <v>10666</v>
      </c>
      <c r="S1579" t="s">
        <v>10666</v>
      </c>
      <c r="T1579" t="s">
        <v>10666</v>
      </c>
      <c r="U1579" t="s">
        <v>10666</v>
      </c>
      <c r="V1579">
        <v>453</v>
      </c>
      <c r="W1579">
        <v>507217.17</v>
      </c>
      <c r="X1579">
        <v>12.7817888354652</v>
      </c>
      <c r="Y1579">
        <v>1965</v>
      </c>
      <c r="Z1579" t="s">
        <v>364</v>
      </c>
      <c r="AA1579" s="48" t="s">
        <v>370</v>
      </c>
      <c r="AB1579" s="41" t="s">
        <v>11420</v>
      </c>
      <c r="AC1579" t="s">
        <v>301</v>
      </c>
      <c r="AD1579" t="s">
        <v>282</v>
      </c>
      <c r="AE1579" t="s">
        <v>220</v>
      </c>
      <c r="AF1579" t="s">
        <v>368</v>
      </c>
    </row>
    <row r="1580" spans="1:32">
      <c r="A1580" t="s">
        <v>357</v>
      </c>
      <c r="B1580" t="s">
        <v>358</v>
      </c>
      <c r="C1580" t="s">
        <v>359</v>
      </c>
      <c r="D1580" t="s">
        <v>178</v>
      </c>
      <c r="E1580">
        <v>39.65</v>
      </c>
      <c r="F1580">
        <v>-105.7189</v>
      </c>
      <c r="G1580" t="s">
        <v>221</v>
      </c>
      <c r="H1580" t="s">
        <v>247</v>
      </c>
      <c r="I1580" t="s">
        <v>221</v>
      </c>
      <c r="J1580" t="s">
        <v>248</v>
      </c>
      <c r="K1580">
        <v>467</v>
      </c>
      <c r="L1580" t="s">
        <v>360</v>
      </c>
      <c r="M1580" s="43">
        <v>41786</v>
      </c>
      <c r="N1580" s="43">
        <v>56369</v>
      </c>
      <c r="O1580" t="s">
        <v>250</v>
      </c>
      <c r="P1580" t="s">
        <v>162</v>
      </c>
      <c r="Q1580">
        <v>2</v>
      </c>
      <c r="R1580" t="s">
        <v>10666</v>
      </c>
      <c r="S1580" t="s">
        <v>10666</v>
      </c>
      <c r="T1580" t="s">
        <v>10666</v>
      </c>
      <c r="U1580" t="s">
        <v>10666</v>
      </c>
      <c r="V1580">
        <v>300</v>
      </c>
      <c r="W1580">
        <v>188882.87</v>
      </c>
      <c r="X1580">
        <v>7.1873238203957399</v>
      </c>
      <c r="Y1580">
        <v>1967</v>
      </c>
      <c r="Z1580" t="s">
        <v>361</v>
      </c>
      <c r="AA1580" s="48" t="s">
        <v>362</v>
      </c>
      <c r="AB1580" s="41" t="s">
        <v>11063</v>
      </c>
      <c r="AC1580" t="s">
        <v>153</v>
      </c>
      <c r="AD1580" t="s">
        <v>219</v>
      </c>
      <c r="AE1580" t="s">
        <v>166</v>
      </c>
      <c r="AF1580" t="s">
        <v>221</v>
      </c>
    </row>
    <row r="1581" spans="1:32">
      <c r="A1581" t="s">
        <v>347</v>
      </c>
      <c r="B1581" t="s">
        <v>348</v>
      </c>
      <c r="C1581" t="s">
        <v>349</v>
      </c>
      <c r="D1581" t="s">
        <v>350</v>
      </c>
      <c r="E1581">
        <v>39.816899999999997</v>
      </c>
      <c r="F1581">
        <v>-76.301100000000005</v>
      </c>
      <c r="G1581" t="s">
        <v>351</v>
      </c>
      <c r="H1581" t="s">
        <v>309</v>
      </c>
      <c r="I1581" t="s">
        <v>352</v>
      </c>
      <c r="J1581" t="s">
        <v>248</v>
      </c>
      <c r="K1581">
        <v>3164</v>
      </c>
      <c r="L1581" t="s">
        <v>353</v>
      </c>
      <c r="M1581" s="43">
        <v>42360</v>
      </c>
      <c r="N1581" s="43">
        <v>56948</v>
      </c>
      <c r="O1581" t="s">
        <v>250</v>
      </c>
      <c r="P1581" t="s">
        <v>162</v>
      </c>
      <c r="Q1581">
        <v>8</v>
      </c>
      <c r="R1581" t="s">
        <v>10666</v>
      </c>
      <c r="S1581" t="s">
        <v>10666</v>
      </c>
      <c r="T1581" t="s">
        <v>10666</v>
      </c>
      <c r="U1581" t="s">
        <v>10666</v>
      </c>
      <c r="V1581">
        <v>1072</v>
      </c>
      <c r="W1581">
        <v>1558474.83</v>
      </c>
      <c r="X1581">
        <v>16.595903508996098</v>
      </c>
      <c r="Y1581">
        <v>1967</v>
      </c>
      <c r="Z1581" t="s">
        <v>354</v>
      </c>
      <c r="AA1581" s="48" t="s">
        <v>355</v>
      </c>
      <c r="AB1581" s="41" t="s">
        <v>11096</v>
      </c>
      <c r="AC1581" t="s">
        <v>301</v>
      </c>
      <c r="AD1581" t="s">
        <v>282</v>
      </c>
      <c r="AE1581" t="s">
        <v>220</v>
      </c>
      <c r="AF1581" t="s">
        <v>356</v>
      </c>
    </row>
    <row r="1582" spans="1:32">
      <c r="A1582" t="s">
        <v>3827</v>
      </c>
      <c r="B1582" t="s">
        <v>3828</v>
      </c>
      <c r="C1582" t="s">
        <v>3829</v>
      </c>
      <c r="D1582" t="s">
        <v>295</v>
      </c>
      <c r="E1582">
        <v>45.195799999999998</v>
      </c>
      <c r="F1582">
        <v>-84.951999999999998</v>
      </c>
      <c r="G1582" t="s">
        <v>3830</v>
      </c>
      <c r="H1582" t="s">
        <v>459</v>
      </c>
      <c r="I1582" t="s">
        <v>3830</v>
      </c>
      <c r="J1582" t="s">
        <v>108</v>
      </c>
      <c r="K1582" t="s">
        <v>10666</v>
      </c>
      <c r="L1582" t="s">
        <v>3831</v>
      </c>
      <c r="M1582" s="43">
        <v>30004</v>
      </c>
      <c r="N1582" s="43">
        <v>44592</v>
      </c>
      <c r="O1582" t="s">
        <v>10666</v>
      </c>
      <c r="P1582" t="s">
        <v>162</v>
      </c>
      <c r="Q1582">
        <v>1</v>
      </c>
      <c r="R1582">
        <v>0.25</v>
      </c>
      <c r="S1582">
        <v>1260</v>
      </c>
      <c r="T1582">
        <v>57.534246580000001</v>
      </c>
      <c r="U1582">
        <v>1980</v>
      </c>
      <c r="V1582" t="s">
        <v>10666</v>
      </c>
      <c r="W1582" t="s">
        <v>10666</v>
      </c>
      <c r="X1582" t="s">
        <v>10666</v>
      </c>
      <c r="Y1582" t="s">
        <v>10666</v>
      </c>
      <c r="Z1582" t="s">
        <v>3828</v>
      </c>
      <c r="AA1582" s="48" t="s">
        <v>3832</v>
      </c>
      <c r="AB1582" s="41" t="s">
        <v>11419</v>
      </c>
      <c r="AC1582" t="s">
        <v>301</v>
      </c>
      <c r="AD1582" t="s">
        <v>10666</v>
      </c>
      <c r="AE1582" t="s">
        <v>10666</v>
      </c>
      <c r="AF1582" t="s">
        <v>10666</v>
      </c>
    </row>
    <row r="1583" spans="1:32">
      <c r="A1583" t="s">
        <v>10645</v>
      </c>
      <c r="B1583" t="s">
        <v>10646</v>
      </c>
      <c r="C1583" t="s">
        <v>824</v>
      </c>
      <c r="D1583" t="s">
        <v>295</v>
      </c>
      <c r="E1583">
        <v>45.833300000000001</v>
      </c>
      <c r="F1583">
        <v>-87.11</v>
      </c>
      <c r="G1583" t="s">
        <v>4861</v>
      </c>
      <c r="H1583" t="s">
        <v>247</v>
      </c>
      <c r="I1583" t="s">
        <v>4861</v>
      </c>
      <c r="J1583" t="s">
        <v>108</v>
      </c>
      <c r="K1583" t="s">
        <v>10666</v>
      </c>
      <c r="L1583" t="s">
        <v>7408</v>
      </c>
      <c r="M1583" s="43">
        <v>34893</v>
      </c>
      <c r="N1583" s="43">
        <v>49490</v>
      </c>
      <c r="O1583" t="s">
        <v>161</v>
      </c>
      <c r="P1583" t="s">
        <v>162</v>
      </c>
      <c r="Q1583">
        <v>1</v>
      </c>
      <c r="R1583">
        <v>1.25</v>
      </c>
      <c r="S1583" t="s">
        <v>10666</v>
      </c>
      <c r="T1583" t="s">
        <v>10666</v>
      </c>
      <c r="U1583">
        <v>1915</v>
      </c>
      <c r="V1583" t="s">
        <v>10666</v>
      </c>
      <c r="W1583" t="s">
        <v>10666</v>
      </c>
      <c r="X1583" t="s">
        <v>10666</v>
      </c>
      <c r="Y1583" t="s">
        <v>10666</v>
      </c>
      <c r="Z1583" t="s">
        <v>7409</v>
      </c>
      <c r="AA1583" s="48" t="s">
        <v>7413</v>
      </c>
      <c r="AB1583" s="41" t="s">
        <v>11004</v>
      </c>
      <c r="AC1583" t="s">
        <v>601</v>
      </c>
      <c r="AD1583" t="s">
        <v>10666</v>
      </c>
      <c r="AE1583" t="s">
        <v>10666</v>
      </c>
      <c r="AF1583" t="s">
        <v>10666</v>
      </c>
    </row>
    <row r="1584" spans="1:32">
      <c r="A1584" t="s">
        <v>7406</v>
      </c>
      <c r="B1584" t="s">
        <v>7407</v>
      </c>
      <c r="C1584" t="s">
        <v>824</v>
      </c>
      <c r="D1584" t="s">
        <v>295</v>
      </c>
      <c r="E1584">
        <v>45.9801</v>
      </c>
      <c r="F1584">
        <v>-87.268900000000002</v>
      </c>
      <c r="G1584" t="s">
        <v>4861</v>
      </c>
      <c r="H1584" t="s">
        <v>247</v>
      </c>
      <c r="I1584" t="s">
        <v>4861</v>
      </c>
      <c r="J1584" t="s">
        <v>108</v>
      </c>
      <c r="K1584" t="s">
        <v>10666</v>
      </c>
      <c r="L1584" t="s">
        <v>7408</v>
      </c>
      <c r="M1584" s="43">
        <v>34893</v>
      </c>
      <c r="N1584" s="43">
        <v>49490</v>
      </c>
      <c r="O1584" t="s">
        <v>161</v>
      </c>
      <c r="P1584" t="s">
        <v>162</v>
      </c>
      <c r="Q1584">
        <v>1</v>
      </c>
      <c r="R1584">
        <v>4.74</v>
      </c>
      <c r="S1584" t="s">
        <v>10666</v>
      </c>
      <c r="T1584" t="s">
        <v>10666</v>
      </c>
      <c r="U1584">
        <v>1920</v>
      </c>
      <c r="V1584" t="s">
        <v>10666</v>
      </c>
      <c r="W1584" t="s">
        <v>10666</v>
      </c>
      <c r="X1584" t="s">
        <v>10666</v>
      </c>
      <c r="Y1584" t="s">
        <v>10666</v>
      </c>
      <c r="Z1584" t="s">
        <v>7409</v>
      </c>
      <c r="AA1584" s="48" t="s">
        <v>7410</v>
      </c>
      <c r="AB1584" s="41" t="s">
        <v>11004</v>
      </c>
      <c r="AC1584" t="s">
        <v>601</v>
      </c>
      <c r="AD1584" t="s">
        <v>10666</v>
      </c>
      <c r="AE1584" t="s">
        <v>10666</v>
      </c>
      <c r="AF1584" t="s">
        <v>10666</v>
      </c>
    </row>
    <row r="1585" spans="1:32">
      <c r="A1585" t="s">
        <v>340</v>
      </c>
      <c r="B1585" t="s">
        <v>341</v>
      </c>
      <c r="C1585" t="s">
        <v>306</v>
      </c>
      <c r="D1585" t="s">
        <v>307</v>
      </c>
      <c r="E1585">
        <v>42.610199999999999</v>
      </c>
      <c r="F1585">
        <v>-72.438800000000001</v>
      </c>
      <c r="G1585" t="s">
        <v>342</v>
      </c>
      <c r="H1585" t="s">
        <v>309</v>
      </c>
      <c r="I1585" t="s">
        <v>320</v>
      </c>
      <c r="J1585" t="s">
        <v>248</v>
      </c>
      <c r="K1585">
        <v>547</v>
      </c>
      <c r="L1585" t="s">
        <v>343</v>
      </c>
      <c r="M1585" s="43">
        <v>24972</v>
      </c>
      <c r="N1585" s="43">
        <v>43220</v>
      </c>
      <c r="O1585" t="s">
        <v>250</v>
      </c>
      <c r="P1585" t="s">
        <v>162</v>
      </c>
      <c r="Q1585">
        <v>4</v>
      </c>
      <c r="R1585" t="s">
        <v>10666</v>
      </c>
      <c r="S1585" t="s">
        <v>10666</v>
      </c>
      <c r="T1585" t="s">
        <v>10666</v>
      </c>
      <c r="U1585" t="s">
        <v>10666</v>
      </c>
      <c r="V1585">
        <v>1168</v>
      </c>
      <c r="W1585">
        <v>887832.43</v>
      </c>
      <c r="X1585">
        <v>8.6772888714267804</v>
      </c>
      <c r="Y1585">
        <v>1972</v>
      </c>
      <c r="Z1585" t="s">
        <v>344</v>
      </c>
      <c r="AA1585" s="48" t="s">
        <v>345</v>
      </c>
      <c r="AB1585" s="41" t="s">
        <v>10963</v>
      </c>
      <c r="AC1585" t="s">
        <v>232</v>
      </c>
      <c r="AD1585" t="s">
        <v>314</v>
      </c>
      <c r="AE1585" t="s">
        <v>220</v>
      </c>
      <c r="AF1585" t="s">
        <v>346</v>
      </c>
    </row>
    <row r="1586" spans="1:32">
      <c r="A1586" t="s">
        <v>334</v>
      </c>
      <c r="B1586" t="s">
        <v>335</v>
      </c>
      <c r="C1586" t="s">
        <v>336</v>
      </c>
      <c r="D1586" t="s">
        <v>245</v>
      </c>
      <c r="E1586">
        <v>34.960599999999999</v>
      </c>
      <c r="F1586">
        <v>-82.918300000000002</v>
      </c>
      <c r="G1586" t="s">
        <v>246</v>
      </c>
      <c r="H1586" t="s">
        <v>247</v>
      </c>
      <c r="I1586" t="s">
        <v>246</v>
      </c>
      <c r="J1586" t="s">
        <v>248</v>
      </c>
      <c r="K1586">
        <v>3262</v>
      </c>
      <c r="L1586" t="s">
        <v>337</v>
      </c>
      <c r="M1586" s="43">
        <v>42598</v>
      </c>
      <c r="N1586" s="43">
        <v>53570</v>
      </c>
      <c r="O1586" t="s">
        <v>10666</v>
      </c>
      <c r="P1586" t="s">
        <v>162</v>
      </c>
      <c r="Q1586">
        <v>4</v>
      </c>
      <c r="R1586" t="s">
        <v>10666</v>
      </c>
      <c r="S1586" t="s">
        <v>10666</v>
      </c>
      <c r="T1586" t="s">
        <v>10666</v>
      </c>
      <c r="U1586" t="s">
        <v>10666</v>
      </c>
      <c r="V1586">
        <v>774</v>
      </c>
      <c r="W1586">
        <v>1081597.6100000001</v>
      </c>
      <c r="X1586">
        <v>15.9522024294125</v>
      </c>
      <c r="Y1586">
        <v>1973</v>
      </c>
      <c r="Z1586" t="s">
        <v>338</v>
      </c>
      <c r="AA1586" s="48" t="s">
        <v>339</v>
      </c>
      <c r="AB1586" s="41" t="s">
        <v>11418</v>
      </c>
      <c r="AC1586" t="s">
        <v>253</v>
      </c>
      <c r="AD1586" t="s">
        <v>254</v>
      </c>
      <c r="AE1586" t="s">
        <v>166</v>
      </c>
      <c r="AF1586" t="s">
        <v>246</v>
      </c>
    </row>
    <row r="1587" spans="1:32">
      <c r="A1587" t="s">
        <v>1986</v>
      </c>
      <c r="B1587" t="s">
        <v>1987</v>
      </c>
      <c r="C1587" t="s">
        <v>1770</v>
      </c>
      <c r="D1587" t="s">
        <v>295</v>
      </c>
      <c r="E1587">
        <v>42.45</v>
      </c>
      <c r="F1587">
        <v>-85.0167</v>
      </c>
      <c r="G1587" t="s">
        <v>1988</v>
      </c>
      <c r="H1587" t="s">
        <v>459</v>
      </c>
      <c r="I1587" t="s">
        <v>1988</v>
      </c>
      <c r="J1587" t="s">
        <v>108</v>
      </c>
      <c r="K1587" t="s">
        <v>10666</v>
      </c>
      <c r="L1587" t="s">
        <v>1989</v>
      </c>
      <c r="M1587" s="43">
        <v>32085</v>
      </c>
      <c r="N1587" s="43" t="s">
        <v>10666</v>
      </c>
      <c r="O1587" t="s">
        <v>10666</v>
      </c>
      <c r="P1587" t="s">
        <v>150</v>
      </c>
      <c r="Q1587">
        <v>2</v>
      </c>
      <c r="R1587">
        <v>0.06</v>
      </c>
      <c r="S1587">
        <v>300</v>
      </c>
      <c r="T1587">
        <v>57.077625570000002</v>
      </c>
      <c r="U1587">
        <v>1983</v>
      </c>
      <c r="V1587" t="s">
        <v>10666</v>
      </c>
      <c r="W1587" t="s">
        <v>10666</v>
      </c>
      <c r="X1587" t="s">
        <v>10666</v>
      </c>
      <c r="Y1587" t="s">
        <v>10666</v>
      </c>
      <c r="Z1587" t="s">
        <v>1990</v>
      </c>
      <c r="AA1587" s="48" t="s">
        <v>1991</v>
      </c>
      <c r="AB1587" s="41" t="s">
        <v>11417</v>
      </c>
      <c r="AC1587" t="s">
        <v>301</v>
      </c>
      <c r="AD1587" t="s">
        <v>10666</v>
      </c>
      <c r="AE1587" t="s">
        <v>10666</v>
      </c>
      <c r="AF1587" t="s">
        <v>10666</v>
      </c>
    </row>
    <row r="1588" spans="1:32">
      <c r="A1588" t="s">
        <v>1775</v>
      </c>
      <c r="B1588" t="s">
        <v>1776</v>
      </c>
      <c r="C1588" t="s">
        <v>1770</v>
      </c>
      <c r="D1588" t="s">
        <v>295</v>
      </c>
      <c r="E1588">
        <v>42.5140964</v>
      </c>
      <c r="F1588">
        <v>-84.655393399999994</v>
      </c>
      <c r="G1588" t="s">
        <v>1771</v>
      </c>
      <c r="H1588" t="s">
        <v>148</v>
      </c>
      <c r="I1588" t="s">
        <v>1771</v>
      </c>
      <c r="J1588" t="s">
        <v>108</v>
      </c>
      <c r="K1588" t="s">
        <v>10666</v>
      </c>
      <c r="L1588" t="s">
        <v>1772</v>
      </c>
      <c r="M1588" s="43">
        <v>37126</v>
      </c>
      <c r="N1588" s="43">
        <v>51713</v>
      </c>
      <c r="O1588" t="s">
        <v>161</v>
      </c>
      <c r="P1588" t="s">
        <v>162</v>
      </c>
      <c r="Q1588">
        <v>2</v>
      </c>
      <c r="R1588">
        <v>0.20200000000000001</v>
      </c>
      <c r="S1588">
        <v>863.24786319999998</v>
      </c>
      <c r="T1588">
        <v>48.784295360000002</v>
      </c>
      <c r="U1588" t="s">
        <v>10666</v>
      </c>
      <c r="V1588" t="s">
        <v>10666</v>
      </c>
      <c r="W1588" t="s">
        <v>10666</v>
      </c>
      <c r="X1588" t="s">
        <v>10666</v>
      </c>
      <c r="Y1588" t="s">
        <v>10666</v>
      </c>
      <c r="Z1588" t="s">
        <v>1773</v>
      </c>
      <c r="AA1588" s="48" t="s">
        <v>1774</v>
      </c>
      <c r="AB1588" s="41" t="s">
        <v>11417</v>
      </c>
      <c r="AC1588" t="s">
        <v>301</v>
      </c>
      <c r="AD1588" t="s">
        <v>10666</v>
      </c>
      <c r="AE1588" t="s">
        <v>10666</v>
      </c>
      <c r="AF1588" t="s">
        <v>10666</v>
      </c>
    </row>
    <row r="1589" spans="1:32">
      <c r="A1589" t="s">
        <v>1768</v>
      </c>
      <c r="B1589" t="s">
        <v>1769</v>
      </c>
      <c r="C1589" t="s">
        <v>1770</v>
      </c>
      <c r="D1589" t="s">
        <v>295</v>
      </c>
      <c r="E1589">
        <v>42.499699999999997</v>
      </c>
      <c r="F1589">
        <v>-84.629000000000005</v>
      </c>
      <c r="G1589" t="s">
        <v>1771</v>
      </c>
      <c r="H1589" t="s">
        <v>148</v>
      </c>
      <c r="I1589" t="s">
        <v>1771</v>
      </c>
      <c r="J1589" t="s">
        <v>108</v>
      </c>
      <c r="K1589" t="s">
        <v>10666</v>
      </c>
      <c r="L1589" t="s">
        <v>1772</v>
      </c>
      <c r="M1589" s="43">
        <v>37126</v>
      </c>
      <c r="N1589" s="43">
        <v>51713</v>
      </c>
      <c r="O1589" t="s">
        <v>161</v>
      </c>
      <c r="P1589" t="s">
        <v>162</v>
      </c>
      <c r="Q1589">
        <v>3</v>
      </c>
      <c r="R1589">
        <v>0.5</v>
      </c>
      <c r="S1589">
        <v>2136.7521369999999</v>
      </c>
      <c r="T1589">
        <v>48.784295370000002</v>
      </c>
      <c r="U1589" t="s">
        <v>10666</v>
      </c>
      <c r="V1589" t="s">
        <v>10666</v>
      </c>
      <c r="W1589" t="s">
        <v>10666</v>
      </c>
      <c r="X1589" t="s">
        <v>10666</v>
      </c>
      <c r="Y1589" t="s">
        <v>10666</v>
      </c>
      <c r="Z1589" t="s">
        <v>1773</v>
      </c>
      <c r="AA1589" s="48" t="s">
        <v>1774</v>
      </c>
      <c r="AB1589" s="41" t="s">
        <v>11417</v>
      </c>
      <c r="AC1589" t="s">
        <v>301</v>
      </c>
      <c r="AD1589" t="s">
        <v>10666</v>
      </c>
      <c r="AE1589" t="s">
        <v>10666</v>
      </c>
      <c r="AF1589" t="s">
        <v>10666</v>
      </c>
    </row>
    <row r="1590" spans="1:32">
      <c r="A1590" t="s">
        <v>324</v>
      </c>
      <c r="B1590" t="s">
        <v>325</v>
      </c>
      <c r="C1590" t="s">
        <v>326</v>
      </c>
      <c r="D1590" t="s">
        <v>327</v>
      </c>
      <c r="E1590">
        <v>36.266100000000002</v>
      </c>
      <c r="F1590">
        <v>-95.105599999999995</v>
      </c>
      <c r="G1590" t="s">
        <v>328</v>
      </c>
      <c r="H1590" t="s">
        <v>5</v>
      </c>
      <c r="I1590" t="s">
        <v>328</v>
      </c>
      <c r="J1590" t="s">
        <v>248</v>
      </c>
      <c r="K1590">
        <v>2982</v>
      </c>
      <c r="L1590" t="s">
        <v>329</v>
      </c>
      <c r="M1590" s="43">
        <v>42293</v>
      </c>
      <c r="N1590" s="43">
        <v>53296</v>
      </c>
      <c r="O1590" t="s">
        <v>250</v>
      </c>
      <c r="P1590" t="s">
        <v>162</v>
      </c>
      <c r="Q1590">
        <v>6</v>
      </c>
      <c r="R1590" t="s">
        <v>10666</v>
      </c>
      <c r="S1590" t="s">
        <v>10666</v>
      </c>
      <c r="T1590" t="s">
        <v>10666</v>
      </c>
      <c r="U1590" t="s">
        <v>10666</v>
      </c>
      <c r="V1590">
        <v>259.2</v>
      </c>
      <c r="W1590">
        <v>176622.09</v>
      </c>
      <c r="X1590">
        <v>7.7786801856079801</v>
      </c>
      <c r="Y1590">
        <v>1968</v>
      </c>
      <c r="Z1590" t="s">
        <v>330</v>
      </c>
      <c r="AA1590" s="48" t="s">
        <v>331</v>
      </c>
      <c r="AB1590" s="41" t="s">
        <v>11064</v>
      </c>
      <c r="AC1590" t="s">
        <v>601</v>
      </c>
      <c r="AD1590" t="s">
        <v>333</v>
      </c>
      <c r="AE1590" t="s">
        <v>166</v>
      </c>
      <c r="AF1590" t="s">
        <v>328</v>
      </c>
    </row>
    <row r="1591" spans="1:32">
      <c r="A1591" t="s">
        <v>3493</v>
      </c>
      <c r="B1591" t="s">
        <v>3494</v>
      </c>
      <c r="C1591" t="s">
        <v>3495</v>
      </c>
      <c r="D1591" t="s">
        <v>295</v>
      </c>
      <c r="E1591">
        <v>43.883299999999998</v>
      </c>
      <c r="F1591">
        <v>-84.4833</v>
      </c>
      <c r="G1591" t="s">
        <v>3496</v>
      </c>
      <c r="H1591" t="s">
        <v>148</v>
      </c>
      <c r="I1591" t="s">
        <v>3496</v>
      </c>
      <c r="J1591" t="s">
        <v>108</v>
      </c>
      <c r="K1591" t="s">
        <v>10666</v>
      </c>
      <c r="L1591" t="s">
        <v>3497</v>
      </c>
      <c r="M1591" s="43">
        <v>29951</v>
      </c>
      <c r="N1591" s="43" t="s">
        <v>10666</v>
      </c>
      <c r="O1591" t="s">
        <v>10666</v>
      </c>
      <c r="P1591" t="s">
        <v>150</v>
      </c>
      <c r="Q1591">
        <v>1</v>
      </c>
      <c r="R1591">
        <v>0.5</v>
      </c>
      <c r="S1591" t="s">
        <v>10666</v>
      </c>
      <c r="T1591" t="s">
        <v>10666</v>
      </c>
      <c r="U1591">
        <v>1985</v>
      </c>
      <c r="V1591" t="s">
        <v>10666</v>
      </c>
      <c r="W1591" t="s">
        <v>10666</v>
      </c>
      <c r="X1591" t="s">
        <v>10666</v>
      </c>
      <c r="Y1591" t="s">
        <v>10666</v>
      </c>
      <c r="Z1591" t="s">
        <v>3498</v>
      </c>
      <c r="AA1591" s="48" t="s">
        <v>3499</v>
      </c>
      <c r="AB1591" s="41" t="s">
        <v>10984</v>
      </c>
      <c r="AC1591" t="s">
        <v>301</v>
      </c>
      <c r="AD1591" t="s">
        <v>10666</v>
      </c>
      <c r="AE1591" t="s">
        <v>10666</v>
      </c>
      <c r="AF1591" t="s">
        <v>10666</v>
      </c>
    </row>
    <row r="1592" spans="1:32">
      <c r="A1592" t="s">
        <v>2245</v>
      </c>
      <c r="B1592" t="s">
        <v>2246</v>
      </c>
      <c r="C1592" t="s">
        <v>1295</v>
      </c>
      <c r="D1592" t="s">
        <v>295</v>
      </c>
      <c r="E1592">
        <v>43.020600000000002</v>
      </c>
      <c r="F1592">
        <v>-85.2928</v>
      </c>
      <c r="G1592" t="s">
        <v>2247</v>
      </c>
      <c r="H1592" t="s">
        <v>459</v>
      </c>
      <c r="I1592" t="s">
        <v>2247</v>
      </c>
      <c r="J1592" t="s">
        <v>108</v>
      </c>
      <c r="K1592" t="s">
        <v>10666</v>
      </c>
      <c r="L1592" t="s">
        <v>2248</v>
      </c>
      <c r="M1592" s="43">
        <v>31411</v>
      </c>
      <c r="N1592" s="43" t="s">
        <v>10666</v>
      </c>
      <c r="O1592" t="s">
        <v>10666</v>
      </c>
      <c r="P1592" t="s">
        <v>150</v>
      </c>
      <c r="Q1592">
        <v>3</v>
      </c>
      <c r="R1592">
        <v>0.77500000000000002</v>
      </c>
      <c r="S1592">
        <v>3000</v>
      </c>
      <c r="T1592">
        <v>44.189129469999997</v>
      </c>
      <c r="U1592">
        <v>1984</v>
      </c>
      <c r="V1592" t="s">
        <v>10666</v>
      </c>
      <c r="W1592" t="s">
        <v>10666</v>
      </c>
      <c r="X1592" t="s">
        <v>10666</v>
      </c>
      <c r="Y1592" t="s">
        <v>10666</v>
      </c>
      <c r="Z1592" t="s">
        <v>2194</v>
      </c>
      <c r="AA1592" s="48" t="s">
        <v>2249</v>
      </c>
      <c r="AB1592" s="41" t="s">
        <v>10976</v>
      </c>
      <c r="AC1592" t="s">
        <v>301</v>
      </c>
      <c r="AD1592" t="s">
        <v>10666</v>
      </c>
      <c r="AE1592" t="s">
        <v>10666</v>
      </c>
      <c r="AF1592" t="s">
        <v>10666</v>
      </c>
    </row>
    <row r="1593" spans="1:32">
      <c r="A1593" t="s">
        <v>2190</v>
      </c>
      <c r="B1593" t="s">
        <v>2191</v>
      </c>
      <c r="C1593" t="s">
        <v>1295</v>
      </c>
      <c r="D1593" t="s">
        <v>295</v>
      </c>
      <c r="E1593">
        <v>43.100299999999997</v>
      </c>
      <c r="F1593">
        <v>-85.234700000000004</v>
      </c>
      <c r="G1593" t="s">
        <v>2192</v>
      </c>
      <c r="H1593" t="s">
        <v>459</v>
      </c>
      <c r="I1593" t="s">
        <v>2192</v>
      </c>
      <c r="J1593" t="s">
        <v>108</v>
      </c>
      <c r="K1593" t="s">
        <v>10666</v>
      </c>
      <c r="L1593" t="s">
        <v>2193</v>
      </c>
      <c r="M1593" s="43">
        <v>31488</v>
      </c>
      <c r="N1593" s="43" t="s">
        <v>10666</v>
      </c>
      <c r="O1593" t="s">
        <v>161</v>
      </c>
      <c r="P1593" t="s">
        <v>150</v>
      </c>
      <c r="Q1593">
        <v>2</v>
      </c>
      <c r="R1593">
        <v>0.28000000000000003</v>
      </c>
      <c r="S1593">
        <v>1670</v>
      </c>
      <c r="T1593">
        <v>68.085453360000002</v>
      </c>
      <c r="U1593">
        <v>1987</v>
      </c>
      <c r="V1593" t="s">
        <v>10666</v>
      </c>
      <c r="W1593" t="s">
        <v>10666</v>
      </c>
      <c r="X1593" t="s">
        <v>10666</v>
      </c>
      <c r="Y1593" t="s">
        <v>10666</v>
      </c>
      <c r="Z1593" t="s">
        <v>2194</v>
      </c>
      <c r="AA1593" s="48" t="s">
        <v>2195</v>
      </c>
      <c r="AB1593" s="41" t="s">
        <v>10976</v>
      </c>
      <c r="AC1593" t="s">
        <v>301</v>
      </c>
      <c r="AD1593" t="s">
        <v>10666</v>
      </c>
      <c r="AE1593" t="s">
        <v>10666</v>
      </c>
      <c r="AF1593" t="s">
        <v>10666</v>
      </c>
    </row>
    <row r="1594" spans="1:32">
      <c r="A1594" t="s">
        <v>283</v>
      </c>
      <c r="B1594" t="s">
        <v>284</v>
      </c>
      <c r="C1594" t="s">
        <v>285</v>
      </c>
      <c r="D1594" t="s">
        <v>286</v>
      </c>
      <c r="E1594">
        <v>42.445099999999996</v>
      </c>
      <c r="F1594">
        <v>-74.438400000000001</v>
      </c>
      <c r="G1594" t="s">
        <v>287</v>
      </c>
      <c r="H1594" t="s">
        <v>5</v>
      </c>
      <c r="I1594" t="s">
        <v>287</v>
      </c>
      <c r="J1594" t="s">
        <v>248</v>
      </c>
      <c r="K1594">
        <v>2691</v>
      </c>
      <c r="L1594" t="s">
        <v>288</v>
      </c>
      <c r="M1594" s="43">
        <v>43585</v>
      </c>
      <c r="N1594" s="43">
        <v>61848</v>
      </c>
      <c r="O1594" t="s">
        <v>250</v>
      </c>
      <c r="P1594" t="s">
        <v>162</v>
      </c>
      <c r="Q1594">
        <v>4</v>
      </c>
      <c r="R1594" t="s">
        <v>10666</v>
      </c>
      <c r="S1594" t="s">
        <v>10666</v>
      </c>
      <c r="T1594" t="s">
        <v>10666</v>
      </c>
      <c r="U1594" t="s">
        <v>10666</v>
      </c>
      <c r="V1594">
        <v>1000</v>
      </c>
      <c r="W1594">
        <v>457539.26</v>
      </c>
      <c r="X1594">
        <v>5.2230509132420098</v>
      </c>
      <c r="Y1594">
        <v>1973</v>
      </c>
      <c r="Z1594" t="s">
        <v>289</v>
      </c>
      <c r="AA1594" s="48" t="s">
        <v>290</v>
      </c>
      <c r="AB1594" s="41" t="s">
        <v>11416</v>
      </c>
      <c r="AC1594" t="s">
        <v>232</v>
      </c>
      <c r="AD1594" t="s">
        <v>291</v>
      </c>
      <c r="AE1594" t="s">
        <v>166</v>
      </c>
      <c r="AF1594" t="s">
        <v>287</v>
      </c>
    </row>
    <row r="1595" spans="1:32">
      <c r="A1595" t="s">
        <v>274</v>
      </c>
      <c r="B1595" t="s">
        <v>275</v>
      </c>
      <c r="C1595" t="s">
        <v>276</v>
      </c>
      <c r="D1595" t="s">
        <v>277</v>
      </c>
      <c r="E1595">
        <v>38.226599999999998</v>
      </c>
      <c r="F1595">
        <v>-79.823700000000002</v>
      </c>
      <c r="G1595" t="s">
        <v>278</v>
      </c>
      <c r="H1595" t="s">
        <v>247</v>
      </c>
      <c r="I1595" t="s">
        <v>278</v>
      </c>
      <c r="J1595" t="s">
        <v>248</v>
      </c>
      <c r="K1595">
        <v>6167</v>
      </c>
      <c r="L1595" t="s">
        <v>279</v>
      </c>
      <c r="M1595" s="43">
        <v>28135</v>
      </c>
      <c r="N1595" s="43">
        <v>46387</v>
      </c>
      <c r="O1595" t="s">
        <v>250</v>
      </c>
      <c r="P1595" t="s">
        <v>162</v>
      </c>
      <c r="Q1595">
        <v>6</v>
      </c>
      <c r="R1595" t="s">
        <v>10666</v>
      </c>
      <c r="S1595" t="s">
        <v>10666</v>
      </c>
      <c r="T1595" t="s">
        <v>10666</v>
      </c>
      <c r="U1595" t="s">
        <v>10666</v>
      </c>
      <c r="V1595">
        <v>2862</v>
      </c>
      <c r="W1595">
        <v>3785266</v>
      </c>
      <c r="X1595">
        <v>15.098112888454899</v>
      </c>
      <c r="Y1595">
        <v>1985</v>
      </c>
      <c r="Z1595" t="s">
        <v>280</v>
      </c>
      <c r="AA1595" s="48" t="s">
        <v>281</v>
      </c>
      <c r="AB1595" s="41" t="s">
        <v>11415</v>
      </c>
      <c r="AC1595" t="s">
        <v>253</v>
      </c>
      <c r="AD1595" t="s">
        <v>282</v>
      </c>
      <c r="AE1595" t="s">
        <v>166</v>
      </c>
      <c r="AF1595" t="s">
        <v>278</v>
      </c>
    </row>
    <row r="1596" spans="1:32">
      <c r="A1596" t="s">
        <v>1293</v>
      </c>
      <c r="B1596" t="s">
        <v>1294</v>
      </c>
      <c r="C1596" t="s">
        <v>1295</v>
      </c>
      <c r="D1596" t="s">
        <v>295</v>
      </c>
      <c r="E1596">
        <v>43.071899999999999</v>
      </c>
      <c r="F1596">
        <v>-84.848399999999998</v>
      </c>
      <c r="G1596" t="s">
        <v>1296</v>
      </c>
      <c r="H1596" t="s">
        <v>459</v>
      </c>
      <c r="I1596" t="s">
        <v>1296</v>
      </c>
      <c r="J1596" t="s">
        <v>108</v>
      </c>
      <c r="K1596" t="s">
        <v>10666</v>
      </c>
      <c r="L1596" t="s">
        <v>10666</v>
      </c>
      <c r="M1596" t="s">
        <v>10666</v>
      </c>
      <c r="N1596" s="43" t="s">
        <v>10666</v>
      </c>
      <c r="O1596" t="s">
        <v>10666</v>
      </c>
      <c r="P1596" t="s">
        <v>543</v>
      </c>
      <c r="Q1596">
        <v>2</v>
      </c>
      <c r="R1596">
        <v>0.24</v>
      </c>
      <c r="S1596" t="s">
        <v>10666</v>
      </c>
      <c r="T1596" t="s">
        <v>10666</v>
      </c>
      <c r="U1596">
        <v>1954</v>
      </c>
      <c r="V1596" t="s">
        <v>10666</v>
      </c>
      <c r="W1596" t="s">
        <v>10666</v>
      </c>
      <c r="X1596" t="s">
        <v>10666</v>
      </c>
      <c r="Y1596" t="s">
        <v>10666</v>
      </c>
      <c r="Z1596" t="s">
        <v>1297</v>
      </c>
      <c r="AA1596" s="48" t="s">
        <v>1298</v>
      </c>
      <c r="AB1596" s="41" t="s">
        <v>10976</v>
      </c>
      <c r="AC1596" t="s">
        <v>301</v>
      </c>
      <c r="AD1596" t="s">
        <v>10666</v>
      </c>
      <c r="AE1596" t="s">
        <v>10666</v>
      </c>
      <c r="AF1596" t="s">
        <v>10666</v>
      </c>
    </row>
    <row r="1597" spans="1:32">
      <c r="A1597" t="s">
        <v>264</v>
      </c>
      <c r="B1597" t="s">
        <v>265</v>
      </c>
      <c r="C1597" t="s">
        <v>266</v>
      </c>
      <c r="D1597" t="s">
        <v>267</v>
      </c>
      <c r="E1597">
        <v>34.355642000000003</v>
      </c>
      <c r="F1597">
        <v>-85.304001999999997</v>
      </c>
      <c r="G1597" t="s">
        <v>268</v>
      </c>
      <c r="H1597" t="s">
        <v>247</v>
      </c>
      <c r="I1597" t="s">
        <v>269</v>
      </c>
      <c r="J1597" t="s">
        <v>248</v>
      </c>
      <c r="K1597">
        <v>6189</v>
      </c>
      <c r="L1597" t="s">
        <v>270</v>
      </c>
      <c r="M1597" s="43">
        <v>28146</v>
      </c>
      <c r="N1597" s="43">
        <v>46387</v>
      </c>
      <c r="O1597" t="s">
        <v>250</v>
      </c>
      <c r="P1597" t="s">
        <v>162</v>
      </c>
      <c r="Q1597">
        <v>3</v>
      </c>
      <c r="R1597" t="s">
        <v>10666</v>
      </c>
      <c r="S1597" t="s">
        <v>10666</v>
      </c>
      <c r="T1597" t="s">
        <v>10666</v>
      </c>
      <c r="U1597" t="s">
        <v>10666</v>
      </c>
      <c r="V1597">
        <v>847.8</v>
      </c>
      <c r="W1597">
        <v>1431568.35</v>
      </c>
      <c r="X1597">
        <v>19.275895791524899</v>
      </c>
      <c r="Y1597">
        <v>1995</v>
      </c>
      <c r="Z1597" t="s">
        <v>271</v>
      </c>
      <c r="AA1597" s="48" t="s">
        <v>11414</v>
      </c>
      <c r="AB1597" s="41" t="s">
        <v>11413</v>
      </c>
      <c r="AC1597" t="s">
        <v>253</v>
      </c>
      <c r="AD1597" t="s">
        <v>272</v>
      </c>
      <c r="AE1597" t="s">
        <v>166</v>
      </c>
      <c r="AF1597" t="s">
        <v>273</v>
      </c>
    </row>
    <row r="1598" spans="1:32">
      <c r="A1598" t="s">
        <v>242</v>
      </c>
      <c r="B1598" t="s">
        <v>243</v>
      </c>
      <c r="C1598" t="s">
        <v>244</v>
      </c>
      <c r="D1598" t="s">
        <v>245</v>
      </c>
      <c r="E1598">
        <v>35.0075</v>
      </c>
      <c r="F1598">
        <v>-83.018100000000004</v>
      </c>
      <c r="G1598" t="s">
        <v>246</v>
      </c>
      <c r="H1598" t="s">
        <v>247</v>
      </c>
      <c r="I1598" t="s">
        <v>246</v>
      </c>
      <c r="J1598" t="s">
        <v>248</v>
      </c>
      <c r="K1598">
        <v>7125</v>
      </c>
      <c r="L1598" t="s">
        <v>249</v>
      </c>
      <c r="M1598" s="43">
        <v>28338</v>
      </c>
      <c r="N1598" s="43">
        <v>46599</v>
      </c>
      <c r="O1598" t="s">
        <v>250</v>
      </c>
      <c r="P1598" t="s">
        <v>162</v>
      </c>
      <c r="Q1598">
        <v>4</v>
      </c>
      <c r="R1598" t="s">
        <v>10666</v>
      </c>
      <c r="S1598" t="s">
        <v>10666</v>
      </c>
      <c r="T1598" t="s">
        <v>10666</v>
      </c>
      <c r="U1598" t="s">
        <v>10666</v>
      </c>
      <c r="V1598">
        <v>1680</v>
      </c>
      <c r="W1598">
        <v>1999002.09</v>
      </c>
      <c r="X1598">
        <v>13.5831300962166</v>
      </c>
      <c r="Y1598">
        <v>1991</v>
      </c>
      <c r="Z1598" t="s">
        <v>251</v>
      </c>
      <c r="AA1598" s="48" t="s">
        <v>252</v>
      </c>
      <c r="AB1598" s="41" t="s">
        <v>10995</v>
      </c>
      <c r="AC1598" t="s">
        <v>253</v>
      </c>
      <c r="AD1598" t="s">
        <v>254</v>
      </c>
      <c r="AE1598" t="s">
        <v>166</v>
      </c>
      <c r="AF1598" t="s">
        <v>246</v>
      </c>
    </row>
    <row r="1599" spans="1:32">
      <c r="A1599" t="s">
        <v>1831</v>
      </c>
      <c r="B1599" t="s">
        <v>1832</v>
      </c>
      <c r="C1599" t="s">
        <v>1833</v>
      </c>
      <c r="D1599" t="s">
        <v>186</v>
      </c>
      <c r="E1599">
        <v>56.115299999999998</v>
      </c>
      <c r="F1599">
        <v>-132.4667</v>
      </c>
      <c r="G1599" t="s">
        <v>1834</v>
      </c>
      <c r="H1599" t="s">
        <v>459</v>
      </c>
      <c r="I1599" t="s">
        <v>1834</v>
      </c>
      <c r="J1599" t="s">
        <v>108</v>
      </c>
      <c r="K1599" t="s">
        <v>10666</v>
      </c>
      <c r="L1599" t="s">
        <v>1835</v>
      </c>
      <c r="M1599" s="43">
        <v>32904</v>
      </c>
      <c r="N1599" s="43">
        <v>51135</v>
      </c>
      <c r="O1599" t="s">
        <v>10666</v>
      </c>
      <c r="P1599" t="s">
        <v>162</v>
      </c>
      <c r="Q1599">
        <v>1</v>
      </c>
      <c r="R1599">
        <v>0.08</v>
      </c>
      <c r="S1599" t="s">
        <v>10666</v>
      </c>
      <c r="T1599" t="s">
        <v>10666</v>
      </c>
      <c r="U1599">
        <v>1999</v>
      </c>
      <c r="V1599" t="s">
        <v>10666</v>
      </c>
      <c r="W1599" t="s">
        <v>10666</v>
      </c>
      <c r="X1599" t="s">
        <v>10666</v>
      </c>
      <c r="Y1599" t="s">
        <v>10666</v>
      </c>
      <c r="Z1599" t="s">
        <v>1836</v>
      </c>
      <c r="AA1599" s="48" t="s">
        <v>1837</v>
      </c>
      <c r="AB1599" s="41" t="s">
        <v>10666</v>
      </c>
      <c r="AC1599" t="s">
        <v>10666</v>
      </c>
      <c r="AD1599" t="s">
        <v>10666</v>
      </c>
      <c r="AE1599" t="s">
        <v>10666</v>
      </c>
      <c r="AF1599" t="s">
        <v>10666</v>
      </c>
    </row>
    <row r="1600" spans="1:32">
      <c r="A1600" t="s">
        <v>6750</v>
      </c>
      <c r="B1600" t="s">
        <v>6751</v>
      </c>
      <c r="C1600" t="s">
        <v>1453</v>
      </c>
      <c r="D1600" t="s">
        <v>307</v>
      </c>
      <c r="E1600">
        <v>42.6419</v>
      </c>
      <c r="F1600">
        <v>-71.316000000000003</v>
      </c>
      <c r="G1600" t="s">
        <v>6746</v>
      </c>
      <c r="H1600" t="s">
        <v>459</v>
      </c>
      <c r="I1600" t="s">
        <v>6746</v>
      </c>
      <c r="J1600" t="s">
        <v>108</v>
      </c>
      <c r="K1600" t="s">
        <v>10666</v>
      </c>
      <c r="L1600" t="s">
        <v>6747</v>
      </c>
      <c r="M1600" s="43">
        <v>30419</v>
      </c>
      <c r="N1600" s="43">
        <v>45046</v>
      </c>
      <c r="O1600" t="s">
        <v>10666</v>
      </c>
      <c r="P1600" t="s">
        <v>162</v>
      </c>
      <c r="Q1600">
        <v>8</v>
      </c>
      <c r="R1600">
        <v>1.9750000000000001</v>
      </c>
      <c r="S1600" t="s">
        <v>10666</v>
      </c>
      <c r="T1600" t="s">
        <v>10666</v>
      </c>
      <c r="U1600">
        <v>1911</v>
      </c>
      <c r="V1600" t="s">
        <v>10666</v>
      </c>
      <c r="W1600" t="s">
        <v>10666</v>
      </c>
      <c r="X1600" t="s">
        <v>10666</v>
      </c>
      <c r="Y1600" t="s">
        <v>10666</v>
      </c>
      <c r="Z1600" t="s">
        <v>6752</v>
      </c>
      <c r="AA1600" s="48" t="s">
        <v>6749</v>
      </c>
      <c r="AB1600" s="41" t="s">
        <v>10785</v>
      </c>
      <c r="AC1600" t="s">
        <v>232</v>
      </c>
      <c r="AD1600" t="s">
        <v>10666</v>
      </c>
      <c r="AE1600" t="s">
        <v>10666</v>
      </c>
      <c r="AF1600" t="s">
        <v>10666</v>
      </c>
    </row>
    <row r="1601" spans="1:32">
      <c r="A1601" t="s">
        <v>6744</v>
      </c>
      <c r="B1601" t="s">
        <v>6745</v>
      </c>
      <c r="C1601" t="s">
        <v>1453</v>
      </c>
      <c r="D1601" t="s">
        <v>307</v>
      </c>
      <c r="E1601">
        <v>42.644199999999998</v>
      </c>
      <c r="F1601">
        <v>-71.307599999999994</v>
      </c>
      <c r="G1601" t="s">
        <v>6746</v>
      </c>
      <c r="H1601" t="s">
        <v>459</v>
      </c>
      <c r="I1601" t="s">
        <v>6746</v>
      </c>
      <c r="J1601" t="s">
        <v>108</v>
      </c>
      <c r="K1601" t="s">
        <v>10666</v>
      </c>
      <c r="L1601" t="s">
        <v>6747</v>
      </c>
      <c r="M1601" s="43">
        <v>30419</v>
      </c>
      <c r="N1601" s="43">
        <v>45046</v>
      </c>
      <c r="O1601" t="s">
        <v>10666</v>
      </c>
      <c r="P1601" t="s">
        <v>162</v>
      </c>
      <c r="Q1601">
        <v>11</v>
      </c>
      <c r="R1601">
        <v>5.94</v>
      </c>
      <c r="S1601" t="s">
        <v>10666</v>
      </c>
      <c r="T1601" t="s">
        <v>10666</v>
      </c>
      <c r="U1601">
        <v>1910</v>
      </c>
      <c r="V1601" t="s">
        <v>10666</v>
      </c>
      <c r="W1601" t="s">
        <v>10666</v>
      </c>
      <c r="X1601" t="s">
        <v>10666</v>
      </c>
      <c r="Y1601" t="s">
        <v>10666</v>
      </c>
      <c r="Z1601" t="s">
        <v>6748</v>
      </c>
      <c r="AA1601" s="48" t="s">
        <v>6749</v>
      </c>
      <c r="AB1601" s="41" t="s">
        <v>10785</v>
      </c>
      <c r="AC1601" t="s">
        <v>232</v>
      </c>
      <c r="AD1601" t="s">
        <v>10666</v>
      </c>
      <c r="AE1601" t="s">
        <v>10666</v>
      </c>
      <c r="AF1601" t="s">
        <v>10666</v>
      </c>
    </row>
    <row r="1602" spans="1:32">
      <c r="A1602" t="s">
        <v>3997</v>
      </c>
      <c r="B1602" t="s">
        <v>3998</v>
      </c>
      <c r="C1602" t="s">
        <v>3999</v>
      </c>
      <c r="D1602" t="s">
        <v>186</v>
      </c>
      <c r="E1602">
        <v>56.286700000000003</v>
      </c>
      <c r="F1602">
        <v>-158.42330000000001</v>
      </c>
      <c r="G1602" t="s">
        <v>4000</v>
      </c>
      <c r="H1602" t="s">
        <v>459</v>
      </c>
      <c r="I1602" t="s">
        <v>4000</v>
      </c>
      <c r="J1602" t="s">
        <v>108</v>
      </c>
      <c r="K1602" t="s">
        <v>10666</v>
      </c>
      <c r="L1602" t="s">
        <v>4001</v>
      </c>
      <c r="M1602" s="43">
        <v>38756</v>
      </c>
      <c r="N1602" s="43">
        <v>49705</v>
      </c>
      <c r="O1602" t="s">
        <v>161</v>
      </c>
      <c r="P1602" t="s">
        <v>162</v>
      </c>
      <c r="Q1602">
        <v>1</v>
      </c>
      <c r="R1602">
        <v>0.06</v>
      </c>
      <c r="S1602">
        <v>204.1</v>
      </c>
      <c r="T1602">
        <v>38.831811260000002</v>
      </c>
      <c r="U1602" t="s">
        <v>10666</v>
      </c>
      <c r="V1602" t="s">
        <v>10666</v>
      </c>
      <c r="W1602" t="s">
        <v>10666</v>
      </c>
      <c r="X1602" t="s">
        <v>10666</v>
      </c>
      <c r="Y1602" t="s">
        <v>10666</v>
      </c>
      <c r="Z1602" t="s">
        <v>4002</v>
      </c>
      <c r="AA1602" s="48" t="s">
        <v>4003</v>
      </c>
      <c r="AB1602" s="41" t="s">
        <v>10666</v>
      </c>
      <c r="AC1602" t="s">
        <v>10666</v>
      </c>
      <c r="AD1602" t="s">
        <v>10666</v>
      </c>
      <c r="AE1602" t="s">
        <v>10666</v>
      </c>
      <c r="AF1602" t="s">
        <v>10666</v>
      </c>
    </row>
    <row r="1603" spans="1:32">
      <c r="A1603" t="s">
        <v>1074</v>
      </c>
      <c r="B1603" t="s">
        <v>1071</v>
      </c>
      <c r="C1603" t="s">
        <v>10666</v>
      </c>
      <c r="D1603" t="s">
        <v>186</v>
      </c>
      <c r="E1603">
        <v>52.19</v>
      </c>
      <c r="F1603">
        <v>-174.197</v>
      </c>
      <c r="G1603" t="s">
        <v>1082</v>
      </c>
      <c r="H1603" t="s">
        <v>148</v>
      </c>
      <c r="I1603" t="s">
        <v>10666</v>
      </c>
      <c r="J1603" t="s">
        <v>108</v>
      </c>
      <c r="K1603" t="s">
        <v>10666</v>
      </c>
      <c r="L1603" t="s">
        <v>10666</v>
      </c>
      <c r="M1603" t="s">
        <v>10666</v>
      </c>
      <c r="N1603" s="43" t="s">
        <v>10666</v>
      </c>
      <c r="O1603" t="s">
        <v>10666</v>
      </c>
      <c r="P1603" t="s">
        <v>543</v>
      </c>
      <c r="Q1603">
        <v>1</v>
      </c>
      <c r="R1603">
        <v>0.6</v>
      </c>
      <c r="S1603" t="s">
        <v>10666</v>
      </c>
      <c r="T1603" t="s">
        <v>10666</v>
      </c>
      <c r="U1603">
        <v>1954</v>
      </c>
      <c r="V1603" t="s">
        <v>10666</v>
      </c>
      <c r="W1603" t="s">
        <v>10666</v>
      </c>
      <c r="X1603" t="s">
        <v>10666</v>
      </c>
      <c r="Y1603" t="s">
        <v>10666</v>
      </c>
      <c r="Z1603" t="s">
        <v>10666</v>
      </c>
      <c r="AA1603" s="48" t="s">
        <v>1076</v>
      </c>
      <c r="AB1603" s="41" t="s">
        <v>10666</v>
      </c>
      <c r="AC1603" t="s">
        <v>10666</v>
      </c>
      <c r="AD1603" t="s">
        <v>10666</v>
      </c>
      <c r="AE1603" t="s">
        <v>10666</v>
      </c>
      <c r="AF1603" t="s">
        <v>10666</v>
      </c>
    </row>
    <row r="1604" spans="1:32">
      <c r="A1604" t="s">
        <v>5980</v>
      </c>
      <c r="B1604" t="s">
        <v>5981</v>
      </c>
      <c r="C1604" t="s">
        <v>5982</v>
      </c>
      <c r="D1604" t="s">
        <v>286</v>
      </c>
      <c r="E1604">
        <v>43.156999999999996</v>
      </c>
      <c r="F1604">
        <v>-76.333799999999997</v>
      </c>
      <c r="G1604" t="s">
        <v>5983</v>
      </c>
      <c r="H1604" t="s">
        <v>459</v>
      </c>
      <c r="I1604" t="s">
        <v>5983</v>
      </c>
      <c r="J1604" t="s">
        <v>108</v>
      </c>
      <c r="K1604" t="s">
        <v>10666</v>
      </c>
      <c r="L1604" t="s">
        <v>5984</v>
      </c>
      <c r="M1604" s="43">
        <v>29999</v>
      </c>
      <c r="N1604" s="43" t="s">
        <v>10666</v>
      </c>
      <c r="O1604" t="s">
        <v>161</v>
      </c>
      <c r="P1604" t="s">
        <v>150</v>
      </c>
      <c r="Q1604">
        <v>3</v>
      </c>
      <c r="R1604">
        <v>0.95</v>
      </c>
      <c r="S1604" t="s">
        <v>10666</v>
      </c>
      <c r="T1604" t="s">
        <v>10666</v>
      </c>
      <c r="U1604">
        <v>1981</v>
      </c>
      <c r="V1604" t="s">
        <v>10666</v>
      </c>
      <c r="W1604" t="s">
        <v>10666</v>
      </c>
      <c r="X1604" t="s">
        <v>10666</v>
      </c>
      <c r="Y1604" t="s">
        <v>10666</v>
      </c>
      <c r="Z1604" t="s">
        <v>5985</v>
      </c>
      <c r="AA1604" s="48" t="s">
        <v>5986</v>
      </c>
      <c r="AB1604" s="41" t="s">
        <v>10899</v>
      </c>
      <c r="AC1604" t="s">
        <v>232</v>
      </c>
      <c r="AD1604" t="s">
        <v>10666</v>
      </c>
      <c r="AE1604" t="s">
        <v>10666</v>
      </c>
      <c r="AF1604" t="s">
        <v>10666</v>
      </c>
    </row>
    <row r="1605" spans="1:32">
      <c r="A1605" t="s">
        <v>621</v>
      </c>
      <c r="B1605" t="s">
        <v>622</v>
      </c>
      <c r="C1605" t="s">
        <v>623</v>
      </c>
      <c r="D1605" t="s">
        <v>208</v>
      </c>
      <c r="E1605">
        <v>38.618499999999997</v>
      </c>
      <c r="F1605">
        <v>-112.1225</v>
      </c>
      <c r="G1605" t="s">
        <v>624</v>
      </c>
      <c r="H1605" t="s">
        <v>148</v>
      </c>
      <c r="I1605" t="s">
        <v>624</v>
      </c>
      <c r="J1605" t="s">
        <v>248</v>
      </c>
      <c r="K1605" t="s">
        <v>10666</v>
      </c>
      <c r="L1605" t="s">
        <v>625</v>
      </c>
      <c r="M1605" s="43">
        <v>30503</v>
      </c>
      <c r="N1605" s="43" t="s">
        <v>10666</v>
      </c>
      <c r="O1605" t="s">
        <v>250</v>
      </c>
      <c r="P1605" t="s">
        <v>150</v>
      </c>
      <c r="Q1605">
        <v>2</v>
      </c>
      <c r="R1605" t="s">
        <v>10666</v>
      </c>
      <c r="S1605" t="s">
        <v>10666</v>
      </c>
      <c r="T1605" t="s">
        <v>10666</v>
      </c>
      <c r="U1605" t="s">
        <v>10666</v>
      </c>
      <c r="V1605">
        <v>0.14000000000000001</v>
      </c>
      <c r="W1605" t="s">
        <v>10666</v>
      </c>
      <c r="X1605" t="s">
        <v>10666</v>
      </c>
      <c r="Y1605" t="s">
        <v>10666</v>
      </c>
      <c r="Z1605" t="s">
        <v>626</v>
      </c>
      <c r="AA1605" s="48" t="s">
        <v>627</v>
      </c>
      <c r="AB1605" s="41" t="s">
        <v>11100</v>
      </c>
      <c r="AC1605" t="s">
        <v>153</v>
      </c>
      <c r="AD1605" t="s">
        <v>10666</v>
      </c>
      <c r="AE1605" t="s">
        <v>10666</v>
      </c>
      <c r="AF1605" t="s">
        <v>10666</v>
      </c>
    </row>
    <row r="1606" spans="1:32">
      <c r="A1606" t="s">
        <v>2298</v>
      </c>
      <c r="B1606" t="s">
        <v>2299</v>
      </c>
      <c r="C1606" t="s">
        <v>10666</v>
      </c>
      <c r="D1606" t="s">
        <v>186</v>
      </c>
      <c r="E1606">
        <v>61.2194</v>
      </c>
      <c r="F1606">
        <v>-149.72919999999999</v>
      </c>
      <c r="G1606" t="s">
        <v>2300</v>
      </c>
      <c r="H1606" t="s">
        <v>148</v>
      </c>
      <c r="I1606" t="s">
        <v>2300</v>
      </c>
      <c r="J1606" t="s">
        <v>108</v>
      </c>
      <c r="K1606" t="s">
        <v>10666</v>
      </c>
      <c r="L1606" t="s">
        <v>2301</v>
      </c>
      <c r="M1606" s="43">
        <v>31209</v>
      </c>
      <c r="N1606" s="43" t="s">
        <v>10666</v>
      </c>
      <c r="O1606" t="s">
        <v>149</v>
      </c>
      <c r="P1606" t="s">
        <v>150</v>
      </c>
      <c r="Q1606">
        <v>1</v>
      </c>
      <c r="R1606">
        <v>0.75</v>
      </c>
      <c r="S1606" t="s">
        <v>10666</v>
      </c>
      <c r="T1606" t="s">
        <v>10666</v>
      </c>
      <c r="U1606">
        <v>1988</v>
      </c>
      <c r="V1606" t="s">
        <v>10666</v>
      </c>
      <c r="W1606" t="s">
        <v>10666</v>
      </c>
      <c r="X1606" t="s">
        <v>10666</v>
      </c>
      <c r="Y1606" t="s">
        <v>10666</v>
      </c>
      <c r="Z1606" t="s">
        <v>2302</v>
      </c>
      <c r="AA1606" s="48" t="s">
        <v>693</v>
      </c>
      <c r="AB1606" s="41" t="s">
        <v>10666</v>
      </c>
      <c r="AC1606" t="s">
        <v>10666</v>
      </c>
      <c r="AD1606" t="s">
        <v>10666</v>
      </c>
      <c r="AE1606" t="s">
        <v>10666</v>
      </c>
      <c r="AF1606" t="s">
        <v>10666</v>
      </c>
    </row>
    <row r="1607" spans="1:32">
      <c r="A1607" t="s">
        <v>2239</v>
      </c>
      <c r="B1607" t="s">
        <v>2240</v>
      </c>
      <c r="C1607" t="s">
        <v>2241</v>
      </c>
      <c r="D1607" t="s">
        <v>295</v>
      </c>
      <c r="E1607">
        <v>42.282499999999999</v>
      </c>
      <c r="F1607">
        <v>-85.491500000000002</v>
      </c>
      <c r="G1607" t="s">
        <v>2242</v>
      </c>
      <c r="H1607" t="s">
        <v>459</v>
      </c>
      <c r="I1607" t="s">
        <v>2242</v>
      </c>
      <c r="J1607" t="s">
        <v>108</v>
      </c>
      <c r="K1607" t="s">
        <v>10666</v>
      </c>
      <c r="L1607" t="s">
        <v>2243</v>
      </c>
      <c r="M1607" s="43">
        <v>31254</v>
      </c>
      <c r="N1607" s="43" t="s">
        <v>10666</v>
      </c>
      <c r="O1607" t="s">
        <v>10666</v>
      </c>
      <c r="P1607" t="s">
        <v>150</v>
      </c>
      <c r="Q1607">
        <v>4</v>
      </c>
      <c r="R1607">
        <v>0.88</v>
      </c>
      <c r="S1607">
        <v>4500</v>
      </c>
      <c r="T1607">
        <v>58.374844330000002</v>
      </c>
      <c r="U1607">
        <v>1984</v>
      </c>
      <c r="V1607" t="s">
        <v>10666</v>
      </c>
      <c r="W1607" t="s">
        <v>10666</v>
      </c>
      <c r="X1607" t="s">
        <v>10666</v>
      </c>
      <c r="Y1607" t="s">
        <v>10666</v>
      </c>
      <c r="Z1607" t="s">
        <v>2244</v>
      </c>
      <c r="AA1607" s="48" t="s">
        <v>11412</v>
      </c>
      <c r="AB1607" s="41" t="s">
        <v>11411</v>
      </c>
      <c r="AC1607" t="s">
        <v>301</v>
      </c>
      <c r="AD1607" t="s">
        <v>10666</v>
      </c>
      <c r="AE1607" t="s">
        <v>10666</v>
      </c>
      <c r="AF1607" t="s">
        <v>10666</v>
      </c>
    </row>
    <row r="1608" spans="1:32">
      <c r="A1608" t="s">
        <v>2843</v>
      </c>
      <c r="B1608" t="s">
        <v>2844</v>
      </c>
      <c r="C1608" t="s">
        <v>1562</v>
      </c>
      <c r="D1608" t="s">
        <v>295</v>
      </c>
      <c r="E1608">
        <v>42.962000000000003</v>
      </c>
      <c r="F1608">
        <v>-85.331000000000003</v>
      </c>
      <c r="G1608" t="s">
        <v>2242</v>
      </c>
      <c r="H1608" t="s">
        <v>459</v>
      </c>
      <c r="I1608" t="s">
        <v>2242</v>
      </c>
      <c r="J1608" t="s">
        <v>108</v>
      </c>
      <c r="K1608" t="s">
        <v>10666</v>
      </c>
      <c r="L1608" t="s">
        <v>2845</v>
      </c>
      <c r="M1608" s="43">
        <v>31408</v>
      </c>
      <c r="N1608" s="43" t="s">
        <v>10666</v>
      </c>
      <c r="O1608" t="s">
        <v>10666</v>
      </c>
      <c r="P1608" t="s">
        <v>150</v>
      </c>
      <c r="Q1608">
        <v>2</v>
      </c>
      <c r="R1608">
        <v>0.9</v>
      </c>
      <c r="S1608" t="s">
        <v>10666</v>
      </c>
      <c r="T1608" t="s">
        <v>10666</v>
      </c>
      <c r="U1608">
        <v>1983</v>
      </c>
      <c r="V1608" t="s">
        <v>10666</v>
      </c>
      <c r="W1608" t="s">
        <v>10666</v>
      </c>
      <c r="X1608" t="s">
        <v>10666</v>
      </c>
      <c r="Y1608" t="s">
        <v>10666</v>
      </c>
      <c r="Z1608" t="s">
        <v>2194</v>
      </c>
      <c r="AA1608" s="48" t="s">
        <v>2249</v>
      </c>
      <c r="AB1608" s="41" t="s">
        <v>10819</v>
      </c>
      <c r="AC1608" t="s">
        <v>301</v>
      </c>
      <c r="AD1608" t="s">
        <v>10666</v>
      </c>
      <c r="AE1608" t="s">
        <v>10666</v>
      </c>
      <c r="AF1608" t="s">
        <v>10666</v>
      </c>
    </row>
    <row r="1609" spans="1:32">
      <c r="A1609" t="s">
        <v>1737</v>
      </c>
      <c r="B1609" t="s">
        <v>1738</v>
      </c>
      <c r="C1609" t="s">
        <v>1562</v>
      </c>
      <c r="D1609" t="s">
        <v>295</v>
      </c>
      <c r="E1609">
        <v>42.811</v>
      </c>
      <c r="F1609">
        <v>-85.483999999999995</v>
      </c>
      <c r="G1609" t="s">
        <v>1739</v>
      </c>
      <c r="H1609" t="s">
        <v>459</v>
      </c>
      <c r="I1609" t="s">
        <v>1739</v>
      </c>
      <c r="J1609" t="s">
        <v>108</v>
      </c>
      <c r="K1609" t="s">
        <v>10666</v>
      </c>
      <c r="L1609" t="s">
        <v>1740</v>
      </c>
      <c r="M1609" s="43">
        <v>37342</v>
      </c>
      <c r="N1609" s="43">
        <v>51925</v>
      </c>
      <c r="O1609" t="s">
        <v>161</v>
      </c>
      <c r="P1609" t="s">
        <v>162</v>
      </c>
      <c r="Q1609">
        <v>2</v>
      </c>
      <c r="R1609">
        <v>0.8</v>
      </c>
      <c r="S1609">
        <v>4650</v>
      </c>
      <c r="T1609">
        <v>66.352739729999996</v>
      </c>
      <c r="U1609" t="s">
        <v>10666</v>
      </c>
      <c r="V1609" t="s">
        <v>10666</v>
      </c>
      <c r="W1609" t="s">
        <v>10666</v>
      </c>
      <c r="X1609" t="s">
        <v>10666</v>
      </c>
      <c r="Y1609" t="s">
        <v>10666</v>
      </c>
      <c r="Z1609" t="s">
        <v>1741</v>
      </c>
      <c r="AA1609" s="48" t="s">
        <v>1742</v>
      </c>
      <c r="AB1609" s="41" t="s">
        <v>10819</v>
      </c>
      <c r="AC1609" t="s">
        <v>301</v>
      </c>
      <c r="AD1609" t="s">
        <v>10666</v>
      </c>
      <c r="AE1609" t="s">
        <v>10666</v>
      </c>
      <c r="AF1609" t="s">
        <v>10666</v>
      </c>
    </row>
    <row r="1610" spans="1:32">
      <c r="A1610" t="s">
        <v>1210</v>
      </c>
      <c r="B1610" t="s">
        <v>1211</v>
      </c>
      <c r="C1610" t="s">
        <v>10666</v>
      </c>
      <c r="D1610" t="s">
        <v>186</v>
      </c>
      <c r="E1610">
        <v>58.06991</v>
      </c>
      <c r="F1610">
        <v>-135.38289700000001</v>
      </c>
      <c r="G1610" t="s">
        <v>1212</v>
      </c>
      <c r="H1610" t="s">
        <v>809</v>
      </c>
      <c r="I1610" t="s">
        <v>1212</v>
      </c>
      <c r="J1610" t="s">
        <v>108</v>
      </c>
      <c r="K1610" t="s">
        <v>10666</v>
      </c>
      <c r="L1610" t="s">
        <v>1213</v>
      </c>
      <c r="M1610" s="43">
        <v>41303</v>
      </c>
      <c r="N1610" s="43">
        <v>59536</v>
      </c>
      <c r="O1610" t="s">
        <v>161</v>
      </c>
      <c r="P1610" t="s">
        <v>162</v>
      </c>
      <c r="Q1610">
        <v>1</v>
      </c>
      <c r="R1610">
        <v>0.45</v>
      </c>
      <c r="S1610">
        <v>1810</v>
      </c>
      <c r="T1610">
        <v>45.915778789999997</v>
      </c>
      <c r="U1610">
        <v>2015</v>
      </c>
      <c r="V1610" t="s">
        <v>10666</v>
      </c>
      <c r="W1610" t="s">
        <v>10666</v>
      </c>
      <c r="X1610" t="s">
        <v>10666</v>
      </c>
      <c r="Y1610" t="s">
        <v>10666</v>
      </c>
      <c r="Z1610" t="s">
        <v>1214</v>
      </c>
      <c r="AA1610" s="48" t="s">
        <v>1215</v>
      </c>
      <c r="AB1610" s="41" t="s">
        <v>10666</v>
      </c>
      <c r="AC1610" t="s">
        <v>10666</v>
      </c>
      <c r="AD1610" t="s">
        <v>10666</v>
      </c>
      <c r="AE1610" t="s">
        <v>10666</v>
      </c>
      <c r="AF1610" t="s">
        <v>10666</v>
      </c>
    </row>
    <row r="1611" spans="1:32">
      <c r="A1611" t="s">
        <v>292</v>
      </c>
      <c r="B1611" t="s">
        <v>293</v>
      </c>
      <c r="C1611" t="s">
        <v>294</v>
      </c>
      <c r="D1611" t="s">
        <v>295</v>
      </c>
      <c r="E1611">
        <v>43.895000000000003</v>
      </c>
      <c r="F1611">
        <v>-86.428299999999993</v>
      </c>
      <c r="G1611" t="s">
        <v>296</v>
      </c>
      <c r="H1611" t="s">
        <v>247</v>
      </c>
      <c r="I1611" t="s">
        <v>297</v>
      </c>
      <c r="J1611" t="s">
        <v>248</v>
      </c>
      <c r="K1611">
        <v>1713</v>
      </c>
      <c r="L1611" t="s">
        <v>298</v>
      </c>
      <c r="M1611" s="43">
        <v>43622</v>
      </c>
      <c r="N1611" s="43">
        <v>61909</v>
      </c>
      <c r="O1611" t="s">
        <v>250</v>
      </c>
      <c r="P1611" t="s">
        <v>162</v>
      </c>
      <c r="Q1611">
        <v>6</v>
      </c>
      <c r="R1611" t="s">
        <v>10666</v>
      </c>
      <c r="S1611" t="s">
        <v>10666</v>
      </c>
      <c r="T1611" t="s">
        <v>10666</v>
      </c>
      <c r="U1611" t="s">
        <v>10666</v>
      </c>
      <c r="V1611">
        <v>1978.8</v>
      </c>
      <c r="W1611">
        <v>2214451.09</v>
      </c>
      <c r="X1611">
        <v>12.7749757590274</v>
      </c>
      <c r="Y1611">
        <v>1973</v>
      </c>
      <c r="Z1611" t="s">
        <v>299</v>
      </c>
      <c r="AA1611" s="48" t="s">
        <v>300</v>
      </c>
      <c r="AB1611" s="41" t="s">
        <v>11410</v>
      </c>
      <c r="AC1611" t="s">
        <v>301</v>
      </c>
      <c r="AD1611" t="s">
        <v>302</v>
      </c>
      <c r="AE1611" t="s">
        <v>166</v>
      </c>
      <c r="AF1611" t="s">
        <v>303</v>
      </c>
    </row>
    <row r="1612" spans="1:32">
      <c r="A1612" t="s">
        <v>835</v>
      </c>
      <c r="B1612" t="s">
        <v>836</v>
      </c>
      <c r="C1612" t="s">
        <v>837</v>
      </c>
      <c r="D1612" t="s">
        <v>186</v>
      </c>
      <c r="E1612">
        <v>57.216999999999999</v>
      </c>
      <c r="F1612">
        <v>-134.87299999999999</v>
      </c>
      <c r="G1612" t="s">
        <v>838</v>
      </c>
      <c r="H1612" t="s">
        <v>5</v>
      </c>
      <c r="I1612" t="s">
        <v>10666</v>
      </c>
      <c r="J1612" t="s">
        <v>108</v>
      </c>
      <c r="K1612" t="s">
        <v>10666</v>
      </c>
      <c r="L1612" t="s">
        <v>839</v>
      </c>
      <c r="M1612" s="43">
        <v>43293</v>
      </c>
      <c r="N1612" s="43" t="s">
        <v>10666</v>
      </c>
      <c r="O1612" t="s">
        <v>149</v>
      </c>
      <c r="P1612" t="s">
        <v>150</v>
      </c>
      <c r="Q1612">
        <v>2</v>
      </c>
      <c r="R1612">
        <v>0.33</v>
      </c>
      <c r="S1612">
        <v>1401.6</v>
      </c>
      <c r="T1612">
        <v>48.484848479999997</v>
      </c>
      <c r="U1612">
        <v>1985</v>
      </c>
      <c r="V1612" t="s">
        <v>10666</v>
      </c>
      <c r="W1612" t="s">
        <v>10666</v>
      </c>
      <c r="X1612" t="s">
        <v>10666</v>
      </c>
      <c r="Y1612" t="s">
        <v>10666</v>
      </c>
      <c r="Z1612" t="s">
        <v>836</v>
      </c>
      <c r="AA1612" s="48" t="s">
        <v>840</v>
      </c>
      <c r="AB1612" s="41" t="s">
        <v>10666</v>
      </c>
      <c r="AC1612" t="s">
        <v>10666</v>
      </c>
      <c r="AD1612" t="s">
        <v>10666</v>
      </c>
      <c r="AE1612" t="s">
        <v>10666</v>
      </c>
      <c r="AF1612" t="s">
        <v>10666</v>
      </c>
    </row>
    <row r="1613" spans="1:32">
      <c r="A1613" t="s">
        <v>3908</v>
      </c>
      <c r="B1613" t="s">
        <v>3909</v>
      </c>
      <c r="C1613" t="s">
        <v>2287</v>
      </c>
      <c r="D1613" t="s">
        <v>186</v>
      </c>
      <c r="E1613">
        <v>56.3</v>
      </c>
      <c r="F1613">
        <v>-134.6833</v>
      </c>
      <c r="G1613" t="s">
        <v>2288</v>
      </c>
      <c r="H1613" t="s">
        <v>459</v>
      </c>
      <c r="I1613" t="s">
        <v>2288</v>
      </c>
      <c r="J1613" t="s">
        <v>108</v>
      </c>
      <c r="K1613" t="s">
        <v>10666</v>
      </c>
      <c r="L1613" t="s">
        <v>3910</v>
      </c>
      <c r="M1613" s="43">
        <v>29419</v>
      </c>
      <c r="N1613" s="43">
        <v>47664</v>
      </c>
      <c r="O1613" t="s">
        <v>10666</v>
      </c>
      <c r="P1613" t="s">
        <v>162</v>
      </c>
      <c r="Q1613">
        <v>3</v>
      </c>
      <c r="R1613">
        <v>0.16200000000000001</v>
      </c>
      <c r="S1613" t="s">
        <v>10666</v>
      </c>
      <c r="T1613" t="s">
        <v>10666</v>
      </c>
      <c r="U1613">
        <v>2000</v>
      </c>
      <c r="V1613" t="s">
        <v>10666</v>
      </c>
      <c r="W1613" t="s">
        <v>10666</v>
      </c>
      <c r="X1613" t="s">
        <v>10666</v>
      </c>
      <c r="Y1613" t="s">
        <v>10666</v>
      </c>
      <c r="Z1613" t="s">
        <v>3911</v>
      </c>
      <c r="AA1613" s="48" t="s">
        <v>2291</v>
      </c>
      <c r="AB1613" s="41" t="s">
        <v>10666</v>
      </c>
      <c r="AC1613" t="s">
        <v>10666</v>
      </c>
      <c r="AD1613" t="s">
        <v>10666</v>
      </c>
      <c r="AE1613" t="s">
        <v>10666</v>
      </c>
      <c r="AF1613" t="s">
        <v>10666</v>
      </c>
    </row>
    <row r="1614" spans="1:32">
      <c r="A1614" t="s">
        <v>11408</v>
      </c>
      <c r="B1614" t="s">
        <v>11407</v>
      </c>
      <c r="C1614" t="s">
        <v>10666</v>
      </c>
      <c r="D1614" t="s">
        <v>186</v>
      </c>
      <c r="E1614">
        <v>61.256827591227399</v>
      </c>
      <c r="F1614">
        <v>-149.277305042287</v>
      </c>
      <c r="G1614" t="s">
        <v>11406</v>
      </c>
      <c r="H1614" t="s">
        <v>227</v>
      </c>
      <c r="I1614" t="s">
        <v>10666</v>
      </c>
      <c r="J1614" t="s">
        <v>108</v>
      </c>
      <c r="K1614" t="s">
        <v>10666</v>
      </c>
      <c r="L1614" t="s">
        <v>11409</v>
      </c>
      <c r="M1614" s="43" t="s">
        <v>10666</v>
      </c>
      <c r="N1614" s="43" t="s">
        <v>10666</v>
      </c>
      <c r="O1614" t="s">
        <v>161</v>
      </c>
      <c r="P1614" s="43" t="s">
        <v>10666</v>
      </c>
      <c r="Q1614">
        <v>1</v>
      </c>
      <c r="R1614">
        <v>0.3</v>
      </c>
      <c r="S1614" t="s">
        <v>10666</v>
      </c>
      <c r="T1614" t="s">
        <v>10666</v>
      </c>
      <c r="U1614">
        <v>2021</v>
      </c>
      <c r="V1614" t="s">
        <v>10666</v>
      </c>
      <c r="W1614" t="s">
        <v>10666</v>
      </c>
      <c r="X1614" t="s">
        <v>10666</v>
      </c>
      <c r="Y1614" t="s">
        <v>10666</v>
      </c>
      <c r="Z1614" t="s">
        <v>10666</v>
      </c>
      <c r="AA1614" s="49" t="s">
        <v>10666</v>
      </c>
      <c r="AB1614" s="41" t="s">
        <v>10666</v>
      </c>
      <c r="AC1614" t="s">
        <v>10666</v>
      </c>
      <c r="AD1614" t="s">
        <v>10666</v>
      </c>
      <c r="AE1614" t="s">
        <v>10666</v>
      </c>
      <c r="AF1614" t="s">
        <v>10666</v>
      </c>
    </row>
    <row r="1615" spans="1:32">
      <c r="A1615" t="s">
        <v>776</v>
      </c>
      <c r="B1615" t="s">
        <v>777</v>
      </c>
      <c r="C1615" t="s">
        <v>778</v>
      </c>
      <c r="D1615" t="s">
        <v>186</v>
      </c>
      <c r="E1615">
        <v>56.802300000000002</v>
      </c>
      <c r="F1615">
        <v>-132.99600000000001</v>
      </c>
      <c r="G1615" t="s">
        <v>779</v>
      </c>
      <c r="H1615" t="s">
        <v>227</v>
      </c>
      <c r="I1615" t="s">
        <v>10666</v>
      </c>
      <c r="J1615" t="s">
        <v>108</v>
      </c>
      <c r="K1615" t="s">
        <v>10666</v>
      </c>
      <c r="L1615" t="s">
        <v>780</v>
      </c>
      <c r="M1615" s="43">
        <v>43972</v>
      </c>
      <c r="N1615" s="43" t="s">
        <v>10666</v>
      </c>
      <c r="O1615" t="s">
        <v>161</v>
      </c>
      <c r="P1615" t="s">
        <v>150</v>
      </c>
      <c r="Q1615">
        <v>1</v>
      </c>
      <c r="R1615">
        <v>1.5E-3</v>
      </c>
      <c r="S1615" t="s">
        <v>10666</v>
      </c>
      <c r="T1615" t="s">
        <v>10666</v>
      </c>
      <c r="U1615">
        <v>2021</v>
      </c>
      <c r="V1615" t="s">
        <v>10666</v>
      </c>
      <c r="W1615" t="s">
        <v>10666</v>
      </c>
      <c r="X1615" t="s">
        <v>10666</v>
      </c>
      <c r="Y1615" t="s">
        <v>10666</v>
      </c>
      <c r="Z1615" t="s">
        <v>781</v>
      </c>
      <c r="AA1615" s="48" t="s">
        <v>782</v>
      </c>
      <c r="AB1615" s="41" t="s">
        <v>10666</v>
      </c>
      <c r="AC1615" t="s">
        <v>10666</v>
      </c>
      <c r="AD1615" t="s">
        <v>10666</v>
      </c>
      <c r="AE1615" t="s">
        <v>10666</v>
      </c>
      <c r="AF1615" t="s">
        <v>10666</v>
      </c>
    </row>
    <row r="1616" spans="1:32">
      <c r="A1616" t="s">
        <v>1087</v>
      </c>
      <c r="B1616" t="s">
        <v>1088</v>
      </c>
      <c r="C1616" t="s">
        <v>10666</v>
      </c>
      <c r="D1616" t="s">
        <v>186</v>
      </c>
      <c r="E1616">
        <v>57.512999999999998</v>
      </c>
      <c r="F1616">
        <v>-153.98699999999999</v>
      </c>
      <c r="G1616" t="s">
        <v>1089</v>
      </c>
      <c r="H1616" t="s">
        <v>148</v>
      </c>
      <c r="I1616" t="s">
        <v>1089</v>
      </c>
      <c r="J1616" t="s">
        <v>108</v>
      </c>
      <c r="K1616" t="s">
        <v>10666</v>
      </c>
      <c r="L1616" t="s">
        <v>10666</v>
      </c>
      <c r="M1616" t="s">
        <v>10666</v>
      </c>
      <c r="N1616" s="43" t="s">
        <v>10666</v>
      </c>
      <c r="O1616" t="s">
        <v>10666</v>
      </c>
      <c r="P1616" t="s">
        <v>543</v>
      </c>
      <c r="Q1616">
        <v>1</v>
      </c>
      <c r="R1616">
        <v>0.47499999999999998</v>
      </c>
      <c r="S1616" t="s">
        <v>10666</v>
      </c>
      <c r="T1616" t="s">
        <v>10666</v>
      </c>
      <c r="U1616">
        <v>1954</v>
      </c>
      <c r="V1616" t="s">
        <v>10666</v>
      </c>
      <c r="W1616" t="s">
        <v>10666</v>
      </c>
      <c r="X1616" t="s">
        <v>10666</v>
      </c>
      <c r="Y1616" t="s">
        <v>10666</v>
      </c>
      <c r="Z1616" t="s">
        <v>10666</v>
      </c>
      <c r="AA1616" s="48" t="s">
        <v>1090</v>
      </c>
      <c r="AB1616" s="41" t="s">
        <v>10666</v>
      </c>
      <c r="AC1616" t="s">
        <v>10666</v>
      </c>
      <c r="AD1616" t="s">
        <v>10666</v>
      </c>
      <c r="AE1616" t="s">
        <v>10666</v>
      </c>
      <c r="AF1616" t="s">
        <v>10666</v>
      </c>
    </row>
    <row r="1617" spans="1:32">
      <c r="A1617" t="s">
        <v>1084</v>
      </c>
      <c r="B1617" t="s">
        <v>1085</v>
      </c>
      <c r="C1617" t="s">
        <v>10666</v>
      </c>
      <c r="D1617" t="s">
        <v>186</v>
      </c>
      <c r="E1617">
        <v>59.279286999999997</v>
      </c>
      <c r="F1617">
        <v>-135.47705300000001</v>
      </c>
      <c r="G1617" t="s">
        <v>543</v>
      </c>
      <c r="H1617" t="s">
        <v>543</v>
      </c>
      <c r="I1617" t="s">
        <v>10666</v>
      </c>
      <c r="J1617" t="s">
        <v>108</v>
      </c>
      <c r="K1617" t="s">
        <v>10666</v>
      </c>
      <c r="L1617" t="s">
        <v>10666</v>
      </c>
      <c r="M1617" t="s">
        <v>10666</v>
      </c>
      <c r="N1617" s="43" t="s">
        <v>10666</v>
      </c>
      <c r="O1617" t="s">
        <v>10666</v>
      </c>
      <c r="P1617" t="s">
        <v>543</v>
      </c>
      <c r="Q1617">
        <v>1</v>
      </c>
      <c r="R1617">
        <v>0.28499999999999998</v>
      </c>
      <c r="S1617" t="s">
        <v>10666</v>
      </c>
      <c r="T1617" t="s">
        <v>10666</v>
      </c>
      <c r="U1617">
        <v>1954</v>
      </c>
      <c r="V1617" t="s">
        <v>10666</v>
      </c>
      <c r="W1617" t="s">
        <v>10666</v>
      </c>
      <c r="X1617" t="s">
        <v>10666</v>
      </c>
      <c r="Y1617" t="s">
        <v>10666</v>
      </c>
      <c r="Z1617" t="s">
        <v>10666</v>
      </c>
      <c r="AA1617" s="48" t="s">
        <v>1086</v>
      </c>
      <c r="AB1617" s="41" t="s">
        <v>10666</v>
      </c>
      <c r="AC1617" t="s">
        <v>10666</v>
      </c>
      <c r="AD1617" t="s">
        <v>10666</v>
      </c>
      <c r="AE1617" t="s">
        <v>10666</v>
      </c>
      <c r="AF1617" t="s">
        <v>10666</v>
      </c>
    </row>
    <row r="1618" spans="1:32">
      <c r="A1618" t="s">
        <v>3991</v>
      </c>
      <c r="B1618" t="s">
        <v>2915</v>
      </c>
      <c r="C1618" t="s">
        <v>3992</v>
      </c>
      <c r="D1618" t="s">
        <v>157</v>
      </c>
      <c r="E1618">
        <v>48.082566</v>
      </c>
      <c r="F1618">
        <v>-120.85293900000001</v>
      </c>
      <c r="G1618" t="s">
        <v>3993</v>
      </c>
      <c r="H1618" t="s">
        <v>459</v>
      </c>
      <c r="I1618" t="s">
        <v>3993</v>
      </c>
      <c r="J1618" t="s">
        <v>108</v>
      </c>
      <c r="K1618" t="s">
        <v>10666</v>
      </c>
      <c r="L1618" t="s">
        <v>3994</v>
      </c>
      <c r="M1618" s="43">
        <v>38134</v>
      </c>
      <c r="N1618" s="43">
        <v>52748</v>
      </c>
      <c r="O1618" t="s">
        <v>161</v>
      </c>
      <c r="P1618" t="s">
        <v>162</v>
      </c>
      <c r="Q1618">
        <v>1</v>
      </c>
      <c r="R1618">
        <v>0.24</v>
      </c>
      <c r="S1618" t="s">
        <v>10666</v>
      </c>
      <c r="T1618" t="s">
        <v>10666</v>
      </c>
      <c r="U1618">
        <v>1923</v>
      </c>
      <c r="V1618" t="s">
        <v>10666</v>
      </c>
      <c r="W1618" t="s">
        <v>10666</v>
      </c>
      <c r="X1618" t="s">
        <v>10666</v>
      </c>
      <c r="Y1618" t="s">
        <v>10666</v>
      </c>
      <c r="Z1618" t="s">
        <v>3995</v>
      </c>
      <c r="AA1618" s="48" t="s">
        <v>3996</v>
      </c>
      <c r="AB1618" s="41" t="s">
        <v>10673</v>
      </c>
      <c r="AC1618" t="s">
        <v>153</v>
      </c>
      <c r="AD1618" t="s">
        <v>10666</v>
      </c>
      <c r="AE1618" t="s">
        <v>10666</v>
      </c>
      <c r="AF1618" t="s">
        <v>10666</v>
      </c>
    </row>
    <row r="1619" spans="1:32">
      <c r="A1619" t="s">
        <v>3986</v>
      </c>
      <c r="B1619" t="s">
        <v>514</v>
      </c>
      <c r="C1619" t="s">
        <v>514</v>
      </c>
      <c r="D1619" t="s">
        <v>178</v>
      </c>
      <c r="E1619">
        <v>38.008400000000002</v>
      </c>
      <c r="F1619">
        <v>-107.6645</v>
      </c>
      <c r="G1619" t="s">
        <v>3987</v>
      </c>
      <c r="H1619" t="s">
        <v>809</v>
      </c>
      <c r="I1619" t="s">
        <v>3987</v>
      </c>
      <c r="J1619" t="s">
        <v>108</v>
      </c>
      <c r="K1619" t="s">
        <v>10666</v>
      </c>
      <c r="L1619" t="s">
        <v>3988</v>
      </c>
      <c r="M1619" s="43">
        <v>40058</v>
      </c>
      <c r="N1619" s="43">
        <v>51238</v>
      </c>
      <c r="O1619" t="s">
        <v>161</v>
      </c>
      <c r="P1619" t="s">
        <v>162</v>
      </c>
      <c r="Q1619">
        <v>4</v>
      </c>
      <c r="R1619">
        <v>0.75</v>
      </c>
      <c r="S1619">
        <v>4303.3999999999996</v>
      </c>
      <c r="T1619">
        <v>65.50076104</v>
      </c>
      <c r="U1619" t="s">
        <v>10666</v>
      </c>
      <c r="V1619" t="s">
        <v>10666</v>
      </c>
      <c r="W1619" t="s">
        <v>10666</v>
      </c>
      <c r="X1619" t="s">
        <v>10666</v>
      </c>
      <c r="Y1619" t="s">
        <v>10666</v>
      </c>
      <c r="Z1619" t="s">
        <v>3989</v>
      </c>
      <c r="AA1619" s="48" t="s">
        <v>3990</v>
      </c>
      <c r="AB1619" s="41" t="s">
        <v>11281</v>
      </c>
      <c r="AC1619" t="s">
        <v>153</v>
      </c>
      <c r="AD1619" t="s">
        <v>10666</v>
      </c>
      <c r="AE1619" t="s">
        <v>10666</v>
      </c>
      <c r="AF1619" t="s">
        <v>10666</v>
      </c>
    </row>
    <row r="1620" spans="1:32">
      <c r="A1620" t="s">
        <v>3981</v>
      </c>
      <c r="B1620" t="s">
        <v>3982</v>
      </c>
      <c r="C1620" t="s">
        <v>633</v>
      </c>
      <c r="D1620" t="s">
        <v>574</v>
      </c>
      <c r="E1620">
        <v>42.741700000000002</v>
      </c>
      <c r="F1620">
        <v>-110.8832</v>
      </c>
      <c r="G1620" t="s">
        <v>3983</v>
      </c>
      <c r="H1620" t="s">
        <v>459</v>
      </c>
      <c r="I1620" t="s">
        <v>3983</v>
      </c>
      <c r="J1620" t="s">
        <v>108</v>
      </c>
      <c r="K1620" t="s">
        <v>10666</v>
      </c>
      <c r="L1620" t="s">
        <v>3984</v>
      </c>
      <c r="M1620" s="43">
        <v>35783</v>
      </c>
      <c r="N1620" s="43">
        <v>54026</v>
      </c>
      <c r="O1620" t="s">
        <v>161</v>
      </c>
      <c r="P1620" t="s">
        <v>162</v>
      </c>
      <c r="Q1620">
        <v>2</v>
      </c>
      <c r="R1620">
        <v>0.8</v>
      </c>
      <c r="S1620">
        <v>4042.666667</v>
      </c>
      <c r="T1620">
        <v>57.686453579999998</v>
      </c>
      <c r="U1620">
        <v>1940</v>
      </c>
      <c r="V1620" t="s">
        <v>10666</v>
      </c>
      <c r="W1620" t="s">
        <v>10666</v>
      </c>
      <c r="X1620" t="s">
        <v>10666</v>
      </c>
      <c r="Y1620" t="s">
        <v>10666</v>
      </c>
      <c r="Z1620" t="s">
        <v>3985</v>
      </c>
      <c r="AA1620" s="48" t="s">
        <v>1488</v>
      </c>
      <c r="AB1620" s="41" t="s">
        <v>10881</v>
      </c>
      <c r="AC1620" t="s">
        <v>153</v>
      </c>
      <c r="AD1620" t="s">
        <v>10666</v>
      </c>
      <c r="AE1620" t="s">
        <v>10666</v>
      </c>
      <c r="AF1620" t="s">
        <v>10666</v>
      </c>
    </row>
    <row r="1621" spans="1:32">
      <c r="A1621" t="s">
        <v>3975</v>
      </c>
      <c r="B1621" t="s">
        <v>3976</v>
      </c>
      <c r="C1621" t="s">
        <v>3400</v>
      </c>
      <c r="D1621" t="s">
        <v>146</v>
      </c>
      <c r="E1621">
        <v>40.3063</v>
      </c>
      <c r="F1621">
        <v>-121.411</v>
      </c>
      <c r="G1621" t="s">
        <v>3977</v>
      </c>
      <c r="H1621" t="s">
        <v>459</v>
      </c>
      <c r="I1621" t="s">
        <v>3977</v>
      </c>
      <c r="J1621" t="s">
        <v>108</v>
      </c>
      <c r="K1621" t="s">
        <v>10666</v>
      </c>
      <c r="L1621" t="s">
        <v>3978</v>
      </c>
      <c r="M1621" s="43">
        <v>41855</v>
      </c>
      <c r="N1621" s="43">
        <v>52809</v>
      </c>
      <c r="O1621" t="s">
        <v>161</v>
      </c>
      <c r="P1621" t="s">
        <v>162</v>
      </c>
      <c r="Q1621">
        <v>1</v>
      </c>
      <c r="R1621">
        <v>0.05</v>
      </c>
      <c r="S1621">
        <v>262.8</v>
      </c>
      <c r="T1621">
        <v>60</v>
      </c>
      <c r="U1621" t="s">
        <v>10666</v>
      </c>
      <c r="V1621" t="s">
        <v>10666</v>
      </c>
      <c r="W1621" t="s">
        <v>10666</v>
      </c>
      <c r="X1621" t="s">
        <v>10666</v>
      </c>
      <c r="Y1621" t="s">
        <v>10666</v>
      </c>
      <c r="Z1621" t="s">
        <v>3979</v>
      </c>
      <c r="AA1621" s="48" t="s">
        <v>3980</v>
      </c>
      <c r="AB1621" s="41" t="s">
        <v>11391</v>
      </c>
      <c r="AC1621" t="s">
        <v>153</v>
      </c>
      <c r="AD1621" t="s">
        <v>10666</v>
      </c>
      <c r="AE1621" t="s">
        <v>10666</v>
      </c>
      <c r="AF1621" t="s">
        <v>10666</v>
      </c>
    </row>
    <row r="1622" spans="1:32">
      <c r="A1622" t="s">
        <v>3964</v>
      </c>
      <c r="B1622" t="s">
        <v>3965</v>
      </c>
      <c r="C1622" t="s">
        <v>633</v>
      </c>
      <c r="D1622" t="s">
        <v>551</v>
      </c>
      <c r="E1622">
        <v>45.366700000000002</v>
      </c>
      <c r="F1622">
        <v>-89.728300000000004</v>
      </c>
      <c r="G1622" t="s">
        <v>3966</v>
      </c>
      <c r="H1622" t="s">
        <v>459</v>
      </c>
      <c r="I1622" t="s">
        <v>3966</v>
      </c>
      <c r="J1622" t="s">
        <v>108</v>
      </c>
      <c r="K1622" t="s">
        <v>10666</v>
      </c>
      <c r="L1622" t="s">
        <v>3967</v>
      </c>
      <c r="M1622" s="43">
        <v>38358</v>
      </c>
      <c r="N1622" s="43">
        <v>49490</v>
      </c>
      <c r="O1622" t="s">
        <v>161</v>
      </c>
      <c r="P1622" t="s">
        <v>162</v>
      </c>
      <c r="Q1622">
        <v>3</v>
      </c>
      <c r="R1622">
        <v>3</v>
      </c>
      <c r="S1622">
        <v>17897</v>
      </c>
      <c r="T1622">
        <v>68.101217660000003</v>
      </c>
      <c r="U1622" t="s">
        <v>10666</v>
      </c>
      <c r="V1622" t="s">
        <v>10666</v>
      </c>
      <c r="W1622" t="s">
        <v>10666</v>
      </c>
      <c r="X1622" t="s">
        <v>10666</v>
      </c>
      <c r="Y1622" t="s">
        <v>10666</v>
      </c>
      <c r="Z1622" t="s">
        <v>599</v>
      </c>
      <c r="AA1622" s="48" t="s">
        <v>3968</v>
      </c>
      <c r="AB1622" s="41" t="s">
        <v>10998</v>
      </c>
      <c r="AC1622" t="s">
        <v>601</v>
      </c>
      <c r="AD1622" t="s">
        <v>10666</v>
      </c>
      <c r="AE1622" t="s">
        <v>10666</v>
      </c>
      <c r="AF1622" t="s">
        <v>10666</v>
      </c>
    </row>
    <row r="1623" spans="1:32">
      <c r="A1623" t="s">
        <v>3957</v>
      </c>
      <c r="B1623" t="s">
        <v>3958</v>
      </c>
      <c r="C1623" t="s">
        <v>3959</v>
      </c>
      <c r="D1623" t="s">
        <v>551</v>
      </c>
      <c r="E1623">
        <v>45.88</v>
      </c>
      <c r="F1623">
        <v>-90.511700000000005</v>
      </c>
      <c r="G1623" t="s">
        <v>3960</v>
      </c>
      <c r="H1623" t="s">
        <v>459</v>
      </c>
      <c r="I1623" t="s">
        <v>3960</v>
      </c>
      <c r="J1623" t="s">
        <v>108</v>
      </c>
      <c r="K1623" t="s">
        <v>10666</v>
      </c>
      <c r="L1623" t="s">
        <v>3961</v>
      </c>
      <c r="M1623" s="43">
        <v>35466</v>
      </c>
      <c r="N1623" s="43">
        <v>50071</v>
      </c>
      <c r="O1623" t="s">
        <v>161</v>
      </c>
      <c r="P1623" t="s">
        <v>162</v>
      </c>
      <c r="Q1623">
        <v>2</v>
      </c>
      <c r="R1623">
        <v>0.96</v>
      </c>
      <c r="S1623">
        <v>5950</v>
      </c>
      <c r="T1623">
        <v>70.752473359999996</v>
      </c>
      <c r="U1623" t="s">
        <v>10666</v>
      </c>
      <c r="V1623" t="s">
        <v>10666</v>
      </c>
      <c r="W1623" t="s">
        <v>10666</v>
      </c>
      <c r="X1623" t="s">
        <v>10666</v>
      </c>
      <c r="Y1623" t="s">
        <v>10666</v>
      </c>
      <c r="Z1623" t="s">
        <v>3962</v>
      </c>
      <c r="AA1623" s="48" t="s">
        <v>3963</v>
      </c>
      <c r="AB1623" s="41" t="s">
        <v>10969</v>
      </c>
      <c r="AC1623" t="s">
        <v>601</v>
      </c>
      <c r="AD1623" t="s">
        <v>10666</v>
      </c>
      <c r="AE1623" t="s">
        <v>10666</v>
      </c>
      <c r="AF1623" t="s">
        <v>10666</v>
      </c>
    </row>
    <row r="1624" spans="1:32">
      <c r="A1624" t="s">
        <v>3953</v>
      </c>
      <c r="B1624" t="s">
        <v>3954</v>
      </c>
      <c r="C1624" t="s">
        <v>684</v>
      </c>
      <c r="D1624" t="s">
        <v>307</v>
      </c>
      <c r="E1624">
        <v>42.098999999999997</v>
      </c>
      <c r="F1624">
        <v>-72.647999999999996</v>
      </c>
      <c r="G1624" t="s">
        <v>2807</v>
      </c>
      <c r="H1624" t="s">
        <v>459</v>
      </c>
      <c r="I1624" t="s">
        <v>2807</v>
      </c>
      <c r="J1624" t="s">
        <v>108</v>
      </c>
      <c r="K1624" t="s">
        <v>10666</v>
      </c>
      <c r="L1624" t="s">
        <v>3955</v>
      </c>
      <c r="M1624" s="43">
        <v>34631</v>
      </c>
      <c r="N1624" s="43">
        <v>49217</v>
      </c>
      <c r="O1624" t="s">
        <v>161</v>
      </c>
      <c r="P1624" t="s">
        <v>162</v>
      </c>
      <c r="Q1624">
        <v>2</v>
      </c>
      <c r="R1624">
        <v>1.4</v>
      </c>
      <c r="S1624">
        <v>6760</v>
      </c>
      <c r="T1624">
        <v>55.120678409999996</v>
      </c>
      <c r="U1624">
        <v>1930</v>
      </c>
      <c r="V1624" t="s">
        <v>10666</v>
      </c>
      <c r="W1624" t="s">
        <v>10666</v>
      </c>
      <c r="X1624" t="s">
        <v>10666</v>
      </c>
      <c r="Y1624" t="s">
        <v>10666</v>
      </c>
      <c r="Z1624" t="s">
        <v>1585</v>
      </c>
      <c r="AA1624" s="48" t="s">
        <v>3956</v>
      </c>
      <c r="AB1624" s="41" t="s">
        <v>10690</v>
      </c>
      <c r="AC1624" t="s">
        <v>232</v>
      </c>
      <c r="AD1624" t="s">
        <v>10666</v>
      </c>
      <c r="AE1624" t="s">
        <v>10666</v>
      </c>
      <c r="AF1624" t="s">
        <v>10666</v>
      </c>
    </row>
    <row r="1625" spans="1:32">
      <c r="A1625" t="s">
        <v>3947</v>
      </c>
      <c r="B1625" t="s">
        <v>294</v>
      </c>
      <c r="C1625" t="s">
        <v>1205</v>
      </c>
      <c r="D1625" t="s">
        <v>458</v>
      </c>
      <c r="E1625">
        <v>44.457000000000001</v>
      </c>
      <c r="F1625">
        <v>-69.006799999999998</v>
      </c>
      <c r="G1625" t="s">
        <v>3943</v>
      </c>
      <c r="H1625" t="s">
        <v>459</v>
      </c>
      <c r="I1625" t="s">
        <v>3943</v>
      </c>
      <c r="J1625" t="s">
        <v>108</v>
      </c>
      <c r="K1625" t="s">
        <v>10666</v>
      </c>
      <c r="L1625" t="s">
        <v>3944</v>
      </c>
      <c r="M1625" t="s">
        <v>10666</v>
      </c>
      <c r="N1625" s="43" t="s">
        <v>10666</v>
      </c>
      <c r="O1625" t="s">
        <v>10666</v>
      </c>
      <c r="P1625" t="s">
        <v>162</v>
      </c>
      <c r="Q1625">
        <v>2</v>
      </c>
      <c r="R1625">
        <v>0.09</v>
      </c>
      <c r="S1625" t="s">
        <v>10666</v>
      </c>
      <c r="T1625" t="s">
        <v>10666</v>
      </c>
      <c r="U1625">
        <v>1986</v>
      </c>
      <c r="V1625" t="s">
        <v>10666</v>
      </c>
      <c r="W1625" t="s">
        <v>10666</v>
      </c>
      <c r="X1625" t="s">
        <v>10666</v>
      </c>
      <c r="Y1625" t="s">
        <v>10666</v>
      </c>
      <c r="Z1625" t="s">
        <v>3945</v>
      </c>
      <c r="AA1625" s="48" t="s">
        <v>3946</v>
      </c>
      <c r="AB1625" s="41" t="s">
        <v>11334</v>
      </c>
      <c r="AC1625" t="s">
        <v>232</v>
      </c>
      <c r="AD1625" t="s">
        <v>10666</v>
      </c>
      <c r="AE1625" t="s">
        <v>10666</v>
      </c>
      <c r="AF1625" t="s">
        <v>10666</v>
      </c>
    </row>
    <row r="1626" spans="1:32">
      <c r="A1626" t="s">
        <v>3941</v>
      </c>
      <c r="B1626" t="s">
        <v>3942</v>
      </c>
      <c r="C1626" t="s">
        <v>1205</v>
      </c>
      <c r="D1626" t="s">
        <v>458</v>
      </c>
      <c r="E1626">
        <v>44.443800000000003</v>
      </c>
      <c r="F1626">
        <v>-68.999600000000001</v>
      </c>
      <c r="G1626" t="s">
        <v>3943</v>
      </c>
      <c r="H1626" t="s">
        <v>459</v>
      </c>
      <c r="I1626" t="s">
        <v>3943</v>
      </c>
      <c r="J1626" t="s">
        <v>108</v>
      </c>
      <c r="K1626" t="s">
        <v>10666</v>
      </c>
      <c r="L1626" t="s">
        <v>3944</v>
      </c>
      <c r="M1626" t="s">
        <v>10666</v>
      </c>
      <c r="N1626" s="43" t="s">
        <v>10666</v>
      </c>
      <c r="O1626" t="s">
        <v>10666</v>
      </c>
      <c r="P1626" t="s">
        <v>162</v>
      </c>
      <c r="Q1626">
        <v>1</v>
      </c>
      <c r="R1626">
        <v>9.4E-2</v>
      </c>
      <c r="S1626" t="s">
        <v>10666</v>
      </c>
      <c r="T1626" t="s">
        <v>10666</v>
      </c>
      <c r="U1626">
        <v>1986</v>
      </c>
      <c r="V1626" t="s">
        <v>10666</v>
      </c>
      <c r="W1626" t="s">
        <v>10666</v>
      </c>
      <c r="X1626" t="s">
        <v>10666</v>
      </c>
      <c r="Y1626" t="s">
        <v>10666</v>
      </c>
      <c r="Z1626" t="s">
        <v>3945</v>
      </c>
      <c r="AA1626" s="48" t="s">
        <v>3946</v>
      </c>
      <c r="AB1626" s="41" t="s">
        <v>11334</v>
      </c>
      <c r="AC1626" t="s">
        <v>232</v>
      </c>
      <c r="AD1626" t="s">
        <v>10666</v>
      </c>
      <c r="AE1626" t="s">
        <v>10666</v>
      </c>
      <c r="AF1626" t="s">
        <v>10666</v>
      </c>
    </row>
    <row r="1627" spans="1:32">
      <c r="A1627" t="s">
        <v>4619</v>
      </c>
      <c r="B1627" t="s">
        <v>4620</v>
      </c>
      <c r="C1627" t="s">
        <v>746</v>
      </c>
      <c r="D1627" t="s">
        <v>286</v>
      </c>
      <c r="E1627">
        <v>44.668900000000001</v>
      </c>
      <c r="F1627">
        <v>-74.988799999999998</v>
      </c>
      <c r="G1627" t="s">
        <v>4621</v>
      </c>
      <c r="H1627" t="s">
        <v>148</v>
      </c>
      <c r="I1627" t="s">
        <v>4621</v>
      </c>
      <c r="J1627" t="s">
        <v>108</v>
      </c>
      <c r="K1627" t="s">
        <v>10666</v>
      </c>
      <c r="L1627" t="s">
        <v>4622</v>
      </c>
      <c r="M1627" s="43">
        <v>29721</v>
      </c>
      <c r="N1627" s="43" t="s">
        <v>10666</v>
      </c>
      <c r="O1627" t="s">
        <v>10666</v>
      </c>
      <c r="P1627" t="s">
        <v>150</v>
      </c>
      <c r="Q1627">
        <v>2</v>
      </c>
      <c r="R1627">
        <v>0.8</v>
      </c>
      <c r="S1627" t="s">
        <v>10666</v>
      </c>
      <c r="T1627" t="s">
        <v>10666</v>
      </c>
      <c r="U1627">
        <v>1983</v>
      </c>
      <c r="V1627" t="s">
        <v>10666</v>
      </c>
      <c r="W1627" t="s">
        <v>10666</v>
      </c>
      <c r="X1627" t="s">
        <v>10666</v>
      </c>
      <c r="Y1627" t="s">
        <v>10666</v>
      </c>
      <c r="Z1627" t="s">
        <v>4623</v>
      </c>
      <c r="AA1627" s="48" t="s">
        <v>4624</v>
      </c>
      <c r="AB1627" s="41" t="s">
        <v>10789</v>
      </c>
      <c r="AC1627" t="s">
        <v>232</v>
      </c>
      <c r="AD1627" t="s">
        <v>10666</v>
      </c>
      <c r="AE1627" t="s">
        <v>10666</v>
      </c>
      <c r="AF1627" t="s">
        <v>10666</v>
      </c>
    </row>
    <row r="1628" spans="1:32">
      <c r="A1628" t="s">
        <v>10631</v>
      </c>
      <c r="B1628" t="s">
        <v>10632</v>
      </c>
      <c r="C1628" t="s">
        <v>746</v>
      </c>
      <c r="D1628" t="s">
        <v>286</v>
      </c>
      <c r="E1628">
        <v>44.667700000000004</v>
      </c>
      <c r="F1628">
        <v>-74.990099999999998</v>
      </c>
      <c r="G1628" t="s">
        <v>4621</v>
      </c>
      <c r="H1628" t="s">
        <v>148</v>
      </c>
      <c r="I1628" t="s">
        <v>4621</v>
      </c>
      <c r="J1628" t="s">
        <v>108</v>
      </c>
      <c r="K1628" t="s">
        <v>10666</v>
      </c>
      <c r="L1628" t="s">
        <v>4622</v>
      </c>
      <c r="M1628" s="43">
        <v>29721</v>
      </c>
      <c r="N1628" s="43" t="s">
        <v>10666</v>
      </c>
      <c r="O1628" t="s">
        <v>10666</v>
      </c>
      <c r="P1628" t="s">
        <v>150</v>
      </c>
      <c r="Q1628">
        <v>1</v>
      </c>
      <c r="R1628">
        <v>0.7</v>
      </c>
      <c r="S1628" t="s">
        <v>10666</v>
      </c>
      <c r="T1628" t="s">
        <v>10666</v>
      </c>
      <c r="U1628">
        <v>1983</v>
      </c>
      <c r="V1628" t="s">
        <v>10666</v>
      </c>
      <c r="W1628" t="s">
        <v>10666</v>
      </c>
      <c r="X1628" t="s">
        <v>10666</v>
      </c>
      <c r="Y1628" t="s">
        <v>10666</v>
      </c>
      <c r="Z1628" t="s">
        <v>4623</v>
      </c>
      <c r="AA1628" s="48" t="s">
        <v>4624</v>
      </c>
      <c r="AB1628" s="41" t="s">
        <v>10789</v>
      </c>
      <c r="AC1628" t="s">
        <v>232</v>
      </c>
      <c r="AD1628" t="s">
        <v>10666</v>
      </c>
      <c r="AE1628" t="s">
        <v>10666</v>
      </c>
      <c r="AF1628" t="s">
        <v>10666</v>
      </c>
    </row>
    <row r="1629" spans="1:32">
      <c r="A1629" t="s">
        <v>3937</v>
      </c>
      <c r="B1629" t="s">
        <v>3938</v>
      </c>
      <c r="C1629" t="s">
        <v>684</v>
      </c>
      <c r="D1629" t="s">
        <v>307</v>
      </c>
      <c r="E1629">
        <v>42.221400000000003</v>
      </c>
      <c r="F1629">
        <v>-72.859800000000007</v>
      </c>
      <c r="G1629" t="s">
        <v>3939</v>
      </c>
      <c r="H1629" t="s">
        <v>459</v>
      </c>
      <c r="I1629" t="s">
        <v>3939</v>
      </c>
      <c r="J1629" t="s">
        <v>108</v>
      </c>
      <c r="K1629" t="s">
        <v>10666</v>
      </c>
      <c r="L1629" t="s">
        <v>3940</v>
      </c>
      <c r="M1629" s="43">
        <v>30082</v>
      </c>
      <c r="N1629" s="43" t="s">
        <v>10666</v>
      </c>
      <c r="O1629" t="s">
        <v>161</v>
      </c>
      <c r="P1629" t="s">
        <v>150</v>
      </c>
      <c r="Q1629">
        <v>1</v>
      </c>
      <c r="R1629">
        <v>1.5</v>
      </c>
      <c r="S1629">
        <v>9500</v>
      </c>
      <c r="T1629">
        <v>72.298325719999994</v>
      </c>
      <c r="U1629">
        <v>1985</v>
      </c>
      <c r="V1629" t="s">
        <v>10666</v>
      </c>
      <c r="W1629" t="s">
        <v>10666</v>
      </c>
      <c r="X1629" t="s">
        <v>10666</v>
      </c>
      <c r="Y1629" t="s">
        <v>10666</v>
      </c>
      <c r="Z1629" t="s">
        <v>1585</v>
      </c>
      <c r="AA1629" s="48" t="s">
        <v>881</v>
      </c>
      <c r="AB1629" s="41" t="s">
        <v>10690</v>
      </c>
      <c r="AC1629" t="s">
        <v>232</v>
      </c>
      <c r="AD1629" t="s">
        <v>10666</v>
      </c>
      <c r="AE1629" t="s">
        <v>10666</v>
      </c>
      <c r="AF1629" t="s">
        <v>10666</v>
      </c>
    </row>
    <row r="1630" spans="1:32">
      <c r="A1630" t="s">
        <v>3926</v>
      </c>
      <c r="B1630" t="s">
        <v>3927</v>
      </c>
      <c r="C1630" t="s">
        <v>2328</v>
      </c>
      <c r="D1630" t="s">
        <v>146</v>
      </c>
      <c r="E1630">
        <v>41.41</v>
      </c>
      <c r="F1630">
        <v>-123.4697</v>
      </c>
      <c r="G1630" t="s">
        <v>3928</v>
      </c>
      <c r="H1630" t="s">
        <v>459</v>
      </c>
      <c r="I1630" t="s">
        <v>3928</v>
      </c>
      <c r="J1630" t="s">
        <v>108</v>
      </c>
      <c r="K1630" t="s">
        <v>10666</v>
      </c>
      <c r="L1630" t="s">
        <v>3929</v>
      </c>
      <c r="M1630" s="43">
        <v>29348</v>
      </c>
      <c r="N1630" s="43">
        <v>47603</v>
      </c>
      <c r="O1630" t="s">
        <v>10666</v>
      </c>
      <c r="P1630" t="s">
        <v>162</v>
      </c>
      <c r="Q1630">
        <v>1</v>
      </c>
      <c r="R1630">
        <v>1.2E-2</v>
      </c>
      <c r="S1630" t="s">
        <v>10666</v>
      </c>
      <c r="T1630" t="s">
        <v>10666</v>
      </c>
      <c r="U1630">
        <v>1983</v>
      </c>
      <c r="V1630" t="s">
        <v>10666</v>
      </c>
      <c r="W1630" t="s">
        <v>10666</v>
      </c>
      <c r="X1630" t="s">
        <v>10666</v>
      </c>
      <c r="Y1630" t="s">
        <v>10666</v>
      </c>
      <c r="Z1630" t="s">
        <v>3930</v>
      </c>
      <c r="AA1630" s="48" t="s">
        <v>3931</v>
      </c>
      <c r="AB1630" s="41" t="s">
        <v>10948</v>
      </c>
      <c r="AC1630" t="s">
        <v>153</v>
      </c>
      <c r="AD1630" t="s">
        <v>10666</v>
      </c>
      <c r="AE1630" t="s">
        <v>10666</v>
      </c>
      <c r="AF1630" t="s">
        <v>10666</v>
      </c>
    </row>
    <row r="1631" spans="1:32">
      <c r="A1631" t="s">
        <v>3932</v>
      </c>
      <c r="B1631" t="s">
        <v>3933</v>
      </c>
      <c r="C1631" t="s">
        <v>1453</v>
      </c>
      <c r="D1631" t="s">
        <v>307</v>
      </c>
      <c r="E1631">
        <v>42.629300000000001</v>
      </c>
      <c r="F1631">
        <v>-71.298400000000001</v>
      </c>
      <c r="G1631" t="s">
        <v>3934</v>
      </c>
      <c r="H1631" t="s">
        <v>459</v>
      </c>
      <c r="I1631" t="s">
        <v>3934</v>
      </c>
      <c r="J1631" t="s">
        <v>108</v>
      </c>
      <c r="K1631" t="s">
        <v>10666</v>
      </c>
      <c r="L1631" t="s">
        <v>3935</v>
      </c>
      <c r="M1631" s="43">
        <v>29858</v>
      </c>
      <c r="N1631" s="43" t="s">
        <v>10666</v>
      </c>
      <c r="O1631" t="s">
        <v>10666</v>
      </c>
      <c r="P1631" t="s">
        <v>150</v>
      </c>
      <c r="Q1631">
        <v>1</v>
      </c>
      <c r="R1631">
        <v>0.64</v>
      </c>
      <c r="S1631" t="s">
        <v>10666</v>
      </c>
      <c r="T1631" t="s">
        <v>10666</v>
      </c>
      <c r="U1631">
        <v>1990</v>
      </c>
      <c r="V1631" t="s">
        <v>10666</v>
      </c>
      <c r="W1631" t="s">
        <v>10666</v>
      </c>
      <c r="X1631" t="s">
        <v>10666</v>
      </c>
      <c r="Y1631" t="s">
        <v>10666</v>
      </c>
      <c r="Z1631" t="s">
        <v>2410</v>
      </c>
      <c r="AA1631" s="48" t="s">
        <v>3936</v>
      </c>
      <c r="AB1631" s="41" t="s">
        <v>10785</v>
      </c>
      <c r="AC1631" t="s">
        <v>232</v>
      </c>
      <c r="AD1631" t="s">
        <v>10666</v>
      </c>
      <c r="AE1631" t="s">
        <v>10666</v>
      </c>
      <c r="AF1631" t="s">
        <v>10666</v>
      </c>
    </row>
    <row r="1632" spans="1:32">
      <c r="A1632" t="s">
        <v>1070</v>
      </c>
      <c r="B1632" t="s">
        <v>1078</v>
      </c>
      <c r="C1632" t="s">
        <v>10666</v>
      </c>
      <c r="D1632" t="s">
        <v>186</v>
      </c>
      <c r="E1632">
        <v>61.6</v>
      </c>
      <c r="F1632">
        <v>-148.96</v>
      </c>
      <c r="G1632" t="s">
        <v>11405</v>
      </c>
      <c r="H1632" t="s">
        <v>227</v>
      </c>
      <c r="I1632" t="s">
        <v>1072</v>
      </c>
      <c r="J1632" t="s">
        <v>108</v>
      </c>
      <c r="K1632" t="s">
        <v>10666</v>
      </c>
      <c r="L1632" t="s">
        <v>10666</v>
      </c>
      <c r="M1632" t="s">
        <v>10666</v>
      </c>
      <c r="N1632" s="43" t="s">
        <v>10666</v>
      </c>
      <c r="O1632" t="s">
        <v>10666</v>
      </c>
      <c r="P1632" t="s">
        <v>543</v>
      </c>
      <c r="Q1632">
        <v>1</v>
      </c>
      <c r="R1632">
        <v>0.125</v>
      </c>
      <c r="S1632" t="s">
        <v>10666</v>
      </c>
      <c r="T1632" t="s">
        <v>10666</v>
      </c>
      <c r="U1632">
        <v>1991</v>
      </c>
      <c r="V1632" t="s">
        <v>10666</v>
      </c>
      <c r="W1632" t="s">
        <v>10666</v>
      </c>
      <c r="X1632" t="s">
        <v>10666</v>
      </c>
      <c r="Y1632" t="s">
        <v>10666</v>
      </c>
      <c r="Z1632" t="s">
        <v>10666</v>
      </c>
      <c r="AA1632" s="48" t="s">
        <v>1073</v>
      </c>
      <c r="AB1632" s="41" t="s">
        <v>10666</v>
      </c>
      <c r="AC1632" t="s">
        <v>10666</v>
      </c>
      <c r="AD1632" t="s">
        <v>10666</v>
      </c>
      <c r="AE1632" t="s">
        <v>10666</v>
      </c>
      <c r="AF1632" t="s">
        <v>10666</v>
      </c>
    </row>
    <row r="1633" spans="1:32">
      <c r="A1633" t="s">
        <v>3904</v>
      </c>
      <c r="B1633" t="s">
        <v>3905</v>
      </c>
      <c r="C1633" t="s">
        <v>2185</v>
      </c>
      <c r="D1633" t="s">
        <v>469</v>
      </c>
      <c r="E1633">
        <v>42.993499999999997</v>
      </c>
      <c r="F1633">
        <v>-71.496200000000002</v>
      </c>
      <c r="G1633" t="s">
        <v>3906</v>
      </c>
      <c r="H1633" t="s">
        <v>459</v>
      </c>
      <c r="I1633" t="s">
        <v>3906</v>
      </c>
      <c r="J1633" t="s">
        <v>108</v>
      </c>
      <c r="K1633" t="s">
        <v>10666</v>
      </c>
      <c r="L1633" t="s">
        <v>3907</v>
      </c>
      <c r="M1633" s="43">
        <v>30796</v>
      </c>
      <c r="N1633" s="43">
        <v>45382</v>
      </c>
      <c r="O1633" t="s">
        <v>161</v>
      </c>
      <c r="P1633" t="s">
        <v>162</v>
      </c>
      <c r="Q1633">
        <v>1</v>
      </c>
      <c r="R1633">
        <v>0.45</v>
      </c>
      <c r="S1633">
        <v>2400</v>
      </c>
      <c r="T1633">
        <v>60.882800609999997</v>
      </c>
      <c r="U1633">
        <v>1985</v>
      </c>
      <c r="V1633" t="s">
        <v>10666</v>
      </c>
      <c r="W1633" t="s">
        <v>10666</v>
      </c>
      <c r="X1633" t="s">
        <v>10666</v>
      </c>
      <c r="Y1633" t="s">
        <v>10666</v>
      </c>
      <c r="Z1633" t="s">
        <v>3491</v>
      </c>
      <c r="AA1633" s="48" t="s">
        <v>3492</v>
      </c>
      <c r="AB1633" s="41" t="s">
        <v>10763</v>
      </c>
      <c r="AC1633" t="s">
        <v>232</v>
      </c>
      <c r="AD1633" t="s">
        <v>10666</v>
      </c>
      <c r="AE1633" t="s">
        <v>10666</v>
      </c>
      <c r="AF1633" t="s">
        <v>10666</v>
      </c>
    </row>
    <row r="1634" spans="1:32">
      <c r="A1634" t="s">
        <v>3900</v>
      </c>
      <c r="B1634" t="s">
        <v>3901</v>
      </c>
      <c r="C1634" t="s">
        <v>224</v>
      </c>
      <c r="D1634" t="s">
        <v>225</v>
      </c>
      <c r="E1634">
        <v>41.9011</v>
      </c>
      <c r="F1634">
        <v>-71.389799999999994</v>
      </c>
      <c r="G1634" t="s">
        <v>3902</v>
      </c>
      <c r="H1634" t="s">
        <v>459</v>
      </c>
      <c r="I1634" t="s">
        <v>3902</v>
      </c>
      <c r="J1634" t="s">
        <v>108</v>
      </c>
      <c r="K1634" t="s">
        <v>10666</v>
      </c>
      <c r="L1634" t="s">
        <v>3903</v>
      </c>
      <c r="M1634" s="43">
        <v>44623</v>
      </c>
      <c r="N1634" s="43">
        <v>59230</v>
      </c>
      <c r="O1634" t="s">
        <v>161</v>
      </c>
      <c r="P1634" t="s">
        <v>162</v>
      </c>
      <c r="Q1634">
        <v>2</v>
      </c>
      <c r="R1634">
        <v>0.7</v>
      </c>
      <c r="S1634">
        <v>4761</v>
      </c>
      <c r="T1634">
        <v>77.641878669999997</v>
      </c>
      <c r="U1634">
        <v>1983</v>
      </c>
      <c r="V1634" t="s">
        <v>10666</v>
      </c>
      <c r="W1634" t="s">
        <v>10666</v>
      </c>
      <c r="X1634" t="s">
        <v>10666</v>
      </c>
      <c r="Y1634" t="s">
        <v>10666</v>
      </c>
      <c r="Z1634" t="s">
        <v>230</v>
      </c>
      <c r="AA1634" s="48" t="s">
        <v>231</v>
      </c>
      <c r="AB1634" s="41" t="s">
        <v>10935</v>
      </c>
      <c r="AC1634" t="s">
        <v>232</v>
      </c>
      <c r="AD1634" t="s">
        <v>10666</v>
      </c>
      <c r="AE1634" t="s">
        <v>10666</v>
      </c>
      <c r="AF1634" t="s">
        <v>10666</v>
      </c>
    </row>
    <row r="1635" spans="1:32">
      <c r="A1635" t="s">
        <v>3919</v>
      </c>
      <c r="B1635" t="s">
        <v>3920</v>
      </c>
      <c r="C1635" t="s">
        <v>3921</v>
      </c>
      <c r="D1635" t="s">
        <v>146</v>
      </c>
      <c r="E1635">
        <v>39.323599999999999</v>
      </c>
      <c r="F1635">
        <v>-121.30970000000001</v>
      </c>
      <c r="G1635" t="s">
        <v>3922</v>
      </c>
      <c r="H1635" t="s">
        <v>148</v>
      </c>
      <c r="I1635" t="s">
        <v>3922</v>
      </c>
      <c r="J1635" t="s">
        <v>108</v>
      </c>
      <c r="K1635" t="s">
        <v>10666</v>
      </c>
      <c r="L1635" t="s">
        <v>3923</v>
      </c>
      <c r="M1635" s="43">
        <v>30158</v>
      </c>
      <c r="N1635" s="43" t="s">
        <v>10666</v>
      </c>
      <c r="O1635" t="s">
        <v>149</v>
      </c>
      <c r="P1635" t="s">
        <v>150</v>
      </c>
      <c r="Q1635">
        <v>2</v>
      </c>
      <c r="R1635">
        <v>1</v>
      </c>
      <c r="S1635" t="s">
        <v>10666</v>
      </c>
      <c r="T1635" t="s">
        <v>10666</v>
      </c>
      <c r="U1635">
        <v>1984</v>
      </c>
      <c r="V1635" t="s">
        <v>10666</v>
      </c>
      <c r="W1635" t="s">
        <v>10666</v>
      </c>
      <c r="X1635" t="s">
        <v>10666</v>
      </c>
      <c r="Y1635" t="s">
        <v>10666</v>
      </c>
      <c r="Z1635" t="s">
        <v>3924</v>
      </c>
      <c r="AA1635" s="48" t="s">
        <v>3925</v>
      </c>
      <c r="AB1635" s="41" t="s">
        <v>10875</v>
      </c>
      <c r="AC1635" t="s">
        <v>153</v>
      </c>
      <c r="AD1635" t="s">
        <v>10666</v>
      </c>
      <c r="AE1635" t="s">
        <v>10666</v>
      </c>
      <c r="AF1635" t="s">
        <v>10666</v>
      </c>
    </row>
    <row r="1636" spans="1:32">
      <c r="A1636" t="s">
        <v>3890</v>
      </c>
      <c r="B1636" t="s">
        <v>3891</v>
      </c>
      <c r="C1636" t="s">
        <v>1517</v>
      </c>
      <c r="D1636" t="s">
        <v>903</v>
      </c>
      <c r="E1636">
        <v>43.208719199999997</v>
      </c>
      <c r="F1636">
        <v>-72.517042099999998</v>
      </c>
      <c r="G1636" t="s">
        <v>3892</v>
      </c>
      <c r="H1636" t="s">
        <v>459</v>
      </c>
      <c r="I1636" t="s">
        <v>3892</v>
      </c>
      <c r="J1636" t="s">
        <v>108</v>
      </c>
      <c r="K1636" t="s">
        <v>10666</v>
      </c>
      <c r="L1636" t="s">
        <v>3893</v>
      </c>
      <c r="M1636" s="43">
        <v>30336</v>
      </c>
      <c r="N1636" s="43">
        <v>48579</v>
      </c>
      <c r="O1636" t="s">
        <v>161</v>
      </c>
      <c r="P1636" t="s">
        <v>162</v>
      </c>
      <c r="Q1636">
        <v>1</v>
      </c>
      <c r="R1636">
        <v>0.7</v>
      </c>
      <c r="S1636">
        <v>3432</v>
      </c>
      <c r="T1636">
        <v>55.968688849999999</v>
      </c>
      <c r="U1636">
        <v>2000</v>
      </c>
      <c r="V1636" t="s">
        <v>10666</v>
      </c>
      <c r="W1636" t="s">
        <v>10666</v>
      </c>
      <c r="X1636" t="s">
        <v>10666</v>
      </c>
      <c r="Y1636" t="s">
        <v>10666</v>
      </c>
      <c r="Z1636" t="s">
        <v>3894</v>
      </c>
      <c r="AA1636" s="48" t="s">
        <v>3895</v>
      </c>
      <c r="AB1636" s="41" t="s">
        <v>11037</v>
      </c>
      <c r="AC1636" t="s">
        <v>232</v>
      </c>
      <c r="AD1636" t="s">
        <v>10666</v>
      </c>
      <c r="AE1636" t="s">
        <v>10666</v>
      </c>
      <c r="AF1636" t="s">
        <v>10666</v>
      </c>
    </row>
    <row r="1637" spans="1:32">
      <c r="A1637" t="s">
        <v>3882</v>
      </c>
      <c r="B1637" t="s">
        <v>3883</v>
      </c>
      <c r="C1637" t="s">
        <v>1879</v>
      </c>
      <c r="D1637" t="s">
        <v>146</v>
      </c>
      <c r="E1637">
        <v>39.7483</v>
      </c>
      <c r="F1637">
        <v>-120.6443</v>
      </c>
      <c r="G1637" t="s">
        <v>3736</v>
      </c>
      <c r="H1637" t="s">
        <v>459</v>
      </c>
      <c r="I1637" t="s">
        <v>3736</v>
      </c>
      <c r="J1637" t="s">
        <v>108</v>
      </c>
      <c r="K1637" t="s">
        <v>10666</v>
      </c>
      <c r="L1637" t="s">
        <v>3884</v>
      </c>
      <c r="M1637" s="43">
        <v>29738</v>
      </c>
      <c r="N1637" s="43" t="s">
        <v>10666</v>
      </c>
      <c r="O1637" t="s">
        <v>10666</v>
      </c>
      <c r="P1637" t="s">
        <v>150</v>
      </c>
      <c r="Q1637">
        <v>1</v>
      </c>
      <c r="R1637">
        <v>0.36</v>
      </c>
      <c r="S1637" t="s">
        <v>10666</v>
      </c>
      <c r="T1637" t="s">
        <v>10666</v>
      </c>
      <c r="U1637">
        <v>1988</v>
      </c>
      <c r="V1637" t="s">
        <v>10666</v>
      </c>
      <c r="W1637" t="s">
        <v>10666</v>
      </c>
      <c r="X1637" t="s">
        <v>10666</v>
      </c>
      <c r="Y1637" t="s">
        <v>10666</v>
      </c>
      <c r="Z1637" t="s">
        <v>3885</v>
      </c>
      <c r="AA1637" s="48" t="s">
        <v>1883</v>
      </c>
      <c r="AB1637" s="41" t="s">
        <v>10784</v>
      </c>
      <c r="AC1637" t="s">
        <v>153</v>
      </c>
      <c r="AD1637" t="s">
        <v>10666</v>
      </c>
      <c r="AE1637" t="s">
        <v>10666</v>
      </c>
      <c r="AF1637" t="s">
        <v>10666</v>
      </c>
    </row>
    <row r="1638" spans="1:32">
      <c r="A1638" t="s">
        <v>3870</v>
      </c>
      <c r="B1638" t="s">
        <v>3871</v>
      </c>
      <c r="C1638" t="s">
        <v>468</v>
      </c>
      <c r="D1638" t="s">
        <v>469</v>
      </c>
      <c r="E1638">
        <v>43.862200000000001</v>
      </c>
      <c r="F1638">
        <v>-71.632499999999993</v>
      </c>
      <c r="G1638" t="s">
        <v>3872</v>
      </c>
      <c r="H1638" t="s">
        <v>459</v>
      </c>
      <c r="I1638" t="s">
        <v>3872</v>
      </c>
      <c r="J1638" t="s">
        <v>108</v>
      </c>
      <c r="K1638" t="s">
        <v>10666</v>
      </c>
      <c r="L1638" t="s">
        <v>3873</v>
      </c>
      <c r="M1638" s="43">
        <v>45014</v>
      </c>
      <c r="N1638" s="43">
        <v>63248</v>
      </c>
      <c r="O1638" t="s">
        <v>161</v>
      </c>
      <c r="P1638" t="s">
        <v>162</v>
      </c>
      <c r="Q1638">
        <v>3</v>
      </c>
      <c r="R1638">
        <v>0.63900000000000001</v>
      </c>
      <c r="S1638">
        <v>1503.328</v>
      </c>
      <c r="T1638">
        <v>26.856460940000002</v>
      </c>
      <c r="U1638">
        <v>1985</v>
      </c>
      <c r="V1638" t="s">
        <v>10666</v>
      </c>
      <c r="W1638" t="s">
        <v>10666</v>
      </c>
      <c r="X1638" t="s">
        <v>10666</v>
      </c>
      <c r="Y1638" t="s">
        <v>10666</v>
      </c>
      <c r="Z1638" t="s">
        <v>3874</v>
      </c>
      <c r="AA1638" s="48" t="s">
        <v>3875</v>
      </c>
      <c r="AB1638" s="41" t="s">
        <v>10849</v>
      </c>
      <c r="AC1638" t="s">
        <v>232</v>
      </c>
      <c r="AD1638" t="s">
        <v>10666</v>
      </c>
      <c r="AE1638" t="s">
        <v>10666</v>
      </c>
      <c r="AF1638" t="s">
        <v>10666</v>
      </c>
    </row>
    <row r="1639" spans="1:32">
      <c r="A1639" t="s">
        <v>3876</v>
      </c>
      <c r="B1639" t="s">
        <v>3877</v>
      </c>
      <c r="C1639" t="s">
        <v>2185</v>
      </c>
      <c r="D1639" t="s">
        <v>469</v>
      </c>
      <c r="E1639">
        <v>43.080399999999997</v>
      </c>
      <c r="F1639">
        <v>-71.968100000000007</v>
      </c>
      <c r="G1639" t="s">
        <v>3878</v>
      </c>
      <c r="H1639" t="s">
        <v>459</v>
      </c>
      <c r="I1639" t="s">
        <v>3878</v>
      </c>
      <c r="J1639" t="s">
        <v>108</v>
      </c>
      <c r="K1639" t="s">
        <v>10666</v>
      </c>
      <c r="L1639" t="s">
        <v>3879</v>
      </c>
      <c r="M1639" s="43">
        <v>30607</v>
      </c>
      <c r="N1639" s="43" t="s">
        <v>10666</v>
      </c>
      <c r="O1639" t="s">
        <v>10666</v>
      </c>
      <c r="P1639" t="s">
        <v>150</v>
      </c>
      <c r="Q1639">
        <v>5</v>
      </c>
      <c r="R1639">
        <v>0.97499999999999998</v>
      </c>
      <c r="S1639">
        <v>3040</v>
      </c>
      <c r="T1639">
        <v>35.593021890000003</v>
      </c>
      <c r="U1639">
        <v>1984</v>
      </c>
      <c r="V1639" t="s">
        <v>10666</v>
      </c>
      <c r="W1639" t="s">
        <v>10666</v>
      </c>
      <c r="X1639" t="s">
        <v>10666</v>
      </c>
      <c r="Y1639" t="s">
        <v>10666</v>
      </c>
      <c r="Z1639" t="s">
        <v>3880</v>
      </c>
      <c r="AA1639" s="48" t="s">
        <v>3881</v>
      </c>
      <c r="AB1639" s="41" t="s">
        <v>10763</v>
      </c>
      <c r="AC1639" t="s">
        <v>232</v>
      </c>
      <c r="AD1639" t="s">
        <v>10666</v>
      </c>
      <c r="AE1639" t="s">
        <v>10666</v>
      </c>
      <c r="AF1639" t="s">
        <v>10666</v>
      </c>
    </row>
    <row r="1640" spans="1:32">
      <c r="A1640" t="s">
        <v>3861</v>
      </c>
      <c r="B1640" t="s">
        <v>3862</v>
      </c>
      <c r="C1640" t="s">
        <v>306</v>
      </c>
      <c r="D1640" t="s">
        <v>286</v>
      </c>
      <c r="E1640">
        <v>44.845500000000001</v>
      </c>
      <c r="F1640">
        <v>-74.280500000000004</v>
      </c>
      <c r="G1640" t="s">
        <v>3863</v>
      </c>
      <c r="H1640" t="s">
        <v>459</v>
      </c>
      <c r="I1640" t="s">
        <v>3863</v>
      </c>
      <c r="J1640" t="s">
        <v>108</v>
      </c>
      <c r="K1640" t="s">
        <v>10666</v>
      </c>
      <c r="L1640" t="s">
        <v>3864</v>
      </c>
      <c r="M1640" s="43">
        <v>30060</v>
      </c>
      <c r="N1640" s="43">
        <v>44651</v>
      </c>
      <c r="O1640" t="s">
        <v>10666</v>
      </c>
      <c r="P1640" t="s">
        <v>162</v>
      </c>
      <c r="Q1640">
        <v>1</v>
      </c>
      <c r="R1640">
        <v>0.27500000000000002</v>
      </c>
      <c r="S1640" t="s">
        <v>10666</v>
      </c>
      <c r="T1640" t="s">
        <v>10666</v>
      </c>
      <c r="U1640">
        <v>1986</v>
      </c>
      <c r="V1640" t="s">
        <v>10666</v>
      </c>
      <c r="W1640" t="s">
        <v>10666</v>
      </c>
      <c r="X1640" t="s">
        <v>10666</v>
      </c>
      <c r="Y1640" t="s">
        <v>10666</v>
      </c>
      <c r="Z1640" t="s">
        <v>1875</v>
      </c>
      <c r="AA1640" s="48" t="s">
        <v>3865</v>
      </c>
      <c r="AB1640" s="41" t="s">
        <v>10863</v>
      </c>
      <c r="AC1640" t="s">
        <v>232</v>
      </c>
      <c r="AD1640" t="s">
        <v>10666</v>
      </c>
      <c r="AE1640" t="s">
        <v>10666</v>
      </c>
      <c r="AF1640" t="s">
        <v>10666</v>
      </c>
    </row>
    <row r="1641" spans="1:32">
      <c r="A1641" t="s">
        <v>3857</v>
      </c>
      <c r="B1641" t="s">
        <v>3858</v>
      </c>
      <c r="C1641" t="s">
        <v>2050</v>
      </c>
      <c r="D1641" t="s">
        <v>286</v>
      </c>
      <c r="E1641">
        <v>42.333300000000001</v>
      </c>
      <c r="F1641">
        <v>-73.744699999999995</v>
      </c>
      <c r="G1641" t="s">
        <v>3859</v>
      </c>
      <c r="H1641" t="s">
        <v>459</v>
      </c>
      <c r="I1641" t="s">
        <v>3859</v>
      </c>
      <c r="J1641" t="s">
        <v>108</v>
      </c>
      <c r="K1641" t="s">
        <v>10666</v>
      </c>
      <c r="L1641" t="s">
        <v>3860</v>
      </c>
      <c r="M1641" s="43">
        <v>44865</v>
      </c>
      <c r="N1641" s="43">
        <v>59444</v>
      </c>
      <c r="O1641" t="s">
        <v>10666</v>
      </c>
      <c r="P1641" t="s">
        <v>162</v>
      </c>
      <c r="Q1641">
        <v>3</v>
      </c>
      <c r="R1641">
        <v>0.85</v>
      </c>
      <c r="S1641">
        <v>2500</v>
      </c>
      <c r="T1641">
        <v>33.575073869999997</v>
      </c>
      <c r="U1641">
        <v>1928</v>
      </c>
      <c r="V1641" t="s">
        <v>10666</v>
      </c>
      <c r="W1641" t="s">
        <v>10666</v>
      </c>
      <c r="X1641" t="s">
        <v>10666</v>
      </c>
      <c r="Y1641" t="s">
        <v>10666</v>
      </c>
      <c r="Z1641" t="s">
        <v>2053</v>
      </c>
      <c r="AA1641" s="48" t="s">
        <v>2054</v>
      </c>
      <c r="AB1641" s="41" t="s">
        <v>10959</v>
      </c>
      <c r="AC1641" t="s">
        <v>232</v>
      </c>
      <c r="AD1641" t="s">
        <v>10666</v>
      </c>
      <c r="AE1641" t="s">
        <v>10666</v>
      </c>
      <c r="AF1641" t="s">
        <v>10666</v>
      </c>
    </row>
    <row r="1642" spans="1:32">
      <c r="A1642" t="s">
        <v>3866</v>
      </c>
      <c r="B1642" t="s">
        <v>3867</v>
      </c>
      <c r="C1642" t="s">
        <v>2980</v>
      </c>
      <c r="D1642" t="s">
        <v>277</v>
      </c>
      <c r="E1642">
        <v>38.8767</v>
      </c>
      <c r="F1642">
        <v>-78.467299999999994</v>
      </c>
      <c r="G1642" t="s">
        <v>3868</v>
      </c>
      <c r="H1642" t="s">
        <v>459</v>
      </c>
      <c r="I1642" t="s">
        <v>3868</v>
      </c>
      <c r="J1642" t="s">
        <v>108</v>
      </c>
      <c r="K1642" t="s">
        <v>10666</v>
      </c>
      <c r="L1642" t="s">
        <v>3869</v>
      </c>
      <c r="M1642" s="43">
        <v>30216</v>
      </c>
      <c r="N1642" s="43" t="s">
        <v>10666</v>
      </c>
      <c r="O1642" t="s">
        <v>10666</v>
      </c>
      <c r="P1642" t="s">
        <v>150</v>
      </c>
      <c r="Q1642">
        <v>3</v>
      </c>
      <c r="R1642">
        <v>0.23200000000000001</v>
      </c>
      <c r="S1642" t="s">
        <v>10666</v>
      </c>
      <c r="T1642" t="s">
        <v>10666</v>
      </c>
      <c r="U1642" t="s">
        <v>10666</v>
      </c>
      <c r="V1642" t="s">
        <v>10666</v>
      </c>
      <c r="W1642" t="s">
        <v>10666</v>
      </c>
      <c r="X1642" t="s">
        <v>10666</v>
      </c>
      <c r="Y1642" t="s">
        <v>10666</v>
      </c>
      <c r="Z1642" t="s">
        <v>2981</v>
      </c>
      <c r="AA1642" s="48" t="s">
        <v>2982</v>
      </c>
      <c r="AB1642" s="41" t="s">
        <v>11404</v>
      </c>
      <c r="AC1642" t="s">
        <v>253</v>
      </c>
      <c r="AD1642" t="s">
        <v>10666</v>
      </c>
      <c r="AE1642" t="s">
        <v>10666</v>
      </c>
      <c r="AF1642" t="s">
        <v>10666</v>
      </c>
    </row>
    <row r="1643" spans="1:32">
      <c r="A1643" t="s">
        <v>3848</v>
      </c>
      <c r="B1643" t="s">
        <v>3849</v>
      </c>
      <c r="C1643" t="s">
        <v>1225</v>
      </c>
      <c r="D1643" t="s">
        <v>469</v>
      </c>
      <c r="E1643">
        <v>43.097799999999999</v>
      </c>
      <c r="F1643">
        <v>-72.1999</v>
      </c>
      <c r="G1643" t="s">
        <v>3850</v>
      </c>
      <c r="H1643" t="s">
        <v>459</v>
      </c>
      <c r="I1643" t="s">
        <v>3850</v>
      </c>
      <c r="J1643" t="s">
        <v>108</v>
      </c>
      <c r="K1643" t="s">
        <v>10666</v>
      </c>
      <c r="L1643" t="s">
        <v>3851</v>
      </c>
      <c r="M1643" s="43">
        <v>30315</v>
      </c>
      <c r="N1643" s="43">
        <v>44895</v>
      </c>
      <c r="O1643" t="s">
        <v>10666</v>
      </c>
      <c r="P1643" t="s">
        <v>162</v>
      </c>
      <c r="Q1643">
        <v>3</v>
      </c>
      <c r="R1643">
        <v>0.21199999999999999</v>
      </c>
      <c r="S1643">
        <v>474</v>
      </c>
      <c r="T1643">
        <v>25.523391060000002</v>
      </c>
      <c r="U1643">
        <v>1984</v>
      </c>
      <c r="V1643" t="s">
        <v>10666</v>
      </c>
      <c r="W1643" t="s">
        <v>10666</v>
      </c>
      <c r="X1643" t="s">
        <v>10666</v>
      </c>
      <c r="Y1643" t="s">
        <v>10666</v>
      </c>
      <c r="Z1643" t="s">
        <v>2365</v>
      </c>
      <c r="AA1643" s="48" t="s">
        <v>3852</v>
      </c>
      <c r="AB1643" s="41" t="s">
        <v>10857</v>
      </c>
      <c r="AC1643" t="s">
        <v>232</v>
      </c>
      <c r="AD1643" t="s">
        <v>10666</v>
      </c>
      <c r="AE1643" t="s">
        <v>10666</v>
      </c>
      <c r="AF1643" t="s">
        <v>10666</v>
      </c>
    </row>
    <row r="1644" spans="1:32">
      <c r="A1644" t="s">
        <v>3853</v>
      </c>
      <c r="B1644" t="s">
        <v>3854</v>
      </c>
      <c r="C1644" t="s">
        <v>501</v>
      </c>
      <c r="D1644" t="s">
        <v>469</v>
      </c>
      <c r="E1644">
        <v>43.366500000000002</v>
      </c>
      <c r="F1644">
        <v>-72.162899999999993</v>
      </c>
      <c r="G1644" t="s">
        <v>3855</v>
      </c>
      <c r="H1644" t="s">
        <v>459</v>
      </c>
      <c r="I1644" t="s">
        <v>3855</v>
      </c>
      <c r="J1644" t="s">
        <v>108</v>
      </c>
      <c r="K1644" t="s">
        <v>10666</v>
      </c>
      <c r="L1644" t="s">
        <v>3856</v>
      </c>
      <c r="M1644" s="43">
        <v>30410</v>
      </c>
      <c r="N1644" s="43" t="s">
        <v>10666</v>
      </c>
      <c r="O1644" t="s">
        <v>10666</v>
      </c>
      <c r="P1644" t="s">
        <v>150</v>
      </c>
      <c r="Q1644">
        <v>1</v>
      </c>
      <c r="R1644">
        <v>0.15</v>
      </c>
      <c r="S1644" t="s">
        <v>10666</v>
      </c>
      <c r="T1644" t="s">
        <v>10666</v>
      </c>
      <c r="U1644">
        <v>1986</v>
      </c>
      <c r="V1644" t="s">
        <v>10666</v>
      </c>
      <c r="W1644" t="s">
        <v>10666</v>
      </c>
      <c r="X1644" t="s">
        <v>10666</v>
      </c>
      <c r="Y1644" t="s">
        <v>10666</v>
      </c>
      <c r="Z1644" t="s">
        <v>1806</v>
      </c>
      <c r="AA1644" s="48" t="s">
        <v>3322</v>
      </c>
      <c r="AB1644" s="41" t="s">
        <v>10876</v>
      </c>
      <c r="AC1644" t="s">
        <v>232</v>
      </c>
      <c r="AD1644" t="s">
        <v>10666</v>
      </c>
      <c r="AE1644" t="s">
        <v>10666</v>
      </c>
      <c r="AF1644" t="s">
        <v>10666</v>
      </c>
    </row>
    <row r="1645" spans="1:32">
      <c r="A1645" t="s">
        <v>3839</v>
      </c>
      <c r="B1645" t="s">
        <v>3840</v>
      </c>
      <c r="C1645" t="s">
        <v>501</v>
      </c>
      <c r="D1645" t="s">
        <v>469</v>
      </c>
      <c r="E1645">
        <v>43.3645</v>
      </c>
      <c r="F1645">
        <v>-72.165498999999997</v>
      </c>
      <c r="G1645" t="s">
        <v>3841</v>
      </c>
      <c r="H1645" t="s">
        <v>459</v>
      </c>
      <c r="I1645" t="s">
        <v>3841</v>
      </c>
      <c r="J1645" t="s">
        <v>108</v>
      </c>
      <c r="K1645" t="s">
        <v>10666</v>
      </c>
      <c r="L1645" t="s">
        <v>3842</v>
      </c>
      <c r="M1645" s="43">
        <v>33367</v>
      </c>
      <c r="N1645" s="43">
        <v>44316</v>
      </c>
      <c r="O1645" t="s">
        <v>161</v>
      </c>
      <c r="P1645" t="s">
        <v>162</v>
      </c>
      <c r="Q1645">
        <v>1</v>
      </c>
      <c r="R1645">
        <v>0.2</v>
      </c>
      <c r="S1645">
        <v>650</v>
      </c>
      <c r="T1645">
        <v>37.100456620000003</v>
      </c>
      <c r="U1645" t="s">
        <v>10666</v>
      </c>
      <c r="V1645" t="s">
        <v>10666</v>
      </c>
      <c r="W1645" t="s">
        <v>10666</v>
      </c>
      <c r="X1645" t="s">
        <v>10666</v>
      </c>
      <c r="Y1645" t="s">
        <v>10666</v>
      </c>
      <c r="Z1645" t="s">
        <v>1806</v>
      </c>
      <c r="AA1645" s="48" t="s">
        <v>3322</v>
      </c>
      <c r="AB1645" s="41" t="s">
        <v>10876</v>
      </c>
      <c r="AC1645" t="s">
        <v>232</v>
      </c>
      <c r="AD1645" t="s">
        <v>10666</v>
      </c>
      <c r="AE1645" t="s">
        <v>10666</v>
      </c>
      <c r="AF1645" t="s">
        <v>10666</v>
      </c>
    </row>
    <row r="1646" spans="1:32">
      <c r="A1646" t="s">
        <v>3843</v>
      </c>
      <c r="B1646" t="s">
        <v>3844</v>
      </c>
      <c r="C1646" t="s">
        <v>3648</v>
      </c>
      <c r="D1646" t="s">
        <v>277</v>
      </c>
      <c r="E1646">
        <v>37.787500000000001</v>
      </c>
      <c r="F1646">
        <v>-78.699399999999997</v>
      </c>
      <c r="G1646" t="s">
        <v>3845</v>
      </c>
      <c r="H1646" t="s">
        <v>459</v>
      </c>
      <c r="I1646" t="s">
        <v>3845</v>
      </c>
      <c r="J1646" t="s">
        <v>108</v>
      </c>
      <c r="K1646" t="s">
        <v>10666</v>
      </c>
      <c r="L1646" t="s">
        <v>3846</v>
      </c>
      <c r="M1646" s="43">
        <v>30036</v>
      </c>
      <c r="N1646" s="43" t="s">
        <v>10666</v>
      </c>
      <c r="O1646" t="s">
        <v>161</v>
      </c>
      <c r="P1646" t="s">
        <v>150</v>
      </c>
      <c r="Q1646">
        <v>2</v>
      </c>
      <c r="R1646">
        <v>0.24</v>
      </c>
      <c r="S1646">
        <v>1056</v>
      </c>
      <c r="T1646">
        <v>50.228310499999999</v>
      </c>
      <c r="U1646">
        <v>1985</v>
      </c>
      <c r="V1646" t="s">
        <v>10666</v>
      </c>
      <c r="W1646" t="s">
        <v>10666</v>
      </c>
      <c r="X1646" t="s">
        <v>10666</v>
      </c>
      <c r="Y1646" t="s">
        <v>10666</v>
      </c>
      <c r="Z1646" t="s">
        <v>3847</v>
      </c>
      <c r="AA1646" s="48" t="s">
        <v>3651</v>
      </c>
      <c r="AB1646" s="41" t="s">
        <v>11399</v>
      </c>
      <c r="AC1646" t="s">
        <v>253</v>
      </c>
      <c r="AD1646" t="s">
        <v>10666</v>
      </c>
      <c r="AE1646" t="s">
        <v>10666</v>
      </c>
      <c r="AF1646" t="s">
        <v>10666</v>
      </c>
    </row>
    <row r="1647" spans="1:32">
      <c r="A1647" t="s">
        <v>3822</v>
      </c>
      <c r="B1647" t="s">
        <v>3823</v>
      </c>
      <c r="C1647" t="s">
        <v>1313</v>
      </c>
      <c r="D1647" t="s">
        <v>178</v>
      </c>
      <c r="E1647">
        <v>39.433999999999997</v>
      </c>
      <c r="F1647">
        <v>-106.6135</v>
      </c>
      <c r="G1647" t="s">
        <v>3824</v>
      </c>
      <c r="H1647" t="s">
        <v>459</v>
      </c>
      <c r="I1647" t="s">
        <v>3824</v>
      </c>
      <c r="J1647" t="s">
        <v>108</v>
      </c>
      <c r="K1647" t="s">
        <v>10666</v>
      </c>
      <c r="L1647" t="s">
        <v>3825</v>
      </c>
      <c r="M1647" s="43">
        <v>37672</v>
      </c>
      <c r="N1647" s="43">
        <v>48610</v>
      </c>
      <c r="O1647" t="s">
        <v>161</v>
      </c>
      <c r="P1647" t="s">
        <v>162</v>
      </c>
      <c r="Q1647">
        <v>1</v>
      </c>
      <c r="R1647">
        <v>4.4999999999999998E-2</v>
      </c>
      <c r="S1647">
        <v>262.8</v>
      </c>
      <c r="T1647">
        <v>66.666666669999998</v>
      </c>
      <c r="U1647">
        <v>1937</v>
      </c>
      <c r="V1647" t="s">
        <v>10666</v>
      </c>
      <c r="W1647" t="s">
        <v>10666</v>
      </c>
      <c r="X1647" t="s">
        <v>10666</v>
      </c>
      <c r="Y1647" t="s">
        <v>10666</v>
      </c>
      <c r="Z1647" t="s">
        <v>3826</v>
      </c>
      <c r="AA1647" s="48" t="s">
        <v>11444</v>
      </c>
      <c r="AB1647" s="41" t="s">
        <v>11291</v>
      </c>
      <c r="AC1647" t="s">
        <v>153</v>
      </c>
      <c r="AD1647" t="s">
        <v>10666</v>
      </c>
      <c r="AE1647" t="s">
        <v>10666</v>
      </c>
      <c r="AF1647" t="s">
        <v>10666</v>
      </c>
    </row>
    <row r="1648" spans="1:32">
      <c r="A1648" t="s">
        <v>3833</v>
      </c>
      <c r="B1648" t="s">
        <v>3834</v>
      </c>
      <c r="C1648" t="s">
        <v>3036</v>
      </c>
      <c r="D1648" t="s">
        <v>458</v>
      </c>
      <c r="E1648">
        <v>43.219299999999997</v>
      </c>
      <c r="F1648">
        <v>-70.797899999999998</v>
      </c>
      <c r="G1648" t="s">
        <v>3835</v>
      </c>
      <c r="H1648" t="s">
        <v>459</v>
      </c>
      <c r="I1648" t="s">
        <v>3835</v>
      </c>
      <c r="J1648" t="s">
        <v>108</v>
      </c>
      <c r="K1648" t="s">
        <v>10666</v>
      </c>
      <c r="L1648" t="s">
        <v>3836</v>
      </c>
      <c r="M1648" s="43">
        <v>30172</v>
      </c>
      <c r="N1648" s="43" t="s">
        <v>10666</v>
      </c>
      <c r="O1648" t="s">
        <v>10666</v>
      </c>
      <c r="P1648" t="s">
        <v>150</v>
      </c>
      <c r="Q1648">
        <v>3</v>
      </c>
      <c r="R1648">
        <v>0.55000000000000004</v>
      </c>
      <c r="S1648">
        <v>2000</v>
      </c>
      <c r="T1648">
        <v>41.511000420000002</v>
      </c>
      <c r="U1648">
        <v>1984</v>
      </c>
      <c r="V1648" t="s">
        <v>10666</v>
      </c>
      <c r="W1648" t="s">
        <v>10666</v>
      </c>
      <c r="X1648" t="s">
        <v>10666</v>
      </c>
      <c r="Y1648" t="s">
        <v>10666</v>
      </c>
      <c r="Z1648" t="s">
        <v>3837</v>
      </c>
      <c r="AA1648" s="48" t="s">
        <v>3838</v>
      </c>
      <c r="AB1648" s="41" t="s">
        <v>10832</v>
      </c>
      <c r="AC1648" t="s">
        <v>232</v>
      </c>
      <c r="AD1648" t="s">
        <v>10666</v>
      </c>
      <c r="AE1648" t="s">
        <v>10666</v>
      </c>
      <c r="AF1648" t="s">
        <v>10666</v>
      </c>
    </row>
    <row r="1649" spans="1:32">
      <c r="A1649" t="s">
        <v>3816</v>
      </c>
      <c r="B1649" t="s">
        <v>3817</v>
      </c>
      <c r="C1649" t="s">
        <v>2147</v>
      </c>
      <c r="D1649" t="s">
        <v>527</v>
      </c>
      <c r="E1649">
        <v>35.794800000000002</v>
      </c>
      <c r="F1649">
        <v>-82.680300000000003</v>
      </c>
      <c r="G1649" t="s">
        <v>3818</v>
      </c>
      <c r="H1649" t="s">
        <v>809</v>
      </c>
      <c r="I1649" t="s">
        <v>3818</v>
      </c>
      <c r="J1649" t="s">
        <v>108</v>
      </c>
      <c r="K1649" t="s">
        <v>10666</v>
      </c>
      <c r="L1649" t="s">
        <v>3819</v>
      </c>
      <c r="M1649" s="43">
        <v>29966</v>
      </c>
      <c r="N1649" s="43" t="s">
        <v>10666</v>
      </c>
      <c r="O1649" t="s">
        <v>161</v>
      </c>
      <c r="P1649" t="s">
        <v>150</v>
      </c>
      <c r="Q1649">
        <v>2</v>
      </c>
      <c r="R1649">
        <v>3</v>
      </c>
      <c r="S1649">
        <v>18500</v>
      </c>
      <c r="T1649">
        <v>70.395738199999997</v>
      </c>
      <c r="U1649">
        <v>1985</v>
      </c>
      <c r="V1649" t="s">
        <v>10666</v>
      </c>
      <c r="W1649" t="s">
        <v>10666</v>
      </c>
      <c r="X1649" t="s">
        <v>10666</v>
      </c>
      <c r="Y1649" t="s">
        <v>10666</v>
      </c>
      <c r="Z1649" t="s">
        <v>3820</v>
      </c>
      <c r="AA1649" s="48" t="s">
        <v>3821</v>
      </c>
      <c r="AB1649" s="41" t="s">
        <v>10859</v>
      </c>
      <c r="AC1649" t="s">
        <v>253</v>
      </c>
      <c r="AD1649" t="s">
        <v>10666</v>
      </c>
      <c r="AE1649" t="s">
        <v>10666</v>
      </c>
      <c r="AF1649" t="s">
        <v>10666</v>
      </c>
    </row>
    <row r="1650" spans="1:32">
      <c r="A1650" t="s">
        <v>3812</v>
      </c>
      <c r="B1650" t="s">
        <v>3813</v>
      </c>
      <c r="C1650" t="s">
        <v>468</v>
      </c>
      <c r="D1650" t="s">
        <v>469</v>
      </c>
      <c r="E1650">
        <v>44.214300000000001</v>
      </c>
      <c r="F1650">
        <v>-71.911299999999997</v>
      </c>
      <c r="G1650" t="s">
        <v>1733</v>
      </c>
      <c r="H1650" t="s">
        <v>459</v>
      </c>
      <c r="I1650" t="s">
        <v>1733</v>
      </c>
      <c r="J1650" t="s">
        <v>108</v>
      </c>
      <c r="K1650" t="s">
        <v>10666</v>
      </c>
      <c r="L1650" t="s">
        <v>3814</v>
      </c>
      <c r="M1650" s="43">
        <v>30383</v>
      </c>
      <c r="N1650" s="43" t="s">
        <v>10666</v>
      </c>
      <c r="O1650" t="s">
        <v>10666</v>
      </c>
      <c r="P1650" t="s">
        <v>150</v>
      </c>
      <c r="Q1650">
        <v>2</v>
      </c>
      <c r="R1650">
        <v>0.67500000000000004</v>
      </c>
      <c r="S1650" t="s">
        <v>10666</v>
      </c>
      <c r="T1650" t="s">
        <v>10666</v>
      </c>
      <c r="U1650">
        <v>1986</v>
      </c>
      <c r="V1650" t="s">
        <v>10666</v>
      </c>
      <c r="W1650" t="s">
        <v>10666</v>
      </c>
      <c r="X1650" t="s">
        <v>10666</v>
      </c>
      <c r="Y1650" t="s">
        <v>10666</v>
      </c>
      <c r="Z1650" t="s">
        <v>1735</v>
      </c>
      <c r="AA1650" s="48" t="s">
        <v>3815</v>
      </c>
      <c r="AB1650" s="41" t="s">
        <v>10849</v>
      </c>
      <c r="AC1650" t="s">
        <v>232</v>
      </c>
      <c r="AD1650" t="s">
        <v>10666</v>
      </c>
      <c r="AE1650" t="s">
        <v>10666</v>
      </c>
      <c r="AF1650" t="s">
        <v>10666</v>
      </c>
    </row>
    <row r="1651" spans="1:32">
      <c r="A1651" t="s">
        <v>3805</v>
      </c>
      <c r="B1651" t="s">
        <v>3806</v>
      </c>
      <c r="C1651" t="s">
        <v>3807</v>
      </c>
      <c r="D1651" t="s">
        <v>350</v>
      </c>
      <c r="E1651">
        <v>39.797199999999997</v>
      </c>
      <c r="F1651">
        <v>-76.042199999999994</v>
      </c>
      <c r="G1651" t="s">
        <v>3808</v>
      </c>
      <c r="H1651" t="s">
        <v>148</v>
      </c>
      <c r="I1651" t="s">
        <v>3808</v>
      </c>
      <c r="J1651" t="s">
        <v>108</v>
      </c>
      <c r="K1651" t="s">
        <v>10666</v>
      </c>
      <c r="L1651" t="s">
        <v>3809</v>
      </c>
      <c r="M1651" s="43">
        <v>30036</v>
      </c>
      <c r="N1651" s="43" t="s">
        <v>10666</v>
      </c>
      <c r="O1651" t="s">
        <v>161</v>
      </c>
      <c r="P1651" t="s">
        <v>150</v>
      </c>
      <c r="Q1651">
        <v>1</v>
      </c>
      <c r="R1651">
        <v>0.52</v>
      </c>
      <c r="S1651">
        <v>2500</v>
      </c>
      <c r="T1651">
        <v>54.88233228</v>
      </c>
      <c r="U1651">
        <v>1985</v>
      </c>
      <c r="V1651" t="s">
        <v>10666</v>
      </c>
      <c r="W1651" t="s">
        <v>10666</v>
      </c>
      <c r="X1651" t="s">
        <v>10666</v>
      </c>
      <c r="Y1651" t="s">
        <v>10666</v>
      </c>
      <c r="Z1651" t="s">
        <v>3810</v>
      </c>
      <c r="AA1651" s="48" t="s">
        <v>3811</v>
      </c>
      <c r="AB1651" s="41" t="s">
        <v>11403</v>
      </c>
      <c r="AC1651" t="s">
        <v>301</v>
      </c>
      <c r="AD1651" t="s">
        <v>10666</v>
      </c>
      <c r="AE1651" t="s">
        <v>10666</v>
      </c>
      <c r="AF1651" t="s">
        <v>10666</v>
      </c>
    </row>
    <row r="1652" spans="1:32">
      <c r="A1652" t="s">
        <v>3787</v>
      </c>
      <c r="B1652" t="s">
        <v>3788</v>
      </c>
      <c r="C1652" t="s">
        <v>648</v>
      </c>
      <c r="D1652" t="s">
        <v>286</v>
      </c>
      <c r="E1652">
        <v>41.513300000000001</v>
      </c>
      <c r="F1652">
        <v>-73.9452</v>
      </c>
      <c r="G1652" t="s">
        <v>3789</v>
      </c>
      <c r="H1652" t="s">
        <v>459</v>
      </c>
      <c r="I1652" t="s">
        <v>3789</v>
      </c>
      <c r="J1652" t="s">
        <v>108</v>
      </c>
      <c r="K1652" t="s">
        <v>10666</v>
      </c>
      <c r="L1652" t="s">
        <v>3790</v>
      </c>
      <c r="M1652" s="43">
        <v>45475</v>
      </c>
      <c r="N1652" s="43">
        <v>60083</v>
      </c>
      <c r="O1652" t="s">
        <v>161</v>
      </c>
      <c r="P1652" t="s">
        <v>162</v>
      </c>
      <c r="Q1652">
        <v>3</v>
      </c>
      <c r="R1652">
        <v>0.91200000000000003</v>
      </c>
      <c r="S1652">
        <v>3200</v>
      </c>
      <c r="T1652">
        <v>40.054474079999999</v>
      </c>
      <c r="U1652">
        <v>1983</v>
      </c>
      <c r="V1652" t="s">
        <v>10666</v>
      </c>
      <c r="W1652" t="s">
        <v>10666</v>
      </c>
      <c r="X1652" t="s">
        <v>10666</v>
      </c>
      <c r="Y1652" t="s">
        <v>10666</v>
      </c>
      <c r="Z1652" t="s">
        <v>3791</v>
      </c>
      <c r="AA1652" s="48" t="s">
        <v>3792</v>
      </c>
      <c r="AB1652" s="41" t="s">
        <v>11313</v>
      </c>
      <c r="AC1652" t="s">
        <v>232</v>
      </c>
      <c r="AD1652" t="s">
        <v>10666</v>
      </c>
      <c r="AE1652" t="s">
        <v>10666</v>
      </c>
      <c r="AF1652" t="s">
        <v>10666</v>
      </c>
    </row>
    <row r="1653" spans="1:32">
      <c r="A1653" t="s">
        <v>3793</v>
      </c>
      <c r="B1653" t="s">
        <v>3794</v>
      </c>
      <c r="C1653" t="s">
        <v>2975</v>
      </c>
      <c r="D1653" t="s">
        <v>146</v>
      </c>
      <c r="E1653">
        <v>37.64</v>
      </c>
      <c r="F1653">
        <v>-118.3815</v>
      </c>
      <c r="G1653" t="s">
        <v>3795</v>
      </c>
      <c r="H1653" t="s">
        <v>459</v>
      </c>
      <c r="I1653" t="s">
        <v>3795</v>
      </c>
      <c r="J1653" t="s">
        <v>108</v>
      </c>
      <c r="K1653" t="s">
        <v>10666</v>
      </c>
      <c r="L1653" t="s">
        <v>3796</v>
      </c>
      <c r="M1653" s="43">
        <v>30015</v>
      </c>
      <c r="N1653" s="43" t="s">
        <v>10666</v>
      </c>
      <c r="O1653" t="s">
        <v>149</v>
      </c>
      <c r="P1653" t="s">
        <v>150</v>
      </c>
      <c r="Q1653">
        <v>1</v>
      </c>
      <c r="R1653">
        <v>0.84</v>
      </c>
      <c r="S1653" t="s">
        <v>10666</v>
      </c>
      <c r="T1653" t="s">
        <v>10666</v>
      </c>
      <c r="U1653">
        <v>1982</v>
      </c>
      <c r="V1653" t="s">
        <v>10666</v>
      </c>
      <c r="W1653" t="s">
        <v>10666</v>
      </c>
      <c r="X1653" t="s">
        <v>10666</v>
      </c>
      <c r="Y1653" t="s">
        <v>10666</v>
      </c>
      <c r="Z1653" t="s">
        <v>3797</v>
      </c>
      <c r="AA1653" s="48" t="s">
        <v>3798</v>
      </c>
      <c r="AB1653" s="41" t="s">
        <v>10783</v>
      </c>
      <c r="AC1653" t="s">
        <v>153</v>
      </c>
      <c r="AD1653" t="s">
        <v>10666</v>
      </c>
      <c r="AE1653" t="s">
        <v>10666</v>
      </c>
      <c r="AF1653" t="s">
        <v>10666</v>
      </c>
    </row>
    <row r="1654" spans="1:32">
      <c r="A1654" t="s">
        <v>3781</v>
      </c>
      <c r="B1654" t="s">
        <v>3782</v>
      </c>
      <c r="C1654" t="s">
        <v>2975</v>
      </c>
      <c r="D1654" t="s">
        <v>146</v>
      </c>
      <c r="E1654">
        <v>37.508299999999998</v>
      </c>
      <c r="F1654">
        <v>-118.29949999999999</v>
      </c>
      <c r="G1654" t="s">
        <v>3783</v>
      </c>
      <c r="H1654" t="s">
        <v>459</v>
      </c>
      <c r="I1654" t="s">
        <v>3783</v>
      </c>
      <c r="J1654" t="s">
        <v>108</v>
      </c>
      <c r="K1654" t="s">
        <v>10666</v>
      </c>
      <c r="L1654" t="s">
        <v>3784</v>
      </c>
      <c r="M1654" s="43">
        <v>29768</v>
      </c>
      <c r="N1654" s="43" t="s">
        <v>10666</v>
      </c>
      <c r="O1654" t="s">
        <v>10666</v>
      </c>
      <c r="P1654" t="s">
        <v>150</v>
      </c>
      <c r="Q1654">
        <v>1</v>
      </c>
      <c r="R1654">
        <v>0.371</v>
      </c>
      <c r="S1654" t="s">
        <v>10666</v>
      </c>
      <c r="T1654" t="s">
        <v>10666</v>
      </c>
      <c r="U1654">
        <v>1982</v>
      </c>
      <c r="V1654" t="s">
        <v>10666</v>
      </c>
      <c r="W1654" t="s">
        <v>10666</v>
      </c>
      <c r="X1654" t="s">
        <v>10666</v>
      </c>
      <c r="Y1654" t="s">
        <v>10666</v>
      </c>
      <c r="Z1654" t="s">
        <v>3785</v>
      </c>
      <c r="AA1654" s="48" t="s">
        <v>3786</v>
      </c>
      <c r="AB1654" s="41" t="s">
        <v>10783</v>
      </c>
      <c r="AC1654" t="s">
        <v>153</v>
      </c>
      <c r="AD1654" t="s">
        <v>10666</v>
      </c>
      <c r="AE1654" t="s">
        <v>10666</v>
      </c>
      <c r="AF1654" t="s">
        <v>10666</v>
      </c>
    </row>
    <row r="1655" spans="1:32">
      <c r="A1655" t="s">
        <v>3775</v>
      </c>
      <c r="B1655" t="s">
        <v>3776</v>
      </c>
      <c r="C1655" t="s">
        <v>1919</v>
      </c>
      <c r="D1655" t="s">
        <v>157</v>
      </c>
      <c r="E1655">
        <v>47.900199999999998</v>
      </c>
      <c r="F1655">
        <v>-121.8763</v>
      </c>
      <c r="G1655" t="s">
        <v>3777</v>
      </c>
      <c r="H1655" t="s">
        <v>650</v>
      </c>
      <c r="I1655" t="s">
        <v>3777</v>
      </c>
      <c r="J1655" t="s">
        <v>108</v>
      </c>
      <c r="K1655" t="s">
        <v>10666</v>
      </c>
      <c r="L1655" t="s">
        <v>3778</v>
      </c>
      <c r="M1655" s="43">
        <v>29985</v>
      </c>
      <c r="N1655" s="43" t="s">
        <v>10666</v>
      </c>
      <c r="O1655" t="s">
        <v>10666</v>
      </c>
      <c r="P1655" t="s">
        <v>150</v>
      </c>
      <c r="Q1655">
        <v>2</v>
      </c>
      <c r="R1655">
        <v>0.65</v>
      </c>
      <c r="S1655" t="s">
        <v>10666</v>
      </c>
      <c r="T1655" t="s">
        <v>10666</v>
      </c>
      <c r="U1655">
        <v>1983</v>
      </c>
      <c r="V1655" t="s">
        <v>10666</v>
      </c>
      <c r="W1655" t="s">
        <v>10666</v>
      </c>
      <c r="X1655" t="s">
        <v>10666</v>
      </c>
      <c r="Y1655" t="s">
        <v>10666</v>
      </c>
      <c r="Z1655" t="s">
        <v>3779</v>
      </c>
      <c r="AA1655" s="48" t="s">
        <v>3780</v>
      </c>
      <c r="AB1655" s="41" t="s">
        <v>10792</v>
      </c>
      <c r="AC1655" t="s">
        <v>153</v>
      </c>
      <c r="AD1655" t="s">
        <v>10666</v>
      </c>
      <c r="AE1655" t="s">
        <v>10666</v>
      </c>
      <c r="AF1655" t="s">
        <v>10666</v>
      </c>
    </row>
    <row r="1656" spans="1:32">
      <c r="A1656" t="s">
        <v>3765</v>
      </c>
      <c r="B1656" t="s">
        <v>3766</v>
      </c>
      <c r="C1656" t="s">
        <v>996</v>
      </c>
      <c r="D1656" t="s">
        <v>1347</v>
      </c>
      <c r="E1656">
        <v>39.193399999999997</v>
      </c>
      <c r="F1656">
        <v>-77.005499999999998</v>
      </c>
      <c r="G1656" t="s">
        <v>3767</v>
      </c>
      <c r="H1656" t="s">
        <v>459</v>
      </c>
      <c r="I1656" t="s">
        <v>3767</v>
      </c>
      <c r="J1656" t="s">
        <v>108</v>
      </c>
      <c r="K1656" t="s">
        <v>10666</v>
      </c>
      <c r="L1656" t="s">
        <v>3768</v>
      </c>
      <c r="M1656" s="43">
        <v>30946</v>
      </c>
      <c r="N1656" s="43">
        <v>45535</v>
      </c>
      <c r="O1656" t="s">
        <v>250</v>
      </c>
      <c r="P1656" t="s">
        <v>162</v>
      </c>
      <c r="Q1656">
        <v>2</v>
      </c>
      <c r="R1656">
        <v>0.372</v>
      </c>
      <c r="S1656">
        <v>2100</v>
      </c>
      <c r="T1656">
        <v>64.44248048</v>
      </c>
      <c r="U1656">
        <v>1986</v>
      </c>
      <c r="V1656" t="s">
        <v>10666</v>
      </c>
      <c r="W1656" t="s">
        <v>10666</v>
      </c>
      <c r="X1656" t="s">
        <v>10666</v>
      </c>
      <c r="Y1656" t="s">
        <v>10666</v>
      </c>
      <c r="Z1656" t="s">
        <v>3769</v>
      </c>
      <c r="AA1656" s="48" t="s">
        <v>11402</v>
      </c>
      <c r="AB1656" s="41" t="s">
        <v>11401</v>
      </c>
      <c r="AC1656" t="s">
        <v>301</v>
      </c>
      <c r="AD1656" t="s">
        <v>10666</v>
      </c>
      <c r="AE1656" t="s">
        <v>10666</v>
      </c>
      <c r="AF1656" t="s">
        <v>10666</v>
      </c>
    </row>
    <row r="1657" spans="1:32">
      <c r="A1657" t="s">
        <v>3759</v>
      </c>
      <c r="B1657" t="s">
        <v>3760</v>
      </c>
      <c r="C1657" t="s">
        <v>2591</v>
      </c>
      <c r="D1657" t="s">
        <v>146</v>
      </c>
      <c r="E1657">
        <v>39.622</v>
      </c>
      <c r="F1657">
        <v>-120.6122</v>
      </c>
      <c r="G1657" t="s">
        <v>3761</v>
      </c>
      <c r="H1657" t="s">
        <v>459</v>
      </c>
      <c r="I1657" t="s">
        <v>3761</v>
      </c>
      <c r="J1657" t="s">
        <v>108</v>
      </c>
      <c r="K1657" t="s">
        <v>10666</v>
      </c>
      <c r="L1657" t="s">
        <v>3762</v>
      </c>
      <c r="M1657" s="43">
        <v>29808</v>
      </c>
      <c r="N1657" s="43" t="s">
        <v>10666</v>
      </c>
      <c r="O1657" t="s">
        <v>10666</v>
      </c>
      <c r="P1657" t="s">
        <v>150</v>
      </c>
      <c r="Q1657">
        <v>1</v>
      </c>
      <c r="R1657">
        <v>0.6</v>
      </c>
      <c r="S1657" t="s">
        <v>10666</v>
      </c>
      <c r="T1657" t="s">
        <v>10666</v>
      </c>
      <c r="U1657">
        <v>1984</v>
      </c>
      <c r="V1657" t="s">
        <v>10666</v>
      </c>
      <c r="W1657" t="s">
        <v>10666</v>
      </c>
      <c r="X1657" t="s">
        <v>10666</v>
      </c>
      <c r="Y1657" t="s">
        <v>10666</v>
      </c>
      <c r="Z1657" t="s">
        <v>3763</v>
      </c>
      <c r="AA1657" s="48" t="s">
        <v>3764</v>
      </c>
      <c r="AB1657" s="41" t="s">
        <v>10890</v>
      </c>
      <c r="AC1657" t="s">
        <v>153</v>
      </c>
      <c r="AD1657" t="s">
        <v>10666</v>
      </c>
      <c r="AE1657" t="s">
        <v>10666</v>
      </c>
      <c r="AF1657" t="s">
        <v>10666</v>
      </c>
    </row>
    <row r="1658" spans="1:32">
      <c r="A1658" t="s">
        <v>3754</v>
      </c>
      <c r="B1658" t="s">
        <v>3755</v>
      </c>
      <c r="C1658" t="s">
        <v>1028</v>
      </c>
      <c r="D1658" t="s">
        <v>483</v>
      </c>
      <c r="E1658">
        <v>48.117384999999999</v>
      </c>
      <c r="F1658">
        <v>-116.179965</v>
      </c>
      <c r="G1658" t="s">
        <v>3755</v>
      </c>
      <c r="H1658" t="s">
        <v>459</v>
      </c>
      <c r="I1658" t="s">
        <v>3755</v>
      </c>
      <c r="J1658" t="s">
        <v>108</v>
      </c>
      <c r="K1658" t="s">
        <v>10666</v>
      </c>
      <c r="L1658" t="s">
        <v>3756</v>
      </c>
      <c r="M1658" s="43">
        <v>29726</v>
      </c>
      <c r="N1658" s="43" t="s">
        <v>10666</v>
      </c>
      <c r="O1658" t="s">
        <v>10666</v>
      </c>
      <c r="P1658" t="s">
        <v>150</v>
      </c>
      <c r="Q1658">
        <v>5</v>
      </c>
      <c r="R1658">
        <v>0.25</v>
      </c>
      <c r="S1658" t="s">
        <v>10666</v>
      </c>
      <c r="T1658" t="s">
        <v>10666</v>
      </c>
      <c r="U1658">
        <v>1981</v>
      </c>
      <c r="V1658" t="s">
        <v>10666</v>
      </c>
      <c r="W1658" t="s">
        <v>10666</v>
      </c>
      <c r="X1658" t="s">
        <v>10666</v>
      </c>
      <c r="Y1658" t="s">
        <v>10666</v>
      </c>
      <c r="Z1658" t="s">
        <v>3757</v>
      </c>
      <c r="AA1658" s="48" t="s">
        <v>3758</v>
      </c>
      <c r="AB1658" s="41" t="s">
        <v>11080</v>
      </c>
      <c r="AC1658" t="s">
        <v>153</v>
      </c>
      <c r="AD1658" t="s">
        <v>10666</v>
      </c>
      <c r="AE1658" t="s">
        <v>10666</v>
      </c>
      <c r="AF1658" t="s">
        <v>10666</v>
      </c>
    </row>
    <row r="1659" spans="1:32">
      <c r="A1659" t="s">
        <v>3750</v>
      </c>
      <c r="B1659" t="s">
        <v>3582</v>
      </c>
      <c r="C1659" t="s">
        <v>996</v>
      </c>
      <c r="D1659" t="s">
        <v>527</v>
      </c>
      <c r="E1659">
        <v>35.284199999999998</v>
      </c>
      <c r="F1659">
        <v>-79.893799999999999</v>
      </c>
      <c r="G1659" t="s">
        <v>3751</v>
      </c>
      <c r="H1659" t="s">
        <v>459</v>
      </c>
      <c r="I1659" t="s">
        <v>3751</v>
      </c>
      <c r="J1659" t="s">
        <v>108</v>
      </c>
      <c r="K1659" t="s">
        <v>10666</v>
      </c>
      <c r="L1659" t="s">
        <v>3752</v>
      </c>
      <c r="M1659" s="43">
        <v>30075</v>
      </c>
      <c r="N1659" s="43" t="s">
        <v>10666</v>
      </c>
      <c r="O1659" t="s">
        <v>10666</v>
      </c>
      <c r="P1659" t="s">
        <v>150</v>
      </c>
      <c r="Q1659">
        <v>2</v>
      </c>
      <c r="R1659">
        <v>0.57499999999999996</v>
      </c>
      <c r="S1659" t="s">
        <v>10666</v>
      </c>
      <c r="T1659" t="s">
        <v>10666</v>
      </c>
      <c r="U1659">
        <v>1997</v>
      </c>
      <c r="V1659" t="s">
        <v>10666</v>
      </c>
      <c r="W1659" t="s">
        <v>10666</v>
      </c>
      <c r="X1659" t="s">
        <v>10666</v>
      </c>
      <c r="Y1659" t="s">
        <v>10666</v>
      </c>
      <c r="Z1659" t="s">
        <v>3582</v>
      </c>
      <c r="AA1659" s="48" t="s">
        <v>3753</v>
      </c>
      <c r="AB1659" s="41" t="s">
        <v>11398</v>
      </c>
      <c r="AC1659" t="s">
        <v>253</v>
      </c>
      <c r="AD1659" t="s">
        <v>10666</v>
      </c>
      <c r="AE1659" t="s">
        <v>10666</v>
      </c>
      <c r="AF1659" t="s">
        <v>10666</v>
      </c>
    </row>
    <row r="1660" spans="1:32">
      <c r="A1660" t="s">
        <v>3744</v>
      </c>
      <c r="B1660" t="s">
        <v>3745</v>
      </c>
      <c r="C1660" t="s">
        <v>2252</v>
      </c>
      <c r="D1660" t="s">
        <v>146</v>
      </c>
      <c r="E1660">
        <v>40.460299999999997</v>
      </c>
      <c r="F1660">
        <v>-121.8518</v>
      </c>
      <c r="G1660" t="s">
        <v>3746</v>
      </c>
      <c r="H1660" t="s">
        <v>459</v>
      </c>
      <c r="I1660" t="s">
        <v>3746</v>
      </c>
      <c r="J1660" t="s">
        <v>108</v>
      </c>
      <c r="K1660" t="s">
        <v>10666</v>
      </c>
      <c r="L1660" t="s">
        <v>3747</v>
      </c>
      <c r="M1660" s="43">
        <v>29892</v>
      </c>
      <c r="N1660" s="43" t="s">
        <v>10666</v>
      </c>
      <c r="O1660" t="s">
        <v>10666</v>
      </c>
      <c r="P1660" t="s">
        <v>150</v>
      </c>
      <c r="Q1660">
        <v>1</v>
      </c>
      <c r="R1660">
        <v>0.64</v>
      </c>
      <c r="S1660" t="s">
        <v>10666</v>
      </c>
      <c r="T1660" t="s">
        <v>10666</v>
      </c>
      <c r="U1660" t="s">
        <v>10666</v>
      </c>
      <c r="V1660" t="s">
        <v>10666</v>
      </c>
      <c r="W1660" t="s">
        <v>10666</v>
      </c>
      <c r="X1660" t="s">
        <v>10666</v>
      </c>
      <c r="Y1660" t="s">
        <v>10666</v>
      </c>
      <c r="Z1660" t="s">
        <v>3748</v>
      </c>
      <c r="AA1660" s="48" t="s">
        <v>3749</v>
      </c>
      <c r="AB1660" s="41" t="s">
        <v>10831</v>
      </c>
      <c r="AC1660" t="s">
        <v>153</v>
      </c>
      <c r="AD1660" t="s">
        <v>10666</v>
      </c>
      <c r="AE1660" t="s">
        <v>10666</v>
      </c>
      <c r="AF1660" t="s">
        <v>10666</v>
      </c>
    </row>
    <row r="1661" spans="1:32">
      <c r="A1661" t="s">
        <v>3740</v>
      </c>
      <c r="B1661" t="s">
        <v>3741</v>
      </c>
      <c r="C1661" t="s">
        <v>3250</v>
      </c>
      <c r="D1661" t="s">
        <v>469</v>
      </c>
      <c r="E1661">
        <v>43.378399999999999</v>
      </c>
      <c r="F1661">
        <v>-70.984200000000001</v>
      </c>
      <c r="G1661" t="s">
        <v>3742</v>
      </c>
      <c r="H1661" t="s">
        <v>650</v>
      </c>
      <c r="I1661" t="s">
        <v>3742</v>
      </c>
      <c r="J1661" t="s">
        <v>108</v>
      </c>
      <c r="K1661" t="s">
        <v>10666</v>
      </c>
      <c r="L1661" t="s">
        <v>3743</v>
      </c>
      <c r="M1661" s="43">
        <v>29767</v>
      </c>
      <c r="N1661" s="43" t="s">
        <v>10666</v>
      </c>
      <c r="O1661" t="s">
        <v>10666</v>
      </c>
      <c r="P1661" t="s">
        <v>150</v>
      </c>
      <c r="Q1661">
        <v>1</v>
      </c>
      <c r="R1661">
        <v>0.3</v>
      </c>
      <c r="S1661" t="s">
        <v>10666</v>
      </c>
      <c r="T1661" t="s">
        <v>10666</v>
      </c>
      <c r="U1661">
        <v>1981</v>
      </c>
      <c r="V1661" t="s">
        <v>10666</v>
      </c>
      <c r="W1661" t="s">
        <v>10666</v>
      </c>
      <c r="X1661" t="s">
        <v>10666</v>
      </c>
      <c r="Y1661" t="s">
        <v>10666</v>
      </c>
      <c r="Z1661" t="s">
        <v>3636</v>
      </c>
      <c r="AA1661" s="48" t="s">
        <v>3466</v>
      </c>
      <c r="AB1661" s="41" t="s">
        <v>10811</v>
      </c>
      <c r="AC1661" t="s">
        <v>232</v>
      </c>
      <c r="AD1661" t="s">
        <v>10666</v>
      </c>
      <c r="AE1661" t="s">
        <v>10666</v>
      </c>
      <c r="AF1661" t="s">
        <v>10666</v>
      </c>
    </row>
    <row r="1662" spans="1:32">
      <c r="A1662" t="s">
        <v>3734</v>
      </c>
      <c r="B1662" t="s">
        <v>3735</v>
      </c>
      <c r="C1662" t="s">
        <v>2975</v>
      </c>
      <c r="D1662" t="s">
        <v>146</v>
      </c>
      <c r="E1662">
        <v>37.594200000000001</v>
      </c>
      <c r="F1662">
        <v>-118.30929999999999</v>
      </c>
      <c r="G1662" t="s">
        <v>3736</v>
      </c>
      <c r="H1662" t="s">
        <v>459</v>
      </c>
      <c r="I1662" t="s">
        <v>3736</v>
      </c>
      <c r="J1662" t="s">
        <v>108</v>
      </c>
      <c r="K1662" t="s">
        <v>10666</v>
      </c>
      <c r="L1662" t="s">
        <v>3737</v>
      </c>
      <c r="M1662" s="43">
        <v>29783</v>
      </c>
      <c r="N1662" s="43" t="s">
        <v>10666</v>
      </c>
      <c r="O1662" t="s">
        <v>10666</v>
      </c>
      <c r="P1662" t="s">
        <v>150</v>
      </c>
      <c r="Q1662">
        <v>1</v>
      </c>
      <c r="R1662">
        <v>0.4</v>
      </c>
      <c r="S1662" t="s">
        <v>10666</v>
      </c>
      <c r="T1662" t="s">
        <v>10666</v>
      </c>
      <c r="U1662">
        <v>1981</v>
      </c>
      <c r="V1662" t="s">
        <v>10666</v>
      </c>
      <c r="W1662" t="s">
        <v>10666</v>
      </c>
      <c r="X1662" t="s">
        <v>10666</v>
      </c>
      <c r="Y1662" t="s">
        <v>10666</v>
      </c>
      <c r="Z1662" t="s">
        <v>3738</v>
      </c>
      <c r="AA1662" s="48" t="s">
        <v>3739</v>
      </c>
      <c r="AB1662" s="41" t="s">
        <v>10783</v>
      </c>
      <c r="AC1662" t="s">
        <v>153</v>
      </c>
      <c r="AD1662" t="s">
        <v>10666</v>
      </c>
      <c r="AE1662" t="s">
        <v>10666</v>
      </c>
      <c r="AF1662" t="s">
        <v>10666</v>
      </c>
    </row>
    <row r="1663" spans="1:32">
      <c r="A1663" t="s">
        <v>3722</v>
      </c>
      <c r="B1663" t="s">
        <v>3723</v>
      </c>
      <c r="C1663" t="s">
        <v>851</v>
      </c>
      <c r="D1663" t="s">
        <v>483</v>
      </c>
      <c r="E1663">
        <v>45.369700000000002</v>
      </c>
      <c r="F1663">
        <v>-116.4136</v>
      </c>
      <c r="G1663" t="s">
        <v>3724</v>
      </c>
      <c r="H1663" t="s">
        <v>459</v>
      </c>
      <c r="I1663" t="s">
        <v>3724</v>
      </c>
      <c r="J1663" t="s">
        <v>108</v>
      </c>
      <c r="K1663" t="s">
        <v>10666</v>
      </c>
      <c r="L1663" t="s">
        <v>3725</v>
      </c>
      <c r="M1663" s="43">
        <v>29859</v>
      </c>
      <c r="N1663" s="43">
        <v>48091</v>
      </c>
      <c r="O1663" t="s">
        <v>10666</v>
      </c>
      <c r="P1663" t="s">
        <v>162</v>
      </c>
      <c r="Q1663">
        <v>2</v>
      </c>
      <c r="R1663">
        <v>0.224</v>
      </c>
      <c r="S1663">
        <v>1080</v>
      </c>
      <c r="T1663">
        <v>55.039138940000001</v>
      </c>
      <c r="U1663">
        <v>1984</v>
      </c>
      <c r="V1663" t="s">
        <v>10666</v>
      </c>
      <c r="W1663" t="s">
        <v>10666</v>
      </c>
      <c r="X1663" t="s">
        <v>10666</v>
      </c>
      <c r="Y1663" t="s">
        <v>10666</v>
      </c>
      <c r="Z1663" t="s">
        <v>3726</v>
      </c>
      <c r="AA1663" s="48" t="s">
        <v>3727</v>
      </c>
      <c r="AB1663" s="41" t="s">
        <v>10925</v>
      </c>
      <c r="AC1663" t="s">
        <v>153</v>
      </c>
      <c r="AD1663" t="s">
        <v>10666</v>
      </c>
      <c r="AE1663" t="s">
        <v>10666</v>
      </c>
      <c r="AF1663" t="s">
        <v>10666</v>
      </c>
    </row>
    <row r="1664" spans="1:32">
      <c r="A1664" t="s">
        <v>3728</v>
      </c>
      <c r="B1664" t="s">
        <v>3729</v>
      </c>
      <c r="C1664" t="s">
        <v>2276</v>
      </c>
      <c r="D1664" t="s">
        <v>483</v>
      </c>
      <c r="E1664">
        <v>42.871889000000003</v>
      </c>
      <c r="F1664">
        <v>-114.813423</v>
      </c>
      <c r="G1664" t="s">
        <v>3730</v>
      </c>
      <c r="H1664" t="s">
        <v>459</v>
      </c>
      <c r="I1664" t="s">
        <v>3730</v>
      </c>
      <c r="J1664" t="s">
        <v>108</v>
      </c>
      <c r="K1664" t="s">
        <v>10666</v>
      </c>
      <c r="L1664" t="s">
        <v>3731</v>
      </c>
      <c r="M1664" s="43">
        <v>29987</v>
      </c>
      <c r="N1664" s="43" t="s">
        <v>10666</v>
      </c>
      <c r="O1664" t="s">
        <v>10666</v>
      </c>
      <c r="P1664" t="s">
        <v>150</v>
      </c>
      <c r="Q1664">
        <v>4</v>
      </c>
      <c r="R1664">
        <v>1.1455</v>
      </c>
      <c r="S1664" t="s">
        <v>10666</v>
      </c>
      <c r="T1664" t="s">
        <v>10666</v>
      </c>
      <c r="U1664">
        <v>1983</v>
      </c>
      <c r="V1664" t="s">
        <v>10666</v>
      </c>
      <c r="W1664" t="s">
        <v>10666</v>
      </c>
      <c r="X1664" t="s">
        <v>10666</v>
      </c>
      <c r="Y1664" t="s">
        <v>10666</v>
      </c>
      <c r="Z1664" t="s">
        <v>3732</v>
      </c>
      <c r="AA1664" s="48" t="s">
        <v>3733</v>
      </c>
      <c r="AB1664" s="41" t="s">
        <v>10775</v>
      </c>
      <c r="AC1664" t="s">
        <v>153</v>
      </c>
      <c r="AD1664" t="s">
        <v>10666</v>
      </c>
      <c r="AE1664" t="s">
        <v>10666</v>
      </c>
      <c r="AF1664" t="s">
        <v>10666</v>
      </c>
    </row>
    <row r="1665" spans="1:32">
      <c r="A1665" t="s">
        <v>3713</v>
      </c>
      <c r="B1665" t="s">
        <v>3714</v>
      </c>
      <c r="C1665" t="s">
        <v>3715</v>
      </c>
      <c r="D1665" t="s">
        <v>527</v>
      </c>
      <c r="E1665">
        <v>35.775700000000001</v>
      </c>
      <c r="F1665">
        <v>-79.149199999999993</v>
      </c>
      <c r="G1665" t="s">
        <v>11400</v>
      </c>
      <c r="H1665" t="s">
        <v>459</v>
      </c>
      <c r="I1665" t="s">
        <v>3716</v>
      </c>
      <c r="J1665" t="s">
        <v>108</v>
      </c>
      <c r="K1665" t="s">
        <v>10666</v>
      </c>
      <c r="L1665" t="s">
        <v>3717</v>
      </c>
      <c r="M1665" s="43">
        <v>44477</v>
      </c>
      <c r="N1665" s="43">
        <v>59079</v>
      </c>
      <c r="O1665" t="s">
        <v>161</v>
      </c>
      <c r="P1665" t="s">
        <v>162</v>
      </c>
      <c r="Q1665">
        <v>1</v>
      </c>
      <c r="R1665">
        <v>0.6</v>
      </c>
      <c r="S1665">
        <v>2461</v>
      </c>
      <c r="T1665">
        <v>46.822678840000002</v>
      </c>
      <c r="U1665" t="s">
        <v>10666</v>
      </c>
      <c r="V1665" t="s">
        <v>10666</v>
      </c>
      <c r="W1665" t="s">
        <v>10666</v>
      </c>
      <c r="X1665" t="s">
        <v>10666</v>
      </c>
      <c r="Y1665" t="s">
        <v>10666</v>
      </c>
      <c r="Z1665" t="s">
        <v>2749</v>
      </c>
      <c r="AA1665" s="48" t="s">
        <v>3718</v>
      </c>
      <c r="AB1665" s="41" t="s">
        <v>11181</v>
      </c>
      <c r="AC1665" t="s">
        <v>253</v>
      </c>
      <c r="AD1665" t="s">
        <v>10666</v>
      </c>
      <c r="AE1665" t="s">
        <v>10666</v>
      </c>
      <c r="AF1665" t="s">
        <v>10666</v>
      </c>
    </row>
    <row r="1666" spans="1:32">
      <c r="A1666" t="s">
        <v>3719</v>
      </c>
      <c r="B1666" t="s">
        <v>3720</v>
      </c>
      <c r="C1666" t="s">
        <v>1602</v>
      </c>
      <c r="D1666" t="s">
        <v>483</v>
      </c>
      <c r="E1666">
        <v>42.621099999999998</v>
      </c>
      <c r="F1666">
        <v>-114.8241</v>
      </c>
      <c r="G1666" t="s">
        <v>3228</v>
      </c>
      <c r="H1666" t="s">
        <v>459</v>
      </c>
      <c r="I1666" t="s">
        <v>3228</v>
      </c>
      <c r="J1666" t="s">
        <v>108</v>
      </c>
      <c r="K1666" t="s">
        <v>10666</v>
      </c>
      <c r="L1666" t="s">
        <v>3721</v>
      </c>
      <c r="M1666" s="43">
        <v>29906</v>
      </c>
      <c r="N1666" s="43" t="s">
        <v>10666</v>
      </c>
      <c r="O1666" t="s">
        <v>149</v>
      </c>
      <c r="P1666" t="s">
        <v>150</v>
      </c>
      <c r="Q1666">
        <v>2</v>
      </c>
      <c r="R1666">
        <v>0.26900000000000002</v>
      </c>
      <c r="S1666" t="s">
        <v>10666</v>
      </c>
      <c r="T1666" t="s">
        <v>10666</v>
      </c>
      <c r="U1666">
        <v>1986</v>
      </c>
      <c r="V1666" t="s">
        <v>10666</v>
      </c>
      <c r="W1666" t="s">
        <v>10666</v>
      </c>
      <c r="X1666" t="s">
        <v>10666</v>
      </c>
      <c r="Y1666" t="s">
        <v>10666</v>
      </c>
      <c r="Z1666" t="s">
        <v>3230</v>
      </c>
      <c r="AA1666" s="48" t="s">
        <v>1611</v>
      </c>
      <c r="AB1666" s="41" t="s">
        <v>10840</v>
      </c>
      <c r="AC1666" t="s">
        <v>153</v>
      </c>
      <c r="AD1666" t="s">
        <v>10666</v>
      </c>
      <c r="AE1666" t="s">
        <v>10666</v>
      </c>
      <c r="AF1666" t="s">
        <v>10666</v>
      </c>
    </row>
    <row r="1667" spans="1:32">
      <c r="A1667" t="s">
        <v>3699</v>
      </c>
      <c r="B1667" t="s">
        <v>3700</v>
      </c>
      <c r="C1667" t="s">
        <v>3151</v>
      </c>
      <c r="D1667" t="s">
        <v>527</v>
      </c>
      <c r="E1667">
        <v>35.261699999999998</v>
      </c>
      <c r="F1667">
        <v>-81.076599999999999</v>
      </c>
      <c r="G1667" t="s">
        <v>3701</v>
      </c>
      <c r="H1667" t="s">
        <v>459</v>
      </c>
      <c r="I1667" t="s">
        <v>3701</v>
      </c>
      <c r="J1667" t="s">
        <v>108</v>
      </c>
      <c r="K1667" t="s">
        <v>10666</v>
      </c>
      <c r="L1667" t="s">
        <v>3702</v>
      </c>
      <c r="M1667" s="43">
        <v>30302</v>
      </c>
      <c r="N1667" s="43" t="s">
        <v>10666</v>
      </c>
      <c r="O1667" t="s">
        <v>10666</v>
      </c>
      <c r="P1667" t="s">
        <v>150</v>
      </c>
      <c r="Q1667">
        <v>1</v>
      </c>
      <c r="R1667">
        <v>1.04</v>
      </c>
      <c r="S1667" t="s">
        <v>10666</v>
      </c>
      <c r="T1667" t="s">
        <v>10666</v>
      </c>
      <c r="U1667">
        <v>1984</v>
      </c>
      <c r="V1667" t="s">
        <v>10666</v>
      </c>
      <c r="W1667" t="s">
        <v>10666</v>
      </c>
      <c r="X1667" t="s">
        <v>10666</v>
      </c>
      <c r="Y1667" t="s">
        <v>10666</v>
      </c>
      <c r="Z1667" t="s">
        <v>2642</v>
      </c>
      <c r="AA1667" s="48" t="s">
        <v>3703</v>
      </c>
      <c r="AB1667" s="41" t="s">
        <v>10906</v>
      </c>
      <c r="AC1667" t="s">
        <v>253</v>
      </c>
      <c r="AD1667" t="s">
        <v>10666</v>
      </c>
      <c r="AE1667" t="s">
        <v>10666</v>
      </c>
      <c r="AF1667" t="s">
        <v>10666</v>
      </c>
    </row>
    <row r="1668" spans="1:32">
      <c r="A1668" t="s">
        <v>3696</v>
      </c>
      <c r="B1668" t="s">
        <v>3697</v>
      </c>
      <c r="C1668" t="s">
        <v>2185</v>
      </c>
      <c r="D1668" t="s">
        <v>469</v>
      </c>
      <c r="E1668">
        <v>42.878799999999998</v>
      </c>
      <c r="F1668">
        <v>-71.954300000000003</v>
      </c>
      <c r="G1668" t="s">
        <v>3698</v>
      </c>
      <c r="H1668" t="s">
        <v>459</v>
      </c>
      <c r="I1668" t="s">
        <v>3698</v>
      </c>
      <c r="J1668" t="s">
        <v>108</v>
      </c>
      <c r="K1668" t="s">
        <v>10666</v>
      </c>
      <c r="L1668" t="s">
        <v>3695</v>
      </c>
      <c r="M1668" s="43">
        <v>30075</v>
      </c>
      <c r="N1668" s="43" t="s">
        <v>10666</v>
      </c>
      <c r="O1668" t="s">
        <v>161</v>
      </c>
      <c r="P1668" t="s">
        <v>150</v>
      </c>
      <c r="Q1668">
        <v>1</v>
      </c>
      <c r="R1668">
        <v>1.2E-2</v>
      </c>
      <c r="S1668">
        <v>60.321428570000002</v>
      </c>
      <c r="T1668">
        <v>57.383398560000003</v>
      </c>
      <c r="U1668">
        <v>1983</v>
      </c>
      <c r="V1668" t="s">
        <v>10666</v>
      </c>
      <c r="W1668" t="s">
        <v>10666</v>
      </c>
      <c r="X1668" t="s">
        <v>10666</v>
      </c>
      <c r="Y1668" t="s">
        <v>10666</v>
      </c>
      <c r="Z1668" t="s">
        <v>1228</v>
      </c>
      <c r="AA1668" s="48" t="s">
        <v>1229</v>
      </c>
      <c r="AB1668" s="41" t="s">
        <v>10763</v>
      </c>
      <c r="AC1668" t="s">
        <v>232</v>
      </c>
      <c r="AD1668" t="s">
        <v>10666</v>
      </c>
      <c r="AE1668" t="s">
        <v>10666</v>
      </c>
      <c r="AF1668" t="s">
        <v>10666</v>
      </c>
    </row>
    <row r="1669" spans="1:32">
      <c r="A1669" t="s">
        <v>3692</v>
      </c>
      <c r="B1669" t="s">
        <v>3693</v>
      </c>
      <c r="C1669" t="s">
        <v>2185</v>
      </c>
      <c r="D1669" t="s">
        <v>469</v>
      </c>
      <c r="E1669">
        <v>42.878500000000003</v>
      </c>
      <c r="F1669">
        <v>-71.953900000000004</v>
      </c>
      <c r="G1669" t="s">
        <v>3694</v>
      </c>
      <c r="H1669" t="s">
        <v>459</v>
      </c>
      <c r="I1669" t="s">
        <v>3694</v>
      </c>
      <c r="J1669" t="s">
        <v>108</v>
      </c>
      <c r="K1669" t="s">
        <v>10666</v>
      </c>
      <c r="L1669" t="s">
        <v>3695</v>
      </c>
      <c r="M1669" s="43">
        <v>30075</v>
      </c>
      <c r="N1669" s="43" t="s">
        <v>10666</v>
      </c>
      <c r="O1669" t="s">
        <v>161</v>
      </c>
      <c r="P1669" t="s">
        <v>150</v>
      </c>
      <c r="Q1669">
        <v>1</v>
      </c>
      <c r="R1669">
        <v>0.1</v>
      </c>
      <c r="S1669">
        <v>502.67857140000001</v>
      </c>
      <c r="T1669">
        <v>57.383398560000003</v>
      </c>
      <c r="U1669">
        <v>1983</v>
      </c>
      <c r="V1669" t="s">
        <v>10666</v>
      </c>
      <c r="W1669" t="s">
        <v>10666</v>
      </c>
      <c r="X1669" t="s">
        <v>10666</v>
      </c>
      <c r="Y1669" t="s">
        <v>10666</v>
      </c>
      <c r="Z1669" t="s">
        <v>1228</v>
      </c>
      <c r="AA1669" s="48" t="s">
        <v>1229</v>
      </c>
      <c r="AB1669" s="41" t="s">
        <v>10763</v>
      </c>
      <c r="AC1669" t="s">
        <v>232</v>
      </c>
      <c r="AD1669" t="s">
        <v>10666</v>
      </c>
      <c r="AE1669" t="s">
        <v>10666</v>
      </c>
      <c r="AF1669" t="s">
        <v>10666</v>
      </c>
    </row>
    <row r="1670" spans="1:32">
      <c r="A1670" t="s">
        <v>3687</v>
      </c>
      <c r="B1670" t="s">
        <v>3688</v>
      </c>
      <c r="C1670" t="s">
        <v>2252</v>
      </c>
      <c r="D1670" t="s">
        <v>146</v>
      </c>
      <c r="E1670">
        <v>40.4985</v>
      </c>
      <c r="F1670">
        <v>-121.8485</v>
      </c>
      <c r="G1670" t="s">
        <v>2893</v>
      </c>
      <c r="H1670" t="s">
        <v>459</v>
      </c>
      <c r="I1670" t="s">
        <v>2893</v>
      </c>
      <c r="J1670" t="s">
        <v>108</v>
      </c>
      <c r="K1670" t="s">
        <v>10666</v>
      </c>
      <c r="L1670" t="s">
        <v>3689</v>
      </c>
      <c r="M1670" s="43">
        <v>30011</v>
      </c>
      <c r="N1670" s="43" t="s">
        <v>10666</v>
      </c>
      <c r="O1670" t="s">
        <v>10666</v>
      </c>
      <c r="P1670" t="s">
        <v>150</v>
      </c>
      <c r="Q1670">
        <v>1</v>
      </c>
      <c r="R1670">
        <v>0.15</v>
      </c>
      <c r="S1670">
        <v>722</v>
      </c>
      <c r="T1670">
        <v>54.946727549999999</v>
      </c>
      <c r="U1670" t="s">
        <v>10666</v>
      </c>
      <c r="V1670" t="s">
        <v>10666</v>
      </c>
      <c r="W1670" t="s">
        <v>10666</v>
      </c>
      <c r="X1670" t="s">
        <v>10666</v>
      </c>
      <c r="Y1670" t="s">
        <v>10666</v>
      </c>
      <c r="Z1670" t="s">
        <v>3690</v>
      </c>
      <c r="AA1670" s="48" t="s">
        <v>3691</v>
      </c>
      <c r="AB1670" s="41" t="s">
        <v>10831</v>
      </c>
      <c r="AC1670" t="s">
        <v>153</v>
      </c>
      <c r="AD1670" t="s">
        <v>10666</v>
      </c>
      <c r="AE1670" t="s">
        <v>10666</v>
      </c>
      <c r="AF1670" t="s">
        <v>10666</v>
      </c>
    </row>
    <row r="1671" spans="1:32">
      <c r="A1671" t="s">
        <v>3683</v>
      </c>
      <c r="B1671" t="s">
        <v>3684</v>
      </c>
      <c r="C1671" t="s">
        <v>2311</v>
      </c>
      <c r="D1671" t="s">
        <v>458</v>
      </c>
      <c r="E1671">
        <v>44.794699999999999</v>
      </c>
      <c r="F1671">
        <v>-69.386899999999997</v>
      </c>
      <c r="G1671" t="s">
        <v>2317</v>
      </c>
      <c r="H1671" t="s">
        <v>459</v>
      </c>
      <c r="I1671" t="s">
        <v>2317</v>
      </c>
      <c r="J1671" t="s">
        <v>108</v>
      </c>
      <c r="K1671" t="s">
        <v>10666</v>
      </c>
      <c r="L1671" t="s">
        <v>3685</v>
      </c>
      <c r="M1671" s="43">
        <v>30509</v>
      </c>
      <c r="N1671" s="43" t="s">
        <v>10666</v>
      </c>
      <c r="O1671" t="s">
        <v>10666</v>
      </c>
      <c r="P1671" t="s">
        <v>150</v>
      </c>
      <c r="Q1671">
        <v>1</v>
      </c>
      <c r="R1671">
        <v>0.4</v>
      </c>
      <c r="S1671" t="s">
        <v>10666</v>
      </c>
      <c r="T1671" t="s">
        <v>10666</v>
      </c>
      <c r="U1671">
        <v>1984</v>
      </c>
      <c r="V1671" t="s">
        <v>10666</v>
      </c>
      <c r="W1671" t="s">
        <v>10666</v>
      </c>
      <c r="X1671" t="s">
        <v>10666</v>
      </c>
      <c r="Y1671" t="s">
        <v>10666</v>
      </c>
      <c r="Z1671" t="s">
        <v>3686</v>
      </c>
      <c r="AA1671" s="48" t="s">
        <v>2320</v>
      </c>
      <c r="AB1671" s="41" t="s">
        <v>10974</v>
      </c>
      <c r="AC1671" t="s">
        <v>232</v>
      </c>
      <c r="AD1671" t="s">
        <v>10666</v>
      </c>
      <c r="AE1671" t="s">
        <v>10666</v>
      </c>
      <c r="AF1671" t="s">
        <v>10666</v>
      </c>
    </row>
    <row r="1672" spans="1:32">
      <c r="A1672" t="s">
        <v>3677</v>
      </c>
      <c r="B1672" t="s">
        <v>3678</v>
      </c>
      <c r="C1672" t="s">
        <v>2551</v>
      </c>
      <c r="D1672" t="s">
        <v>146</v>
      </c>
      <c r="E1672">
        <v>38.943300000000001</v>
      </c>
      <c r="F1672">
        <v>-120.7179</v>
      </c>
      <c r="G1672" t="s">
        <v>3679</v>
      </c>
      <c r="H1672" t="s">
        <v>148</v>
      </c>
      <c r="I1672" t="s">
        <v>3679</v>
      </c>
      <c r="J1672" t="s">
        <v>108</v>
      </c>
      <c r="K1672" t="s">
        <v>10666</v>
      </c>
      <c r="L1672" t="s">
        <v>3680</v>
      </c>
      <c r="M1672" s="43">
        <v>29767</v>
      </c>
      <c r="N1672" s="43" t="s">
        <v>10666</v>
      </c>
      <c r="O1672" t="s">
        <v>149</v>
      </c>
      <c r="P1672" t="s">
        <v>150</v>
      </c>
      <c r="Q1672">
        <v>3</v>
      </c>
      <c r="R1672">
        <v>0.94499999999999995</v>
      </c>
      <c r="S1672" t="s">
        <v>10666</v>
      </c>
      <c r="T1672" t="s">
        <v>10666</v>
      </c>
      <c r="U1672">
        <v>1983</v>
      </c>
      <c r="V1672" t="s">
        <v>10666</v>
      </c>
      <c r="W1672" t="s">
        <v>10666</v>
      </c>
      <c r="X1672" t="s">
        <v>10666</v>
      </c>
      <c r="Y1672" t="s">
        <v>10666</v>
      </c>
      <c r="Z1672" t="s">
        <v>3681</v>
      </c>
      <c r="AA1672" s="48" t="s">
        <v>3682</v>
      </c>
      <c r="AB1672" s="41" t="s">
        <v>10929</v>
      </c>
      <c r="AC1672" t="s">
        <v>153</v>
      </c>
      <c r="AD1672" t="s">
        <v>10666</v>
      </c>
      <c r="AE1672" t="s">
        <v>10666</v>
      </c>
      <c r="AF1672" t="s">
        <v>10666</v>
      </c>
    </row>
    <row r="1673" spans="1:32">
      <c r="A1673" t="s">
        <v>3672</v>
      </c>
      <c r="B1673" t="s">
        <v>3673</v>
      </c>
      <c r="C1673" t="s">
        <v>2185</v>
      </c>
      <c r="D1673" t="s">
        <v>469</v>
      </c>
      <c r="E1673">
        <v>42.8596</v>
      </c>
      <c r="F1673">
        <v>-71.961399999999998</v>
      </c>
      <c r="G1673" t="s">
        <v>3674</v>
      </c>
      <c r="H1673" t="s">
        <v>459</v>
      </c>
      <c r="I1673" t="s">
        <v>3674</v>
      </c>
      <c r="J1673" t="s">
        <v>108</v>
      </c>
      <c r="K1673" t="s">
        <v>10666</v>
      </c>
      <c r="L1673" t="s">
        <v>3675</v>
      </c>
      <c r="M1673" s="43">
        <v>29924</v>
      </c>
      <c r="N1673" s="43" t="s">
        <v>10666</v>
      </c>
      <c r="O1673" t="s">
        <v>10666</v>
      </c>
      <c r="P1673" t="s">
        <v>150</v>
      </c>
      <c r="Q1673">
        <v>2</v>
      </c>
      <c r="R1673">
        <v>0.15</v>
      </c>
      <c r="S1673" t="s">
        <v>10666</v>
      </c>
      <c r="T1673" t="s">
        <v>10666</v>
      </c>
      <c r="U1673">
        <v>1984</v>
      </c>
      <c r="V1673" t="s">
        <v>10666</v>
      </c>
      <c r="W1673" t="s">
        <v>10666</v>
      </c>
      <c r="X1673" t="s">
        <v>10666</v>
      </c>
      <c r="Y1673" t="s">
        <v>10666</v>
      </c>
      <c r="Z1673" t="s">
        <v>2155</v>
      </c>
      <c r="AA1673" s="48" t="s">
        <v>3676</v>
      </c>
      <c r="AB1673" s="41" t="s">
        <v>10763</v>
      </c>
      <c r="AC1673" t="s">
        <v>232</v>
      </c>
      <c r="AD1673" t="s">
        <v>10666</v>
      </c>
      <c r="AE1673" t="s">
        <v>10666</v>
      </c>
      <c r="AF1673" t="s">
        <v>10666</v>
      </c>
    </row>
    <row r="1674" spans="1:32">
      <c r="A1674" t="s">
        <v>3669</v>
      </c>
      <c r="B1674" t="s">
        <v>3670</v>
      </c>
      <c r="C1674" t="s">
        <v>1186</v>
      </c>
      <c r="D1674" t="s">
        <v>307</v>
      </c>
      <c r="E1674">
        <v>42.386299999999999</v>
      </c>
      <c r="F1674">
        <v>-72.096100000000007</v>
      </c>
      <c r="G1674" t="s">
        <v>2087</v>
      </c>
      <c r="H1674" t="s">
        <v>459</v>
      </c>
      <c r="I1674" t="s">
        <v>2087</v>
      </c>
      <c r="J1674" t="s">
        <v>108</v>
      </c>
      <c r="K1674" t="s">
        <v>10666</v>
      </c>
      <c r="L1674" t="s">
        <v>3671</v>
      </c>
      <c r="M1674" s="43">
        <v>29791</v>
      </c>
      <c r="N1674" s="43" t="s">
        <v>10666</v>
      </c>
      <c r="O1674" t="s">
        <v>10666</v>
      </c>
      <c r="P1674" t="s">
        <v>150</v>
      </c>
      <c r="Q1674">
        <v>2</v>
      </c>
      <c r="R1674">
        <v>0.27500000000000002</v>
      </c>
      <c r="S1674" t="s">
        <v>10666</v>
      </c>
      <c r="T1674" t="s">
        <v>10666</v>
      </c>
      <c r="U1674">
        <v>1942</v>
      </c>
      <c r="V1674" t="s">
        <v>10666</v>
      </c>
      <c r="W1674" t="s">
        <v>10666</v>
      </c>
      <c r="X1674" t="s">
        <v>10666</v>
      </c>
      <c r="Y1674" t="s">
        <v>10666</v>
      </c>
      <c r="Z1674" t="s">
        <v>2089</v>
      </c>
      <c r="AA1674" s="48" t="s">
        <v>2090</v>
      </c>
      <c r="AB1674" s="41" t="s">
        <v>10822</v>
      </c>
      <c r="AC1674" t="s">
        <v>232</v>
      </c>
      <c r="AD1674" t="s">
        <v>10666</v>
      </c>
      <c r="AE1674" t="s">
        <v>10666</v>
      </c>
      <c r="AF1674" t="s">
        <v>10666</v>
      </c>
    </row>
    <row r="1675" spans="1:32">
      <c r="A1675" t="s">
        <v>3664</v>
      </c>
      <c r="B1675" t="s">
        <v>3665</v>
      </c>
      <c r="C1675" t="s">
        <v>2276</v>
      </c>
      <c r="D1675" t="s">
        <v>483</v>
      </c>
      <c r="E1675">
        <v>42.677562999999999</v>
      </c>
      <c r="F1675">
        <v>-114.821152</v>
      </c>
      <c r="G1675" t="s">
        <v>3666</v>
      </c>
      <c r="H1675" t="s">
        <v>459</v>
      </c>
      <c r="I1675" t="s">
        <v>3666</v>
      </c>
      <c r="J1675" t="s">
        <v>108</v>
      </c>
      <c r="K1675" t="s">
        <v>10666</v>
      </c>
      <c r="L1675" t="s">
        <v>3667</v>
      </c>
      <c r="M1675" s="43">
        <v>30729</v>
      </c>
      <c r="N1675" s="43" t="s">
        <v>10666</v>
      </c>
      <c r="O1675" t="s">
        <v>149</v>
      </c>
      <c r="P1675" t="s">
        <v>150</v>
      </c>
      <c r="Q1675">
        <v>2</v>
      </c>
      <c r="R1675">
        <v>0.7</v>
      </c>
      <c r="S1675">
        <v>4722</v>
      </c>
      <c r="T1675">
        <v>77.00587084</v>
      </c>
      <c r="U1675">
        <v>1986</v>
      </c>
      <c r="V1675" t="s">
        <v>10666</v>
      </c>
      <c r="W1675" t="s">
        <v>10666</v>
      </c>
      <c r="X1675" t="s">
        <v>10666</v>
      </c>
      <c r="Y1675" t="s">
        <v>10666</v>
      </c>
      <c r="Z1675" t="s">
        <v>3668</v>
      </c>
      <c r="AA1675" s="48" t="s">
        <v>3623</v>
      </c>
      <c r="AB1675" s="41" t="s">
        <v>10775</v>
      </c>
      <c r="AC1675" t="s">
        <v>153</v>
      </c>
      <c r="AD1675" t="s">
        <v>10666</v>
      </c>
      <c r="AE1675" t="s">
        <v>10666</v>
      </c>
      <c r="AF1675" t="s">
        <v>10666</v>
      </c>
    </row>
    <row r="1676" spans="1:32">
      <c r="A1676" t="s">
        <v>3660</v>
      </c>
      <c r="B1676" t="s">
        <v>3661</v>
      </c>
      <c r="C1676" t="s">
        <v>2264</v>
      </c>
      <c r="D1676" t="s">
        <v>286</v>
      </c>
      <c r="E1676">
        <v>42.928600000000003</v>
      </c>
      <c r="F1676">
        <v>-76.559399999999997</v>
      </c>
      <c r="G1676" t="s">
        <v>2265</v>
      </c>
      <c r="H1676" t="s">
        <v>148</v>
      </c>
      <c r="I1676" t="s">
        <v>2265</v>
      </c>
      <c r="J1676" t="s">
        <v>108</v>
      </c>
      <c r="K1676" t="s">
        <v>10666</v>
      </c>
      <c r="L1676" t="s">
        <v>3662</v>
      </c>
      <c r="M1676" s="43">
        <v>29830</v>
      </c>
      <c r="N1676" s="43" t="s">
        <v>10666</v>
      </c>
      <c r="O1676" t="s">
        <v>10666</v>
      </c>
      <c r="P1676" t="s">
        <v>150</v>
      </c>
      <c r="Q1676">
        <v>1</v>
      </c>
      <c r="R1676">
        <v>0.41</v>
      </c>
      <c r="S1676" t="s">
        <v>10666</v>
      </c>
      <c r="T1676" t="s">
        <v>10666</v>
      </c>
      <c r="U1676">
        <v>1981</v>
      </c>
      <c r="V1676" t="s">
        <v>10666</v>
      </c>
      <c r="W1676" t="s">
        <v>10666</v>
      </c>
      <c r="X1676" t="s">
        <v>10666</v>
      </c>
      <c r="Y1676" t="s">
        <v>10666</v>
      </c>
      <c r="Z1676" t="s">
        <v>3663</v>
      </c>
      <c r="AA1676" s="48" t="s">
        <v>2268</v>
      </c>
      <c r="AB1676" s="41" t="s">
        <v>11364</v>
      </c>
      <c r="AC1676" t="s">
        <v>232</v>
      </c>
      <c r="AD1676" t="s">
        <v>10666</v>
      </c>
      <c r="AE1676" t="s">
        <v>10666</v>
      </c>
      <c r="AF1676" t="s">
        <v>10666</v>
      </c>
    </row>
    <row r="1677" spans="1:32">
      <c r="A1677" t="s">
        <v>3658</v>
      </c>
      <c r="B1677" t="s">
        <v>3659</v>
      </c>
      <c r="C1677" t="s">
        <v>306</v>
      </c>
      <c r="D1677" t="s">
        <v>458</v>
      </c>
      <c r="E1677">
        <v>45.102699999999999</v>
      </c>
      <c r="F1677">
        <v>-70.777900000000002</v>
      </c>
      <c r="G1677" t="s">
        <v>3654</v>
      </c>
      <c r="H1677" t="s">
        <v>459</v>
      </c>
      <c r="I1677" t="s">
        <v>3654</v>
      </c>
      <c r="J1677" t="s">
        <v>108</v>
      </c>
      <c r="K1677" t="s">
        <v>10666</v>
      </c>
      <c r="L1677" t="s">
        <v>3655</v>
      </c>
      <c r="M1677" s="43">
        <v>29784</v>
      </c>
      <c r="N1677" s="43" t="s">
        <v>10666</v>
      </c>
      <c r="O1677" t="s">
        <v>10666</v>
      </c>
      <c r="P1677" t="s">
        <v>150</v>
      </c>
      <c r="Q1677">
        <v>1</v>
      </c>
      <c r="R1677">
        <v>0.2</v>
      </c>
      <c r="S1677" t="s">
        <v>10666</v>
      </c>
      <c r="T1677" t="s">
        <v>10666</v>
      </c>
      <c r="U1677">
        <v>1987</v>
      </c>
      <c r="V1677" t="s">
        <v>10666</v>
      </c>
      <c r="W1677" t="s">
        <v>10666</v>
      </c>
      <c r="X1677" t="s">
        <v>10666</v>
      </c>
      <c r="Y1677" t="s">
        <v>10666</v>
      </c>
      <c r="Z1677" t="s">
        <v>3656</v>
      </c>
      <c r="AA1677" s="48" t="s">
        <v>3657</v>
      </c>
      <c r="AB1677" s="41" t="s">
        <v>10853</v>
      </c>
      <c r="AC1677" t="s">
        <v>232</v>
      </c>
      <c r="AD1677" t="s">
        <v>10666</v>
      </c>
      <c r="AE1677" t="s">
        <v>10666</v>
      </c>
      <c r="AF1677" t="s">
        <v>10666</v>
      </c>
    </row>
    <row r="1678" spans="1:32">
      <c r="A1678" t="s">
        <v>3652</v>
      </c>
      <c r="B1678" t="s">
        <v>3653</v>
      </c>
      <c r="C1678" t="s">
        <v>306</v>
      </c>
      <c r="D1678" t="s">
        <v>458</v>
      </c>
      <c r="E1678">
        <v>45.100999999999999</v>
      </c>
      <c r="F1678">
        <v>-70.778599999999997</v>
      </c>
      <c r="G1678" t="s">
        <v>3654</v>
      </c>
      <c r="H1678" t="s">
        <v>459</v>
      </c>
      <c r="I1678" t="s">
        <v>3654</v>
      </c>
      <c r="J1678" t="s">
        <v>108</v>
      </c>
      <c r="K1678" t="s">
        <v>10666</v>
      </c>
      <c r="L1678" t="s">
        <v>3655</v>
      </c>
      <c r="M1678" s="43">
        <v>29784</v>
      </c>
      <c r="N1678" s="43" t="s">
        <v>10666</v>
      </c>
      <c r="O1678" t="s">
        <v>10666</v>
      </c>
      <c r="P1678" t="s">
        <v>150</v>
      </c>
      <c r="Q1678">
        <v>1</v>
      </c>
      <c r="R1678">
        <v>0.7</v>
      </c>
      <c r="S1678" t="s">
        <v>10666</v>
      </c>
      <c r="T1678" t="s">
        <v>10666</v>
      </c>
      <c r="U1678">
        <v>1991</v>
      </c>
      <c r="V1678" t="s">
        <v>10666</v>
      </c>
      <c r="W1678" t="s">
        <v>10666</v>
      </c>
      <c r="X1678" t="s">
        <v>10666</v>
      </c>
      <c r="Y1678" t="s">
        <v>10666</v>
      </c>
      <c r="Z1678" t="s">
        <v>3656</v>
      </c>
      <c r="AA1678" s="48" t="s">
        <v>3657</v>
      </c>
      <c r="AB1678" s="41" t="s">
        <v>10853</v>
      </c>
      <c r="AC1678" t="s">
        <v>232</v>
      </c>
      <c r="AD1678" t="s">
        <v>10666</v>
      </c>
      <c r="AE1678" t="s">
        <v>10666</v>
      </c>
      <c r="AF1678" t="s">
        <v>10666</v>
      </c>
    </row>
    <row r="1679" spans="1:32">
      <c r="A1679" t="s">
        <v>3646</v>
      </c>
      <c r="B1679" t="s">
        <v>3647</v>
      </c>
      <c r="C1679" t="s">
        <v>3648</v>
      </c>
      <c r="D1679" t="s">
        <v>277</v>
      </c>
      <c r="E1679">
        <v>37.791200000000003</v>
      </c>
      <c r="F1679">
        <v>-78.722700000000003</v>
      </c>
      <c r="G1679" t="s">
        <v>2663</v>
      </c>
      <c r="H1679" t="s">
        <v>459</v>
      </c>
      <c r="I1679" t="s">
        <v>2663</v>
      </c>
      <c r="J1679" t="s">
        <v>108</v>
      </c>
      <c r="K1679" t="s">
        <v>10666</v>
      </c>
      <c r="L1679" t="s">
        <v>3649</v>
      </c>
      <c r="M1679" s="43">
        <v>30025</v>
      </c>
      <c r="N1679" s="43" t="s">
        <v>10666</v>
      </c>
      <c r="O1679" t="s">
        <v>161</v>
      </c>
      <c r="P1679" t="s">
        <v>150</v>
      </c>
      <c r="Q1679">
        <v>1</v>
      </c>
      <c r="R1679">
        <v>0.4</v>
      </c>
      <c r="S1679">
        <v>1750</v>
      </c>
      <c r="T1679">
        <v>49.942922369999998</v>
      </c>
      <c r="U1679">
        <v>1981</v>
      </c>
      <c r="V1679" t="s">
        <v>10666</v>
      </c>
      <c r="W1679" t="s">
        <v>10666</v>
      </c>
      <c r="X1679" t="s">
        <v>10666</v>
      </c>
      <c r="Y1679" t="s">
        <v>10666</v>
      </c>
      <c r="Z1679" t="s">
        <v>3650</v>
      </c>
      <c r="AA1679" s="48" t="s">
        <v>3651</v>
      </c>
      <c r="AB1679" s="41" t="s">
        <v>11399</v>
      </c>
      <c r="AC1679" t="s">
        <v>253</v>
      </c>
      <c r="AD1679" t="s">
        <v>10666</v>
      </c>
      <c r="AE1679" t="s">
        <v>10666</v>
      </c>
      <c r="AF1679" t="s">
        <v>10666</v>
      </c>
    </row>
    <row r="1680" spans="1:32">
      <c r="A1680" t="s">
        <v>3641</v>
      </c>
      <c r="B1680" t="s">
        <v>2234</v>
      </c>
      <c r="C1680" t="s">
        <v>2915</v>
      </c>
      <c r="D1680" t="s">
        <v>146</v>
      </c>
      <c r="E1680">
        <v>41.113500000000002</v>
      </c>
      <c r="F1680">
        <v>-122.8742</v>
      </c>
      <c r="G1680" t="s">
        <v>3642</v>
      </c>
      <c r="H1680" t="s">
        <v>459</v>
      </c>
      <c r="I1680" t="s">
        <v>3642</v>
      </c>
      <c r="J1680" t="s">
        <v>108</v>
      </c>
      <c r="K1680" t="s">
        <v>10666</v>
      </c>
      <c r="L1680" t="s">
        <v>3643</v>
      </c>
      <c r="M1680" s="43">
        <v>29936</v>
      </c>
      <c r="N1680" s="43" t="s">
        <v>10666</v>
      </c>
      <c r="O1680" t="s">
        <v>10666</v>
      </c>
      <c r="P1680" t="s">
        <v>150</v>
      </c>
      <c r="Q1680">
        <v>1</v>
      </c>
      <c r="R1680">
        <v>0.05</v>
      </c>
      <c r="S1680" t="s">
        <v>10666</v>
      </c>
      <c r="T1680" t="s">
        <v>10666</v>
      </c>
      <c r="U1680">
        <v>1982</v>
      </c>
      <c r="V1680" t="s">
        <v>10666</v>
      </c>
      <c r="W1680" t="s">
        <v>10666</v>
      </c>
      <c r="X1680" t="s">
        <v>10666</v>
      </c>
      <c r="Y1680" t="s">
        <v>10666</v>
      </c>
      <c r="Z1680" t="s">
        <v>3644</v>
      </c>
      <c r="AA1680" s="48" t="s">
        <v>3645</v>
      </c>
      <c r="AB1680" s="41" t="s">
        <v>10816</v>
      </c>
      <c r="AC1680" t="s">
        <v>153</v>
      </c>
      <c r="AD1680" t="s">
        <v>10666</v>
      </c>
      <c r="AE1680" t="s">
        <v>10666</v>
      </c>
      <c r="AF1680" t="s">
        <v>10666</v>
      </c>
    </row>
    <row r="1681" spans="1:32">
      <c r="A1681" t="s">
        <v>3637</v>
      </c>
      <c r="B1681" t="s">
        <v>3638</v>
      </c>
      <c r="C1681" t="s">
        <v>1852</v>
      </c>
      <c r="D1681" t="s">
        <v>286</v>
      </c>
      <c r="E1681">
        <v>41.530799999999999</v>
      </c>
      <c r="F1681">
        <v>-74.227699999999999</v>
      </c>
      <c r="G1681" t="s">
        <v>3639</v>
      </c>
      <c r="H1681" t="s">
        <v>459</v>
      </c>
      <c r="I1681" t="s">
        <v>3639</v>
      </c>
      <c r="J1681" t="s">
        <v>108</v>
      </c>
      <c r="K1681" t="s">
        <v>10666</v>
      </c>
      <c r="L1681" t="s">
        <v>3640</v>
      </c>
      <c r="M1681" s="43">
        <v>29858</v>
      </c>
      <c r="N1681" s="43" t="s">
        <v>10666</v>
      </c>
      <c r="O1681" t="s">
        <v>10666</v>
      </c>
      <c r="P1681" t="s">
        <v>150</v>
      </c>
      <c r="Q1681">
        <v>3</v>
      </c>
      <c r="R1681">
        <v>0.375</v>
      </c>
      <c r="S1681" t="s">
        <v>10666</v>
      </c>
      <c r="T1681" t="s">
        <v>10666</v>
      </c>
      <c r="U1681">
        <v>1988</v>
      </c>
      <c r="V1681" t="s">
        <v>10666</v>
      </c>
      <c r="W1681" t="s">
        <v>10666</v>
      </c>
      <c r="X1681" t="s">
        <v>10666</v>
      </c>
      <c r="Y1681" t="s">
        <v>10666</v>
      </c>
      <c r="Z1681" t="s">
        <v>3460</v>
      </c>
      <c r="AA1681" s="48" t="s">
        <v>3461</v>
      </c>
      <c r="AB1681" s="41" t="s">
        <v>10915</v>
      </c>
      <c r="AC1681" t="s">
        <v>232</v>
      </c>
      <c r="AD1681" t="s">
        <v>10666</v>
      </c>
      <c r="AE1681" t="s">
        <v>10666</v>
      </c>
      <c r="AF1681" t="s">
        <v>10666</v>
      </c>
    </row>
    <row r="1682" spans="1:32">
      <c r="A1682" t="s">
        <v>3632</v>
      </c>
      <c r="B1682" t="s">
        <v>3633</v>
      </c>
      <c r="C1682" t="s">
        <v>3250</v>
      </c>
      <c r="D1682" t="s">
        <v>469</v>
      </c>
      <c r="E1682">
        <v>43.3369</v>
      </c>
      <c r="F1682">
        <v>-70.934299999999993</v>
      </c>
      <c r="G1682" t="s">
        <v>3634</v>
      </c>
      <c r="H1682" t="s">
        <v>650</v>
      </c>
      <c r="I1682" t="s">
        <v>3634</v>
      </c>
      <c r="J1682" t="s">
        <v>108</v>
      </c>
      <c r="K1682" t="s">
        <v>10666</v>
      </c>
      <c r="L1682" t="s">
        <v>3635</v>
      </c>
      <c r="M1682" s="43">
        <v>30557</v>
      </c>
      <c r="N1682" s="43" t="s">
        <v>10666</v>
      </c>
      <c r="O1682" t="s">
        <v>149</v>
      </c>
      <c r="P1682" t="s">
        <v>150</v>
      </c>
      <c r="Q1682">
        <v>1</v>
      </c>
      <c r="R1682">
        <v>0.189</v>
      </c>
      <c r="S1682">
        <v>750</v>
      </c>
      <c r="T1682">
        <v>45.299702830000001</v>
      </c>
      <c r="U1682">
        <v>1983</v>
      </c>
      <c r="V1682" t="s">
        <v>10666</v>
      </c>
      <c r="W1682" t="s">
        <v>10666</v>
      </c>
      <c r="X1682" t="s">
        <v>10666</v>
      </c>
      <c r="Y1682" t="s">
        <v>10666</v>
      </c>
      <c r="Z1682" t="s">
        <v>3636</v>
      </c>
      <c r="AA1682" s="48" t="s">
        <v>3466</v>
      </c>
      <c r="AB1682" s="41" t="s">
        <v>10811</v>
      </c>
      <c r="AC1682" t="s">
        <v>232</v>
      </c>
      <c r="AD1682" t="s">
        <v>10666</v>
      </c>
      <c r="AE1682" t="s">
        <v>10666</v>
      </c>
      <c r="AF1682" t="s">
        <v>10666</v>
      </c>
    </row>
    <row r="1683" spans="1:32">
      <c r="A1683" t="s">
        <v>3626</v>
      </c>
      <c r="B1683" t="s">
        <v>3627</v>
      </c>
      <c r="C1683" t="s">
        <v>2276</v>
      </c>
      <c r="D1683" t="s">
        <v>483</v>
      </c>
      <c r="E1683">
        <v>42.761451999999998</v>
      </c>
      <c r="F1683">
        <v>-114.881503</v>
      </c>
      <c r="G1683" t="s">
        <v>3628</v>
      </c>
      <c r="H1683" t="s">
        <v>459</v>
      </c>
      <c r="I1683" t="s">
        <v>3628</v>
      </c>
      <c r="J1683" t="s">
        <v>108</v>
      </c>
      <c r="K1683" t="s">
        <v>10666</v>
      </c>
      <c r="L1683" t="s">
        <v>3629</v>
      </c>
      <c r="M1683" s="43">
        <v>29921</v>
      </c>
      <c r="N1683" s="43" t="s">
        <v>10666</v>
      </c>
      <c r="O1683" t="s">
        <v>10666</v>
      </c>
      <c r="P1683" t="s">
        <v>150</v>
      </c>
      <c r="Q1683">
        <v>1</v>
      </c>
      <c r="R1683">
        <v>7.4999999999999997E-2</v>
      </c>
      <c r="S1683" t="s">
        <v>10666</v>
      </c>
      <c r="T1683" t="s">
        <v>10666</v>
      </c>
      <c r="U1683">
        <v>1984</v>
      </c>
      <c r="V1683" t="s">
        <v>10666</v>
      </c>
      <c r="W1683" t="s">
        <v>10666</v>
      </c>
      <c r="X1683" t="s">
        <v>10666</v>
      </c>
      <c r="Y1683" t="s">
        <v>10666</v>
      </c>
      <c r="Z1683" t="s">
        <v>3630</v>
      </c>
      <c r="AA1683" s="48" t="s">
        <v>3631</v>
      </c>
      <c r="AB1683" s="41" t="s">
        <v>10775</v>
      </c>
      <c r="AC1683" t="s">
        <v>153</v>
      </c>
      <c r="AD1683" t="s">
        <v>10666</v>
      </c>
      <c r="AE1683" t="s">
        <v>10666</v>
      </c>
      <c r="AF1683" t="s">
        <v>10666</v>
      </c>
    </row>
    <row r="1684" spans="1:32">
      <c r="A1684" t="s">
        <v>3624</v>
      </c>
      <c r="B1684" t="s">
        <v>3625</v>
      </c>
      <c r="C1684" t="s">
        <v>1602</v>
      </c>
      <c r="D1684" t="s">
        <v>483</v>
      </c>
      <c r="E1684">
        <v>42.703000000000003</v>
      </c>
      <c r="F1684">
        <v>-114.8261</v>
      </c>
      <c r="G1684" t="s">
        <v>3621</v>
      </c>
      <c r="H1684" t="s">
        <v>459</v>
      </c>
      <c r="I1684" t="s">
        <v>3621</v>
      </c>
      <c r="J1684" t="s">
        <v>108</v>
      </c>
      <c r="K1684" t="s">
        <v>10666</v>
      </c>
      <c r="L1684" t="s">
        <v>3622</v>
      </c>
      <c r="M1684" s="43">
        <v>30008</v>
      </c>
      <c r="N1684" s="43" t="s">
        <v>10666</v>
      </c>
      <c r="O1684" t="s">
        <v>10666</v>
      </c>
      <c r="P1684" t="s">
        <v>150</v>
      </c>
      <c r="Q1684">
        <v>1</v>
      </c>
      <c r="R1684">
        <v>0.15</v>
      </c>
      <c r="S1684" t="s">
        <v>10666</v>
      </c>
      <c r="T1684" t="s">
        <v>10666</v>
      </c>
      <c r="U1684">
        <v>1984</v>
      </c>
      <c r="V1684" t="s">
        <v>10666</v>
      </c>
      <c r="W1684" t="s">
        <v>10666</v>
      </c>
      <c r="X1684" t="s">
        <v>10666</v>
      </c>
      <c r="Y1684" t="s">
        <v>10666</v>
      </c>
      <c r="Z1684" t="s">
        <v>3147</v>
      </c>
      <c r="AA1684" s="48" t="s">
        <v>3623</v>
      </c>
      <c r="AB1684" s="41" t="s">
        <v>10840</v>
      </c>
      <c r="AC1684" t="s">
        <v>153</v>
      </c>
      <c r="AD1684" t="s">
        <v>10666</v>
      </c>
      <c r="AE1684" t="s">
        <v>10666</v>
      </c>
      <c r="AF1684" t="s">
        <v>10666</v>
      </c>
    </row>
    <row r="1685" spans="1:32">
      <c r="A1685" t="s">
        <v>3619</v>
      </c>
      <c r="B1685" t="s">
        <v>3620</v>
      </c>
      <c r="C1685" t="s">
        <v>1602</v>
      </c>
      <c r="D1685" t="s">
        <v>483</v>
      </c>
      <c r="E1685">
        <v>42.703000000000003</v>
      </c>
      <c r="F1685">
        <v>-114.8261</v>
      </c>
      <c r="G1685" t="s">
        <v>3621</v>
      </c>
      <c r="H1685" t="s">
        <v>459</v>
      </c>
      <c r="I1685" t="s">
        <v>3621</v>
      </c>
      <c r="J1685" t="s">
        <v>108</v>
      </c>
      <c r="K1685" t="s">
        <v>10666</v>
      </c>
      <c r="L1685" t="s">
        <v>3622</v>
      </c>
      <c r="M1685" s="43">
        <v>30008</v>
      </c>
      <c r="N1685" s="43" t="s">
        <v>10666</v>
      </c>
      <c r="O1685" t="s">
        <v>10666</v>
      </c>
      <c r="P1685" t="s">
        <v>150</v>
      </c>
      <c r="Q1685">
        <v>1</v>
      </c>
      <c r="R1685">
        <v>0.15</v>
      </c>
      <c r="S1685" t="s">
        <v>10666</v>
      </c>
      <c r="T1685" t="s">
        <v>10666</v>
      </c>
      <c r="U1685">
        <v>1984</v>
      </c>
      <c r="V1685" t="s">
        <v>10666</v>
      </c>
      <c r="W1685" t="s">
        <v>10666</v>
      </c>
      <c r="X1685" t="s">
        <v>10666</v>
      </c>
      <c r="Y1685" t="s">
        <v>10666</v>
      </c>
      <c r="Z1685" t="s">
        <v>3147</v>
      </c>
      <c r="AA1685" s="48" t="s">
        <v>3623</v>
      </c>
      <c r="AB1685" s="41" t="s">
        <v>10840</v>
      </c>
      <c r="AC1685" t="s">
        <v>153</v>
      </c>
      <c r="AD1685" t="s">
        <v>10666</v>
      </c>
      <c r="AE1685" t="s">
        <v>10666</v>
      </c>
      <c r="AF1685" t="s">
        <v>10666</v>
      </c>
    </row>
    <row r="1686" spans="1:32">
      <c r="A1686" t="s">
        <v>3616</v>
      </c>
      <c r="B1686" t="s">
        <v>1735</v>
      </c>
      <c r="C1686" t="s">
        <v>468</v>
      </c>
      <c r="D1686" t="s">
        <v>469</v>
      </c>
      <c r="E1686">
        <v>44.166800000000002</v>
      </c>
      <c r="F1686">
        <v>-71.966899999999995</v>
      </c>
      <c r="G1686" t="s">
        <v>3617</v>
      </c>
      <c r="H1686" t="s">
        <v>650</v>
      </c>
      <c r="I1686" t="s">
        <v>3617</v>
      </c>
      <c r="J1686" t="s">
        <v>108</v>
      </c>
      <c r="K1686" t="s">
        <v>10666</v>
      </c>
      <c r="L1686" t="s">
        <v>3618</v>
      </c>
      <c r="M1686" s="43">
        <v>29962</v>
      </c>
      <c r="N1686" s="43" t="s">
        <v>10666</v>
      </c>
      <c r="O1686" t="s">
        <v>10666</v>
      </c>
      <c r="P1686" t="s">
        <v>150</v>
      </c>
      <c r="Q1686">
        <v>1</v>
      </c>
      <c r="R1686">
        <v>0.3</v>
      </c>
      <c r="S1686" t="s">
        <v>10666</v>
      </c>
      <c r="T1686" t="s">
        <v>10666</v>
      </c>
      <c r="U1686">
        <v>1985</v>
      </c>
      <c r="V1686" t="s">
        <v>10666</v>
      </c>
      <c r="W1686" t="s">
        <v>10666</v>
      </c>
      <c r="X1686" t="s">
        <v>10666</v>
      </c>
      <c r="Y1686" t="s">
        <v>10666</v>
      </c>
      <c r="Z1686" t="s">
        <v>1735</v>
      </c>
      <c r="AA1686" s="48" t="s">
        <v>2548</v>
      </c>
      <c r="AB1686" s="41" t="s">
        <v>10849</v>
      </c>
      <c r="AC1686" t="s">
        <v>232</v>
      </c>
      <c r="AD1686" t="s">
        <v>10666</v>
      </c>
      <c r="AE1686" t="s">
        <v>10666</v>
      </c>
      <c r="AF1686" t="s">
        <v>10666</v>
      </c>
    </row>
    <row r="1687" spans="1:32">
      <c r="A1687" t="s">
        <v>3612</v>
      </c>
      <c r="B1687" t="s">
        <v>3613</v>
      </c>
      <c r="C1687" t="s">
        <v>1263</v>
      </c>
      <c r="D1687" t="s">
        <v>146</v>
      </c>
      <c r="E1687">
        <v>34.246200000000002</v>
      </c>
      <c r="F1687">
        <v>-118.83369999999999</v>
      </c>
      <c r="G1687" t="s">
        <v>1264</v>
      </c>
      <c r="H1687" t="s">
        <v>148</v>
      </c>
      <c r="I1687" t="s">
        <v>1264</v>
      </c>
      <c r="J1687" t="s">
        <v>108</v>
      </c>
      <c r="K1687" t="s">
        <v>10666</v>
      </c>
      <c r="L1687" t="s">
        <v>3614</v>
      </c>
      <c r="M1687" s="43">
        <v>29906</v>
      </c>
      <c r="N1687" s="43" t="s">
        <v>10666</v>
      </c>
      <c r="O1687" t="s">
        <v>149</v>
      </c>
      <c r="P1687" t="s">
        <v>150</v>
      </c>
      <c r="Q1687">
        <v>1</v>
      </c>
      <c r="R1687">
        <v>0.75</v>
      </c>
      <c r="S1687" t="s">
        <v>10666</v>
      </c>
      <c r="T1687" t="s">
        <v>10666</v>
      </c>
      <c r="U1687">
        <v>1983</v>
      </c>
      <c r="V1687" t="s">
        <v>10666</v>
      </c>
      <c r="W1687" t="s">
        <v>10666</v>
      </c>
      <c r="X1687" t="s">
        <v>10666</v>
      </c>
      <c r="Y1687" t="s">
        <v>10666</v>
      </c>
      <c r="Z1687" t="s">
        <v>3615</v>
      </c>
      <c r="AA1687" s="48" t="s">
        <v>2066</v>
      </c>
      <c r="AB1687" s="41" t="s">
        <v>10813</v>
      </c>
      <c r="AC1687" t="s">
        <v>153</v>
      </c>
      <c r="AD1687" t="s">
        <v>10666</v>
      </c>
      <c r="AE1687" t="s">
        <v>10666</v>
      </c>
      <c r="AF1687" t="s">
        <v>10666</v>
      </c>
    </row>
    <row r="1688" spans="1:32">
      <c r="A1688" t="s">
        <v>3602</v>
      </c>
      <c r="B1688" t="s">
        <v>3603</v>
      </c>
      <c r="C1688" t="s">
        <v>403</v>
      </c>
      <c r="D1688" t="s">
        <v>286</v>
      </c>
      <c r="E1688">
        <v>43.512799999999999</v>
      </c>
      <c r="F1688">
        <v>-74.309799999999996</v>
      </c>
      <c r="G1688" t="s">
        <v>3604</v>
      </c>
      <c r="H1688" t="s">
        <v>309</v>
      </c>
      <c r="I1688" t="s">
        <v>3604</v>
      </c>
      <c r="J1688" t="s">
        <v>108</v>
      </c>
      <c r="K1688" t="s">
        <v>10666</v>
      </c>
      <c r="L1688" t="s">
        <v>3605</v>
      </c>
      <c r="M1688" s="43">
        <v>45861</v>
      </c>
      <c r="N1688" s="43">
        <v>60449</v>
      </c>
      <c r="O1688" t="s">
        <v>161</v>
      </c>
      <c r="P1688" t="s">
        <v>162</v>
      </c>
      <c r="Q1688">
        <v>2</v>
      </c>
      <c r="R1688">
        <v>0.85</v>
      </c>
      <c r="S1688">
        <v>2760</v>
      </c>
      <c r="T1688">
        <v>37.066881549999998</v>
      </c>
      <c r="U1688">
        <v>1988</v>
      </c>
      <c r="V1688" t="s">
        <v>10666</v>
      </c>
      <c r="W1688" t="s">
        <v>10666</v>
      </c>
      <c r="X1688" t="s">
        <v>10666</v>
      </c>
      <c r="Y1688" t="s">
        <v>10666</v>
      </c>
      <c r="Z1688" t="s">
        <v>2785</v>
      </c>
      <c r="AA1688" s="48" t="s">
        <v>3606</v>
      </c>
      <c r="AB1688" s="41" t="s">
        <v>11380</v>
      </c>
      <c r="AC1688" t="s">
        <v>232</v>
      </c>
      <c r="AD1688" t="s">
        <v>10666</v>
      </c>
      <c r="AE1688" t="s">
        <v>10666</v>
      </c>
      <c r="AF1688" t="s">
        <v>10666</v>
      </c>
    </row>
    <row r="1689" spans="1:32">
      <c r="A1689" t="s">
        <v>3607</v>
      </c>
      <c r="B1689" t="s">
        <v>3608</v>
      </c>
      <c r="C1689" t="s">
        <v>2131</v>
      </c>
      <c r="D1689" t="s">
        <v>146</v>
      </c>
      <c r="E1689">
        <v>39.361601999999998</v>
      </c>
      <c r="F1689">
        <v>-123.127701</v>
      </c>
      <c r="G1689" t="s">
        <v>3609</v>
      </c>
      <c r="H1689" t="s">
        <v>459</v>
      </c>
      <c r="I1689" t="s">
        <v>3609</v>
      </c>
      <c r="J1689" t="s">
        <v>108</v>
      </c>
      <c r="K1689" t="s">
        <v>10666</v>
      </c>
      <c r="L1689" t="s">
        <v>3610</v>
      </c>
      <c r="M1689" s="43">
        <v>29929</v>
      </c>
      <c r="N1689" s="43" t="s">
        <v>10666</v>
      </c>
      <c r="O1689" t="s">
        <v>10666</v>
      </c>
      <c r="P1689" t="s">
        <v>150</v>
      </c>
      <c r="Q1689">
        <v>2</v>
      </c>
      <c r="R1689">
        <v>0.56200000000000006</v>
      </c>
      <c r="S1689">
        <v>1070</v>
      </c>
      <c r="T1689">
        <v>21.73418483</v>
      </c>
      <c r="U1689">
        <v>1982</v>
      </c>
      <c r="V1689" t="s">
        <v>10666</v>
      </c>
      <c r="W1689" t="s">
        <v>10666</v>
      </c>
      <c r="X1689" t="s">
        <v>10666</v>
      </c>
      <c r="Y1689" t="s">
        <v>10666</v>
      </c>
      <c r="Z1689" t="s">
        <v>3611</v>
      </c>
      <c r="AA1689" s="48" t="s">
        <v>2132</v>
      </c>
      <c r="AB1689" s="41" t="s">
        <v>11140</v>
      </c>
      <c r="AC1689" t="s">
        <v>153</v>
      </c>
      <c r="AD1689" t="s">
        <v>10666</v>
      </c>
      <c r="AE1689" t="s">
        <v>10666</v>
      </c>
      <c r="AF1689" t="s">
        <v>10666</v>
      </c>
    </row>
    <row r="1690" spans="1:32">
      <c r="A1690" t="s">
        <v>3597</v>
      </c>
      <c r="B1690" t="s">
        <v>3598</v>
      </c>
      <c r="C1690" t="s">
        <v>3400</v>
      </c>
      <c r="D1690" t="s">
        <v>146</v>
      </c>
      <c r="E1690">
        <v>40.435482999999998</v>
      </c>
      <c r="F1690">
        <v>-121.734557</v>
      </c>
      <c r="G1690" t="s">
        <v>3599</v>
      </c>
      <c r="H1690" t="s">
        <v>459</v>
      </c>
      <c r="I1690" t="s">
        <v>3599</v>
      </c>
      <c r="J1690" t="s">
        <v>108</v>
      </c>
      <c r="K1690" t="s">
        <v>10666</v>
      </c>
      <c r="L1690" t="s">
        <v>3600</v>
      </c>
      <c r="M1690" s="43">
        <v>29858</v>
      </c>
      <c r="N1690" s="43" t="s">
        <v>10666</v>
      </c>
      <c r="O1690" t="s">
        <v>10666</v>
      </c>
      <c r="P1690" t="s">
        <v>150</v>
      </c>
      <c r="Q1690">
        <v>1</v>
      </c>
      <c r="R1690">
        <v>0.67500000000000004</v>
      </c>
      <c r="S1690" t="s">
        <v>10666</v>
      </c>
      <c r="T1690" t="s">
        <v>10666</v>
      </c>
      <c r="U1690" t="s">
        <v>10666</v>
      </c>
      <c r="V1690" t="s">
        <v>10666</v>
      </c>
      <c r="W1690" t="s">
        <v>10666</v>
      </c>
      <c r="X1690" t="s">
        <v>10666</v>
      </c>
      <c r="Y1690" t="s">
        <v>10666</v>
      </c>
      <c r="Z1690" t="s">
        <v>3601</v>
      </c>
      <c r="AA1690" s="48" t="s">
        <v>3404</v>
      </c>
      <c r="AB1690" s="41" t="s">
        <v>11391</v>
      </c>
      <c r="AC1690" t="s">
        <v>153</v>
      </c>
      <c r="AD1690" t="s">
        <v>10666</v>
      </c>
      <c r="AE1690" t="s">
        <v>10666</v>
      </c>
      <c r="AF1690" t="s">
        <v>10666</v>
      </c>
    </row>
    <row r="1691" spans="1:32">
      <c r="A1691" t="s">
        <v>3589</v>
      </c>
      <c r="B1691" t="s">
        <v>3590</v>
      </c>
      <c r="C1691" t="s">
        <v>3250</v>
      </c>
      <c r="D1691" t="s">
        <v>469</v>
      </c>
      <c r="E1691">
        <v>43.196399999999997</v>
      </c>
      <c r="F1691">
        <v>-70.873800000000003</v>
      </c>
      <c r="G1691" t="s">
        <v>3591</v>
      </c>
      <c r="H1691" t="s">
        <v>459</v>
      </c>
      <c r="I1691" t="s">
        <v>3591</v>
      </c>
      <c r="J1691" t="s">
        <v>108</v>
      </c>
      <c r="K1691" t="s">
        <v>10666</v>
      </c>
      <c r="L1691" t="s">
        <v>3592</v>
      </c>
      <c r="M1691" s="43">
        <v>45044</v>
      </c>
      <c r="N1691" s="43">
        <v>59626</v>
      </c>
      <c r="O1691" t="s">
        <v>161</v>
      </c>
      <c r="P1691" t="s">
        <v>162</v>
      </c>
      <c r="Q1691">
        <v>3</v>
      </c>
      <c r="R1691">
        <v>0.71399999999999997</v>
      </c>
      <c r="S1691">
        <v>3400</v>
      </c>
      <c r="T1691">
        <v>54.359643400000003</v>
      </c>
      <c r="U1691">
        <v>1983</v>
      </c>
      <c r="V1691" t="s">
        <v>10666</v>
      </c>
      <c r="W1691" t="s">
        <v>10666</v>
      </c>
      <c r="X1691" t="s">
        <v>10666</v>
      </c>
      <c r="Y1691" t="s">
        <v>10666</v>
      </c>
      <c r="Z1691" t="s">
        <v>3253</v>
      </c>
      <c r="AA1691" s="48" t="s">
        <v>3254</v>
      </c>
      <c r="AB1691" s="41" t="s">
        <v>10811</v>
      </c>
      <c r="AC1691" t="s">
        <v>232</v>
      </c>
      <c r="AD1691" t="s">
        <v>10666</v>
      </c>
      <c r="AE1691" t="s">
        <v>10666</v>
      </c>
      <c r="AF1691" t="s">
        <v>10666</v>
      </c>
    </row>
    <row r="1692" spans="1:32">
      <c r="A1692" t="s">
        <v>3593</v>
      </c>
      <c r="B1692" t="s">
        <v>3230</v>
      </c>
      <c r="C1692" t="s">
        <v>1602</v>
      </c>
      <c r="D1692" t="s">
        <v>483</v>
      </c>
      <c r="E1692">
        <v>42.620229999999999</v>
      </c>
      <c r="F1692">
        <v>-114.82486900000001</v>
      </c>
      <c r="G1692" t="s">
        <v>3594</v>
      </c>
      <c r="H1692" t="s">
        <v>459</v>
      </c>
      <c r="I1692" t="s">
        <v>3594</v>
      </c>
      <c r="J1692" t="s">
        <v>108</v>
      </c>
      <c r="K1692" t="s">
        <v>10666</v>
      </c>
      <c r="L1692" t="s">
        <v>3595</v>
      </c>
      <c r="M1692" s="43">
        <v>29910</v>
      </c>
      <c r="N1692" s="43" t="s">
        <v>10666</v>
      </c>
      <c r="O1692" t="s">
        <v>10666</v>
      </c>
      <c r="P1692" t="s">
        <v>150</v>
      </c>
      <c r="Q1692">
        <v>3</v>
      </c>
      <c r="R1692">
        <v>0.38</v>
      </c>
      <c r="S1692" t="s">
        <v>10666</v>
      </c>
      <c r="T1692" t="s">
        <v>10666</v>
      </c>
      <c r="U1692">
        <v>1982</v>
      </c>
      <c r="V1692" t="s">
        <v>10666</v>
      </c>
      <c r="W1692" t="s">
        <v>10666</v>
      </c>
      <c r="X1692" t="s">
        <v>10666</v>
      </c>
      <c r="Y1692" t="s">
        <v>10666</v>
      </c>
      <c r="Z1692" t="s">
        <v>3596</v>
      </c>
      <c r="AA1692" s="48" t="s">
        <v>1611</v>
      </c>
      <c r="AB1692" s="41" t="s">
        <v>10840</v>
      </c>
      <c r="AC1692" t="s">
        <v>153</v>
      </c>
      <c r="AD1692" t="s">
        <v>10666</v>
      </c>
      <c r="AE1692" t="s">
        <v>10666</v>
      </c>
      <c r="AF1692" t="s">
        <v>10666</v>
      </c>
    </row>
    <row r="1693" spans="1:32">
      <c r="A1693" t="s">
        <v>3583</v>
      </c>
      <c r="B1693" t="s">
        <v>3584</v>
      </c>
      <c r="C1693" t="s">
        <v>2252</v>
      </c>
      <c r="D1693" t="s">
        <v>146</v>
      </c>
      <c r="E1693">
        <v>40.781500000000001</v>
      </c>
      <c r="F1693">
        <v>-121.4987</v>
      </c>
      <c r="G1693" t="s">
        <v>3585</v>
      </c>
      <c r="H1693" t="s">
        <v>459</v>
      </c>
      <c r="I1693" t="s">
        <v>3585</v>
      </c>
      <c r="J1693" t="s">
        <v>108</v>
      </c>
      <c r="K1693" t="s">
        <v>10666</v>
      </c>
      <c r="L1693" t="s">
        <v>3586</v>
      </c>
      <c r="M1693" s="43">
        <v>30189</v>
      </c>
      <c r="N1693" s="43" t="s">
        <v>10666</v>
      </c>
      <c r="O1693" t="s">
        <v>10666</v>
      </c>
      <c r="P1693" t="s">
        <v>150</v>
      </c>
      <c r="Q1693">
        <v>1</v>
      </c>
      <c r="R1693">
        <v>0.1</v>
      </c>
      <c r="S1693" t="s">
        <v>10666</v>
      </c>
      <c r="T1693" t="s">
        <v>10666</v>
      </c>
      <c r="U1693" t="s">
        <v>10666</v>
      </c>
      <c r="V1693" t="s">
        <v>10666</v>
      </c>
      <c r="W1693" t="s">
        <v>10666</v>
      </c>
      <c r="X1693" t="s">
        <v>10666</v>
      </c>
      <c r="Y1693" t="s">
        <v>10666</v>
      </c>
      <c r="Z1693" t="s">
        <v>3587</v>
      </c>
      <c r="AA1693" s="48" t="s">
        <v>3588</v>
      </c>
      <c r="AB1693" s="41" t="s">
        <v>10831</v>
      </c>
      <c r="AC1693" t="s">
        <v>153</v>
      </c>
      <c r="AD1693" t="s">
        <v>10666</v>
      </c>
      <c r="AE1693" t="s">
        <v>10666</v>
      </c>
      <c r="AF1693" t="s">
        <v>10666</v>
      </c>
    </row>
    <row r="1694" spans="1:32">
      <c r="A1694" t="s">
        <v>3578</v>
      </c>
      <c r="B1694" t="s">
        <v>3579</v>
      </c>
      <c r="C1694" t="s">
        <v>996</v>
      </c>
      <c r="D1694" t="s">
        <v>527</v>
      </c>
      <c r="E1694">
        <v>35.253799999999998</v>
      </c>
      <c r="F1694">
        <v>-79.909000000000006</v>
      </c>
      <c r="G1694" t="s">
        <v>3580</v>
      </c>
      <c r="H1694" t="s">
        <v>459</v>
      </c>
      <c r="I1694" t="s">
        <v>3580</v>
      </c>
      <c r="J1694" t="s">
        <v>108</v>
      </c>
      <c r="K1694" t="s">
        <v>10666</v>
      </c>
      <c r="L1694" t="s">
        <v>3581</v>
      </c>
      <c r="M1694" s="43">
        <v>30354</v>
      </c>
      <c r="N1694" s="43" t="s">
        <v>10666</v>
      </c>
      <c r="O1694" t="s">
        <v>10666</v>
      </c>
      <c r="P1694" t="s">
        <v>150</v>
      </c>
      <c r="Q1694">
        <v>1</v>
      </c>
      <c r="R1694">
        <v>0.8</v>
      </c>
      <c r="S1694" t="s">
        <v>10666</v>
      </c>
      <c r="T1694" t="s">
        <v>10666</v>
      </c>
      <c r="U1694">
        <v>1983</v>
      </c>
      <c r="V1694" t="s">
        <v>10666</v>
      </c>
      <c r="W1694" t="s">
        <v>10666</v>
      </c>
      <c r="X1694" t="s">
        <v>10666</v>
      </c>
      <c r="Y1694" t="s">
        <v>10666</v>
      </c>
      <c r="Z1694" t="s">
        <v>3582</v>
      </c>
      <c r="AA1694" s="48" t="s">
        <v>3753</v>
      </c>
      <c r="AB1694" s="41" t="s">
        <v>11398</v>
      </c>
      <c r="AC1694" t="s">
        <v>253</v>
      </c>
      <c r="AD1694" t="s">
        <v>10666</v>
      </c>
      <c r="AE1694" t="s">
        <v>10666</v>
      </c>
      <c r="AF1694" t="s">
        <v>10666</v>
      </c>
    </row>
    <row r="1695" spans="1:32">
      <c r="A1695" t="s">
        <v>3572</v>
      </c>
      <c r="B1695" t="s">
        <v>3573</v>
      </c>
      <c r="C1695" t="s">
        <v>2252</v>
      </c>
      <c r="D1695" t="s">
        <v>146</v>
      </c>
      <c r="E1695">
        <v>41.055</v>
      </c>
      <c r="F1695">
        <v>-121.92</v>
      </c>
      <c r="G1695" t="s">
        <v>3574</v>
      </c>
      <c r="H1695" t="s">
        <v>459</v>
      </c>
      <c r="I1695" t="s">
        <v>3574</v>
      </c>
      <c r="J1695" t="s">
        <v>108</v>
      </c>
      <c r="K1695" t="s">
        <v>10666</v>
      </c>
      <c r="L1695" t="s">
        <v>3575</v>
      </c>
      <c r="M1695" s="43">
        <v>29859</v>
      </c>
      <c r="N1695" s="43" t="s">
        <v>10666</v>
      </c>
      <c r="O1695" t="s">
        <v>10666</v>
      </c>
      <c r="P1695" t="s">
        <v>150</v>
      </c>
      <c r="Q1695">
        <v>1</v>
      </c>
      <c r="R1695">
        <v>0.27</v>
      </c>
      <c r="S1695" t="s">
        <v>10666</v>
      </c>
      <c r="T1695" t="s">
        <v>10666</v>
      </c>
      <c r="U1695">
        <v>1984</v>
      </c>
      <c r="V1695" t="s">
        <v>10666</v>
      </c>
      <c r="W1695" t="s">
        <v>10666</v>
      </c>
      <c r="X1695" t="s">
        <v>10666</v>
      </c>
      <c r="Y1695" t="s">
        <v>10666</v>
      </c>
      <c r="Z1695" t="s">
        <v>3576</v>
      </c>
      <c r="AA1695" s="48" t="s">
        <v>3577</v>
      </c>
      <c r="AB1695" s="41" t="s">
        <v>10831</v>
      </c>
      <c r="AC1695" t="s">
        <v>153</v>
      </c>
      <c r="AD1695" t="s">
        <v>10666</v>
      </c>
      <c r="AE1695" t="s">
        <v>10666</v>
      </c>
      <c r="AF1695" t="s">
        <v>10666</v>
      </c>
    </row>
    <row r="1696" spans="1:32">
      <c r="A1696" t="s">
        <v>3559</v>
      </c>
      <c r="B1696" t="s">
        <v>3560</v>
      </c>
      <c r="C1696" t="s">
        <v>3561</v>
      </c>
      <c r="D1696" t="s">
        <v>286</v>
      </c>
      <c r="E1696">
        <v>43.423200000000001</v>
      </c>
      <c r="F1696">
        <v>-75.207700000000003</v>
      </c>
      <c r="G1696" t="s">
        <v>3562</v>
      </c>
      <c r="H1696" t="s">
        <v>227</v>
      </c>
      <c r="I1696" t="s">
        <v>3562</v>
      </c>
      <c r="J1696" t="s">
        <v>108</v>
      </c>
      <c r="K1696" t="s">
        <v>10666</v>
      </c>
      <c r="L1696" t="s">
        <v>3563</v>
      </c>
      <c r="M1696" s="43">
        <v>30937</v>
      </c>
      <c r="N1696" s="43">
        <v>46173</v>
      </c>
      <c r="O1696" t="s">
        <v>161</v>
      </c>
      <c r="P1696" t="s">
        <v>162</v>
      </c>
      <c r="Q1696">
        <v>1</v>
      </c>
      <c r="R1696">
        <v>0.4</v>
      </c>
      <c r="S1696">
        <v>2000</v>
      </c>
      <c r="T1696">
        <v>57.077625570000002</v>
      </c>
      <c r="U1696">
        <v>1984</v>
      </c>
      <c r="V1696" t="s">
        <v>10666</v>
      </c>
      <c r="W1696" t="s">
        <v>10666</v>
      </c>
      <c r="X1696" t="s">
        <v>10666</v>
      </c>
      <c r="Y1696" t="s">
        <v>10666</v>
      </c>
      <c r="Z1696" t="s">
        <v>1649</v>
      </c>
      <c r="AA1696" s="48" t="s">
        <v>11397</v>
      </c>
      <c r="AB1696" s="41" t="s">
        <v>10903</v>
      </c>
      <c r="AC1696" t="s">
        <v>232</v>
      </c>
      <c r="AD1696" t="s">
        <v>10666</v>
      </c>
      <c r="AE1696" t="s">
        <v>10666</v>
      </c>
      <c r="AF1696" t="s">
        <v>10666</v>
      </c>
    </row>
    <row r="1697" spans="1:32">
      <c r="A1697" t="s">
        <v>3565</v>
      </c>
      <c r="B1697" t="s">
        <v>3566</v>
      </c>
      <c r="C1697" t="s">
        <v>3567</v>
      </c>
      <c r="D1697" t="s">
        <v>574</v>
      </c>
      <c r="E1697">
        <v>43.408299999999997</v>
      </c>
      <c r="F1697">
        <v>-110.14870000000001</v>
      </c>
      <c r="G1697" t="s">
        <v>3568</v>
      </c>
      <c r="H1697" t="s">
        <v>459</v>
      </c>
      <c r="I1697" t="s">
        <v>3568</v>
      </c>
      <c r="J1697" t="s">
        <v>108</v>
      </c>
      <c r="K1697" t="s">
        <v>10666</v>
      </c>
      <c r="L1697" t="s">
        <v>3569</v>
      </c>
      <c r="M1697" s="43">
        <v>29921</v>
      </c>
      <c r="N1697" s="43" t="s">
        <v>10666</v>
      </c>
      <c r="O1697" t="s">
        <v>10666</v>
      </c>
      <c r="P1697" t="s">
        <v>150</v>
      </c>
      <c r="Q1697">
        <v>1</v>
      </c>
      <c r="R1697">
        <v>1.2E-2</v>
      </c>
      <c r="S1697" t="s">
        <v>10666</v>
      </c>
      <c r="T1697" t="s">
        <v>10666</v>
      </c>
      <c r="U1697">
        <v>1984</v>
      </c>
      <c r="V1697" t="s">
        <v>10666</v>
      </c>
      <c r="W1697" t="s">
        <v>10666</v>
      </c>
      <c r="X1697" t="s">
        <v>10666</v>
      </c>
      <c r="Y1697" t="s">
        <v>10666</v>
      </c>
      <c r="Z1697" t="s">
        <v>3570</v>
      </c>
      <c r="AA1697" s="48" t="s">
        <v>3571</v>
      </c>
      <c r="AB1697" s="41" t="s">
        <v>11396</v>
      </c>
      <c r="AC1697" t="s">
        <v>153</v>
      </c>
      <c r="AD1697" t="s">
        <v>10666</v>
      </c>
      <c r="AE1697" t="s">
        <v>10666</v>
      </c>
      <c r="AF1697" t="s">
        <v>10666</v>
      </c>
    </row>
    <row r="1698" spans="1:32">
      <c r="A1698" t="s">
        <v>3553</v>
      </c>
      <c r="B1698" t="s">
        <v>3554</v>
      </c>
      <c r="C1698" t="s">
        <v>3324</v>
      </c>
      <c r="D1698" t="s">
        <v>157</v>
      </c>
      <c r="E1698">
        <v>48.769159000000002</v>
      </c>
      <c r="F1698">
        <v>-122.21673699999999</v>
      </c>
      <c r="G1698" t="s">
        <v>3555</v>
      </c>
      <c r="H1698" t="s">
        <v>459</v>
      </c>
      <c r="I1698" t="s">
        <v>3555</v>
      </c>
      <c r="J1698" t="s">
        <v>108</v>
      </c>
      <c r="K1698" t="s">
        <v>10666</v>
      </c>
      <c r="L1698" t="s">
        <v>3556</v>
      </c>
      <c r="M1698" s="43">
        <v>30146</v>
      </c>
      <c r="N1698" s="43" t="s">
        <v>10666</v>
      </c>
      <c r="O1698" t="s">
        <v>10666</v>
      </c>
      <c r="P1698" t="s">
        <v>150</v>
      </c>
      <c r="Q1698">
        <v>1</v>
      </c>
      <c r="R1698">
        <v>0.44700000000000001</v>
      </c>
      <c r="S1698">
        <v>887</v>
      </c>
      <c r="T1698">
        <v>22.652283619999999</v>
      </c>
      <c r="U1698">
        <v>1987</v>
      </c>
      <c r="V1698" t="s">
        <v>10666</v>
      </c>
      <c r="W1698" t="s">
        <v>10666</v>
      </c>
      <c r="X1698" t="s">
        <v>10666</v>
      </c>
      <c r="Y1698" t="s">
        <v>10666</v>
      </c>
      <c r="Z1698" t="s">
        <v>3557</v>
      </c>
      <c r="AA1698" s="48" t="s">
        <v>3558</v>
      </c>
      <c r="AB1698" s="41" t="s">
        <v>10712</v>
      </c>
      <c r="AC1698" t="s">
        <v>153</v>
      </c>
      <c r="AD1698" t="s">
        <v>10666</v>
      </c>
      <c r="AE1698" t="s">
        <v>10666</v>
      </c>
      <c r="AF1698" t="s">
        <v>10666</v>
      </c>
    </row>
    <row r="1699" spans="1:32">
      <c r="A1699" t="s">
        <v>3550</v>
      </c>
      <c r="B1699" t="s">
        <v>3551</v>
      </c>
      <c r="C1699" t="s">
        <v>3545</v>
      </c>
      <c r="D1699" t="s">
        <v>146</v>
      </c>
      <c r="E1699">
        <v>37.073</v>
      </c>
      <c r="F1699">
        <v>-120.9592</v>
      </c>
      <c r="G1699" t="s">
        <v>3546</v>
      </c>
      <c r="H1699" t="s">
        <v>148</v>
      </c>
      <c r="I1699" t="s">
        <v>3546</v>
      </c>
      <c r="J1699" t="s">
        <v>108</v>
      </c>
      <c r="K1699" t="s">
        <v>10666</v>
      </c>
      <c r="L1699" t="s">
        <v>3552</v>
      </c>
      <c r="M1699" s="43">
        <v>30656</v>
      </c>
      <c r="N1699" s="43" t="s">
        <v>10666</v>
      </c>
      <c r="O1699" t="s">
        <v>149</v>
      </c>
      <c r="P1699" t="s">
        <v>150</v>
      </c>
      <c r="Q1699">
        <v>1</v>
      </c>
      <c r="R1699">
        <v>0.6</v>
      </c>
      <c r="S1699">
        <v>2300</v>
      </c>
      <c r="T1699">
        <v>43.75951294</v>
      </c>
      <c r="U1699">
        <v>1985</v>
      </c>
      <c r="V1699" t="s">
        <v>10666</v>
      </c>
      <c r="W1699" t="s">
        <v>10666</v>
      </c>
      <c r="X1699" t="s">
        <v>10666</v>
      </c>
      <c r="Y1699" t="s">
        <v>10666</v>
      </c>
      <c r="Z1699" t="s">
        <v>3548</v>
      </c>
      <c r="AA1699" s="48" t="s">
        <v>3549</v>
      </c>
      <c r="AB1699" s="41" t="s">
        <v>10932</v>
      </c>
      <c r="AC1699" t="s">
        <v>153</v>
      </c>
      <c r="AD1699" t="s">
        <v>10666</v>
      </c>
      <c r="AE1699" t="s">
        <v>10666</v>
      </c>
      <c r="AF1699" t="s">
        <v>10666</v>
      </c>
    </row>
    <row r="1700" spans="1:32">
      <c r="A1700" t="s">
        <v>3543</v>
      </c>
      <c r="B1700" t="s">
        <v>3544</v>
      </c>
      <c r="C1700" t="s">
        <v>3545</v>
      </c>
      <c r="D1700" t="s">
        <v>146</v>
      </c>
      <c r="E1700">
        <v>37.056199999999997</v>
      </c>
      <c r="F1700">
        <v>-120.9438</v>
      </c>
      <c r="G1700" t="s">
        <v>3546</v>
      </c>
      <c r="H1700" t="s">
        <v>148</v>
      </c>
      <c r="I1700" t="s">
        <v>3546</v>
      </c>
      <c r="J1700" t="s">
        <v>108</v>
      </c>
      <c r="K1700" t="s">
        <v>10666</v>
      </c>
      <c r="L1700" t="s">
        <v>3547</v>
      </c>
      <c r="M1700" s="43">
        <v>30656</v>
      </c>
      <c r="N1700" s="43" t="s">
        <v>10666</v>
      </c>
      <c r="O1700" t="s">
        <v>149</v>
      </c>
      <c r="P1700" t="s">
        <v>150</v>
      </c>
      <c r="Q1700">
        <v>1</v>
      </c>
      <c r="R1700">
        <v>1</v>
      </c>
      <c r="S1700">
        <v>3900</v>
      </c>
      <c r="T1700">
        <v>44.520547950000001</v>
      </c>
      <c r="U1700">
        <v>1985</v>
      </c>
      <c r="V1700" t="s">
        <v>10666</v>
      </c>
      <c r="W1700" t="s">
        <v>10666</v>
      </c>
      <c r="X1700" t="s">
        <v>10666</v>
      </c>
      <c r="Y1700" t="s">
        <v>10666</v>
      </c>
      <c r="Z1700" t="s">
        <v>3548</v>
      </c>
      <c r="AA1700" s="48" t="s">
        <v>3549</v>
      </c>
      <c r="AB1700" s="41" t="s">
        <v>10932</v>
      </c>
      <c r="AC1700" t="s">
        <v>153</v>
      </c>
      <c r="AD1700" t="s">
        <v>10666</v>
      </c>
      <c r="AE1700" t="s">
        <v>10666</v>
      </c>
      <c r="AF1700" t="s">
        <v>10666</v>
      </c>
    </row>
    <row r="1701" spans="1:32">
      <c r="A1701" t="s">
        <v>3531</v>
      </c>
      <c r="B1701" t="s">
        <v>3532</v>
      </c>
      <c r="C1701" t="s">
        <v>2252</v>
      </c>
      <c r="D1701" t="s">
        <v>146</v>
      </c>
      <c r="E1701">
        <v>40.758299999999998</v>
      </c>
      <c r="F1701">
        <v>-121.4237</v>
      </c>
      <c r="G1701" t="s">
        <v>3533</v>
      </c>
      <c r="H1701" t="s">
        <v>459</v>
      </c>
      <c r="I1701" t="s">
        <v>3533</v>
      </c>
      <c r="J1701" t="s">
        <v>108</v>
      </c>
      <c r="K1701" t="s">
        <v>10666</v>
      </c>
      <c r="L1701" t="s">
        <v>3534</v>
      </c>
      <c r="M1701" s="43">
        <v>31926</v>
      </c>
      <c r="N1701" s="43">
        <v>50160</v>
      </c>
      <c r="O1701" t="s">
        <v>161</v>
      </c>
      <c r="P1701" t="s">
        <v>162</v>
      </c>
      <c r="Q1701">
        <v>1</v>
      </c>
      <c r="R1701">
        <v>0.45500000000000002</v>
      </c>
      <c r="S1701">
        <v>3200</v>
      </c>
      <c r="T1701">
        <v>80.285011789999999</v>
      </c>
      <c r="U1701">
        <v>1989</v>
      </c>
      <c r="V1701" t="s">
        <v>10666</v>
      </c>
      <c r="W1701" t="s">
        <v>10666</v>
      </c>
      <c r="X1701" t="s">
        <v>10666</v>
      </c>
      <c r="Y1701" t="s">
        <v>10666</v>
      </c>
      <c r="Z1701" t="s">
        <v>3535</v>
      </c>
      <c r="AA1701" s="48" t="s">
        <v>3536</v>
      </c>
      <c r="AB1701" s="41" t="s">
        <v>10831</v>
      </c>
      <c r="AC1701" t="s">
        <v>153</v>
      </c>
      <c r="AD1701" t="s">
        <v>10666</v>
      </c>
      <c r="AE1701" t="s">
        <v>10666</v>
      </c>
      <c r="AF1701" t="s">
        <v>10666</v>
      </c>
    </row>
    <row r="1702" spans="1:32">
      <c r="A1702" t="s">
        <v>3537</v>
      </c>
      <c r="B1702" t="s">
        <v>3538</v>
      </c>
      <c r="C1702" t="s">
        <v>2069</v>
      </c>
      <c r="D1702" t="s">
        <v>903</v>
      </c>
      <c r="E1702">
        <v>43.645499999999998</v>
      </c>
      <c r="F1702">
        <v>-72.419399999999996</v>
      </c>
      <c r="G1702" t="s">
        <v>3539</v>
      </c>
      <c r="H1702" t="s">
        <v>459</v>
      </c>
      <c r="I1702" t="s">
        <v>3539</v>
      </c>
      <c r="J1702" t="s">
        <v>108</v>
      </c>
      <c r="K1702" t="s">
        <v>10666</v>
      </c>
      <c r="L1702" t="s">
        <v>3540</v>
      </c>
      <c r="M1702" s="43">
        <v>30075</v>
      </c>
      <c r="N1702" s="43" t="s">
        <v>10666</v>
      </c>
      <c r="O1702" t="s">
        <v>10666</v>
      </c>
      <c r="P1702" t="s">
        <v>150</v>
      </c>
      <c r="Q1702">
        <v>1</v>
      </c>
      <c r="R1702">
        <v>0.4</v>
      </c>
      <c r="S1702" t="s">
        <v>10666</v>
      </c>
      <c r="T1702" t="s">
        <v>10666</v>
      </c>
      <c r="U1702">
        <v>1983</v>
      </c>
      <c r="V1702" t="s">
        <v>10666</v>
      </c>
      <c r="W1702" t="s">
        <v>10666</v>
      </c>
      <c r="X1702" t="s">
        <v>10666</v>
      </c>
      <c r="Y1702" t="s">
        <v>10666</v>
      </c>
      <c r="Z1702" t="s">
        <v>3541</v>
      </c>
      <c r="AA1702" s="48" t="s">
        <v>3542</v>
      </c>
      <c r="AB1702" s="41" t="s">
        <v>10950</v>
      </c>
      <c r="AC1702" t="s">
        <v>232</v>
      </c>
      <c r="AD1702" t="s">
        <v>10666</v>
      </c>
      <c r="AE1702" t="s">
        <v>10666</v>
      </c>
      <c r="AF1702" t="s">
        <v>10666</v>
      </c>
    </row>
    <row r="1703" spans="1:32">
      <c r="A1703" t="s">
        <v>3525</v>
      </c>
      <c r="B1703" t="s">
        <v>3526</v>
      </c>
      <c r="C1703" t="s">
        <v>1840</v>
      </c>
      <c r="D1703" t="s">
        <v>146</v>
      </c>
      <c r="E1703">
        <v>35.326999999999998</v>
      </c>
      <c r="F1703">
        <v>-120.6665</v>
      </c>
      <c r="G1703" t="s">
        <v>3527</v>
      </c>
      <c r="H1703" t="s">
        <v>148</v>
      </c>
      <c r="I1703" t="s">
        <v>3527</v>
      </c>
      <c r="J1703" t="s">
        <v>108</v>
      </c>
      <c r="K1703" t="s">
        <v>10666</v>
      </c>
      <c r="L1703" t="s">
        <v>3528</v>
      </c>
      <c r="M1703" t="s">
        <v>10666</v>
      </c>
      <c r="N1703" s="43" t="s">
        <v>10666</v>
      </c>
      <c r="O1703" t="s">
        <v>149</v>
      </c>
      <c r="P1703" t="s">
        <v>150</v>
      </c>
      <c r="Q1703">
        <v>1</v>
      </c>
      <c r="R1703">
        <v>0.68</v>
      </c>
      <c r="S1703" t="s">
        <v>10666</v>
      </c>
      <c r="T1703" t="s">
        <v>10666</v>
      </c>
      <c r="U1703">
        <v>1985</v>
      </c>
      <c r="V1703" t="s">
        <v>10666</v>
      </c>
      <c r="W1703" t="s">
        <v>10666</v>
      </c>
      <c r="X1703" t="s">
        <v>10666</v>
      </c>
      <c r="Y1703" t="s">
        <v>10666</v>
      </c>
      <c r="Z1703" t="s">
        <v>3529</v>
      </c>
      <c r="AA1703" s="48" t="s">
        <v>3530</v>
      </c>
      <c r="AB1703" s="41" t="s">
        <v>11356</v>
      </c>
      <c r="AC1703" t="s">
        <v>153</v>
      </c>
      <c r="AD1703" t="s">
        <v>10666</v>
      </c>
      <c r="AE1703" t="s">
        <v>10666</v>
      </c>
      <c r="AF1703" t="s">
        <v>10666</v>
      </c>
    </row>
    <row r="1704" spans="1:32">
      <c r="A1704" t="s">
        <v>3519</v>
      </c>
      <c r="B1704" t="s">
        <v>3520</v>
      </c>
      <c r="C1704" t="s">
        <v>1852</v>
      </c>
      <c r="D1704" t="s">
        <v>286</v>
      </c>
      <c r="E1704">
        <v>41.43</v>
      </c>
      <c r="F1704">
        <v>-74.118399999999994</v>
      </c>
      <c r="G1704" t="s">
        <v>3521</v>
      </c>
      <c r="H1704" t="s">
        <v>459</v>
      </c>
      <c r="I1704" t="s">
        <v>3521</v>
      </c>
      <c r="J1704" t="s">
        <v>108</v>
      </c>
      <c r="K1704" t="s">
        <v>10666</v>
      </c>
      <c r="L1704" t="s">
        <v>3522</v>
      </c>
      <c r="M1704" s="43">
        <v>30096</v>
      </c>
      <c r="N1704" s="43" t="s">
        <v>10666</v>
      </c>
      <c r="O1704" t="s">
        <v>10666</v>
      </c>
      <c r="P1704" t="s">
        <v>150</v>
      </c>
      <c r="Q1704">
        <v>1</v>
      </c>
      <c r="R1704">
        <v>0.76</v>
      </c>
      <c r="S1704" t="s">
        <v>10666</v>
      </c>
      <c r="T1704" t="s">
        <v>10666</v>
      </c>
      <c r="U1704">
        <v>1986</v>
      </c>
      <c r="V1704" t="s">
        <v>10666</v>
      </c>
      <c r="W1704" t="s">
        <v>10666</v>
      </c>
      <c r="X1704" t="s">
        <v>10666</v>
      </c>
      <c r="Y1704" t="s">
        <v>10666</v>
      </c>
      <c r="Z1704" t="s">
        <v>3523</v>
      </c>
      <c r="AA1704" s="48" t="s">
        <v>3524</v>
      </c>
      <c r="AB1704" s="41" t="s">
        <v>10915</v>
      </c>
      <c r="AC1704" t="s">
        <v>232</v>
      </c>
      <c r="AD1704" t="s">
        <v>10666</v>
      </c>
      <c r="AE1704" t="s">
        <v>10666</v>
      </c>
      <c r="AF1704" t="s">
        <v>10666</v>
      </c>
    </row>
    <row r="1705" spans="1:32">
      <c r="A1705" t="s">
        <v>3507</v>
      </c>
      <c r="B1705" t="s">
        <v>3508</v>
      </c>
      <c r="C1705" t="s">
        <v>1852</v>
      </c>
      <c r="D1705" t="s">
        <v>903</v>
      </c>
      <c r="E1705">
        <v>44.151899999999998</v>
      </c>
      <c r="F1705">
        <v>-72.054599999999994</v>
      </c>
      <c r="G1705" t="s">
        <v>3509</v>
      </c>
      <c r="H1705" t="s">
        <v>459</v>
      </c>
      <c r="I1705" t="s">
        <v>3509</v>
      </c>
      <c r="J1705" t="s">
        <v>108</v>
      </c>
      <c r="K1705" t="s">
        <v>10666</v>
      </c>
      <c r="L1705" t="s">
        <v>3510</v>
      </c>
      <c r="M1705" s="43">
        <v>45379</v>
      </c>
      <c r="N1705" s="43">
        <v>59961</v>
      </c>
      <c r="O1705" t="s">
        <v>161</v>
      </c>
      <c r="P1705" t="s">
        <v>162</v>
      </c>
      <c r="Q1705">
        <v>3</v>
      </c>
      <c r="R1705">
        <v>0.41</v>
      </c>
      <c r="S1705">
        <v>1865</v>
      </c>
      <c r="T1705">
        <v>51.9267179</v>
      </c>
      <c r="U1705">
        <v>1984</v>
      </c>
      <c r="V1705" t="s">
        <v>10666</v>
      </c>
      <c r="W1705" t="s">
        <v>10666</v>
      </c>
      <c r="X1705" t="s">
        <v>10666</v>
      </c>
      <c r="Y1705" t="s">
        <v>10666</v>
      </c>
      <c r="Z1705" t="s">
        <v>3511</v>
      </c>
      <c r="AA1705" s="48" t="s">
        <v>3512</v>
      </c>
      <c r="AB1705" s="41" t="s">
        <v>10908</v>
      </c>
      <c r="AC1705" t="s">
        <v>232</v>
      </c>
      <c r="AD1705" t="s">
        <v>10666</v>
      </c>
      <c r="AE1705" t="s">
        <v>10666</v>
      </c>
      <c r="AF1705" t="s">
        <v>10666</v>
      </c>
    </row>
    <row r="1706" spans="1:32">
      <c r="A1706" t="s">
        <v>3513</v>
      </c>
      <c r="B1706" t="s">
        <v>3514</v>
      </c>
      <c r="C1706" t="s">
        <v>194</v>
      </c>
      <c r="D1706" t="s">
        <v>286</v>
      </c>
      <c r="E1706">
        <v>43.557400000000001</v>
      </c>
      <c r="F1706">
        <v>-73.400499999999994</v>
      </c>
      <c r="G1706" t="s">
        <v>3515</v>
      </c>
      <c r="H1706" t="s">
        <v>459</v>
      </c>
      <c r="I1706" t="s">
        <v>3515</v>
      </c>
      <c r="J1706" t="s">
        <v>108</v>
      </c>
      <c r="K1706" t="s">
        <v>10666</v>
      </c>
      <c r="L1706" t="s">
        <v>3516</v>
      </c>
      <c r="M1706" s="43">
        <v>30125</v>
      </c>
      <c r="N1706" s="43" t="s">
        <v>10666</v>
      </c>
      <c r="O1706" t="s">
        <v>149</v>
      </c>
      <c r="P1706" t="s">
        <v>150</v>
      </c>
      <c r="Q1706">
        <v>2</v>
      </c>
      <c r="R1706">
        <v>0.628</v>
      </c>
      <c r="S1706">
        <v>2705</v>
      </c>
      <c r="T1706">
        <v>49.170374889999998</v>
      </c>
      <c r="U1706">
        <v>1992</v>
      </c>
      <c r="V1706" t="s">
        <v>10666</v>
      </c>
      <c r="W1706" t="s">
        <v>10666</v>
      </c>
      <c r="X1706" t="s">
        <v>10666</v>
      </c>
      <c r="Y1706" t="s">
        <v>10666</v>
      </c>
      <c r="Z1706" t="s">
        <v>3517</v>
      </c>
      <c r="AA1706" s="48" t="s">
        <v>3518</v>
      </c>
      <c r="AB1706" s="41" t="s">
        <v>10845</v>
      </c>
      <c r="AC1706" t="s">
        <v>232</v>
      </c>
      <c r="AD1706" t="s">
        <v>10666</v>
      </c>
      <c r="AE1706" t="s">
        <v>10666</v>
      </c>
      <c r="AF1706" t="s">
        <v>10666</v>
      </c>
    </row>
    <row r="1707" spans="1:32">
      <c r="A1707" t="s">
        <v>3504</v>
      </c>
      <c r="B1707" t="s">
        <v>3505</v>
      </c>
      <c r="C1707" t="s">
        <v>2252</v>
      </c>
      <c r="D1707" t="s">
        <v>146</v>
      </c>
      <c r="E1707">
        <v>40.681508999999998</v>
      </c>
      <c r="F1707">
        <v>-122.00389300000001</v>
      </c>
      <c r="G1707" t="s">
        <v>2253</v>
      </c>
      <c r="H1707" t="s">
        <v>459</v>
      </c>
      <c r="I1707" t="s">
        <v>2253</v>
      </c>
      <c r="J1707" t="s">
        <v>108</v>
      </c>
      <c r="K1707" t="s">
        <v>10666</v>
      </c>
      <c r="L1707" t="s">
        <v>3506</v>
      </c>
      <c r="M1707" s="43">
        <v>30532</v>
      </c>
      <c r="N1707" s="43" t="s">
        <v>10666</v>
      </c>
      <c r="O1707" t="s">
        <v>10666</v>
      </c>
      <c r="P1707" t="s">
        <v>150</v>
      </c>
      <c r="Q1707">
        <v>1</v>
      </c>
      <c r="R1707">
        <v>1</v>
      </c>
      <c r="S1707">
        <v>4300</v>
      </c>
      <c r="T1707">
        <v>49.086757990000002</v>
      </c>
      <c r="U1707">
        <v>1986</v>
      </c>
      <c r="V1707" t="s">
        <v>10666</v>
      </c>
      <c r="W1707" t="s">
        <v>10666</v>
      </c>
      <c r="X1707" t="s">
        <v>10666</v>
      </c>
      <c r="Y1707" t="s">
        <v>10666</v>
      </c>
      <c r="Z1707" t="s">
        <v>2895</v>
      </c>
      <c r="AA1707" s="48" t="s">
        <v>2896</v>
      </c>
      <c r="AB1707" s="41" t="s">
        <v>10831</v>
      </c>
      <c r="AC1707" t="s">
        <v>153</v>
      </c>
      <c r="AD1707" t="s">
        <v>10666</v>
      </c>
      <c r="AE1707" t="s">
        <v>10666</v>
      </c>
      <c r="AF1707" t="s">
        <v>10666</v>
      </c>
    </row>
    <row r="1708" spans="1:32">
      <c r="A1708" t="s">
        <v>3500</v>
      </c>
      <c r="B1708" t="s">
        <v>3501</v>
      </c>
      <c r="C1708" t="s">
        <v>468</v>
      </c>
      <c r="D1708" t="s">
        <v>469</v>
      </c>
      <c r="E1708">
        <v>44.154499999999999</v>
      </c>
      <c r="F1708">
        <v>-72.036500000000004</v>
      </c>
      <c r="G1708" t="s">
        <v>3502</v>
      </c>
      <c r="H1708" t="s">
        <v>247</v>
      </c>
      <c r="I1708" t="s">
        <v>3502</v>
      </c>
      <c r="J1708" t="s">
        <v>108</v>
      </c>
      <c r="K1708" t="s">
        <v>10666</v>
      </c>
      <c r="L1708" t="s">
        <v>3503</v>
      </c>
      <c r="M1708" s="43">
        <v>29987</v>
      </c>
      <c r="N1708" s="43" t="s">
        <v>10666</v>
      </c>
      <c r="O1708" t="s">
        <v>10666</v>
      </c>
      <c r="P1708" t="s">
        <v>150</v>
      </c>
      <c r="Q1708">
        <v>1</v>
      </c>
      <c r="R1708">
        <v>0.36</v>
      </c>
      <c r="S1708" t="s">
        <v>10666</v>
      </c>
      <c r="T1708" t="s">
        <v>10666</v>
      </c>
      <c r="U1708">
        <v>1982</v>
      </c>
      <c r="V1708" t="s">
        <v>10666</v>
      </c>
      <c r="W1708" t="s">
        <v>10666</v>
      </c>
      <c r="X1708" t="s">
        <v>10666</v>
      </c>
      <c r="Y1708" t="s">
        <v>10666</v>
      </c>
      <c r="Z1708" t="s">
        <v>1735</v>
      </c>
      <c r="AA1708" s="48" t="s">
        <v>2548</v>
      </c>
      <c r="AB1708" s="41" t="s">
        <v>10849</v>
      </c>
      <c r="AC1708" t="s">
        <v>232</v>
      </c>
      <c r="AD1708" t="s">
        <v>10666</v>
      </c>
      <c r="AE1708" t="s">
        <v>10666</v>
      </c>
      <c r="AF1708" t="s">
        <v>10666</v>
      </c>
    </row>
    <row r="1709" spans="1:32">
      <c r="A1709" t="s">
        <v>3478</v>
      </c>
      <c r="B1709" t="s">
        <v>3479</v>
      </c>
      <c r="C1709" t="s">
        <v>917</v>
      </c>
      <c r="D1709" t="s">
        <v>146</v>
      </c>
      <c r="E1709">
        <v>38.303699999999999</v>
      </c>
      <c r="F1709">
        <v>-120.8888</v>
      </c>
      <c r="G1709" t="s">
        <v>3480</v>
      </c>
      <c r="H1709" t="s">
        <v>148</v>
      </c>
      <c r="I1709" t="s">
        <v>3480</v>
      </c>
      <c r="J1709" t="s">
        <v>108</v>
      </c>
      <c r="K1709" t="s">
        <v>10666</v>
      </c>
      <c r="L1709" t="s">
        <v>3481</v>
      </c>
      <c r="M1709" s="43">
        <v>30011</v>
      </c>
      <c r="N1709" s="43" t="s">
        <v>10666</v>
      </c>
      <c r="O1709" t="s">
        <v>10666</v>
      </c>
      <c r="P1709" t="s">
        <v>150</v>
      </c>
      <c r="Q1709">
        <v>4</v>
      </c>
      <c r="R1709">
        <v>0.5</v>
      </c>
      <c r="S1709" t="s">
        <v>10666</v>
      </c>
      <c r="T1709" t="s">
        <v>10666</v>
      </c>
      <c r="U1709">
        <v>1983</v>
      </c>
      <c r="V1709" t="s">
        <v>10666</v>
      </c>
      <c r="W1709" t="s">
        <v>10666</v>
      </c>
      <c r="X1709" t="s">
        <v>10666</v>
      </c>
      <c r="Y1709" t="s">
        <v>10666</v>
      </c>
      <c r="Z1709" t="s">
        <v>3479</v>
      </c>
      <c r="AA1709" s="48" t="s">
        <v>3482</v>
      </c>
      <c r="AB1709" s="41" t="s">
        <v>11132</v>
      </c>
      <c r="AC1709" t="s">
        <v>153</v>
      </c>
      <c r="AD1709" t="s">
        <v>10666</v>
      </c>
      <c r="AE1709" t="s">
        <v>10666</v>
      </c>
      <c r="AF1709" t="s">
        <v>10666</v>
      </c>
    </row>
    <row r="1710" spans="1:32">
      <c r="A1710" t="s">
        <v>3472</v>
      </c>
      <c r="B1710" t="s">
        <v>2649</v>
      </c>
      <c r="C1710" t="s">
        <v>3473</v>
      </c>
      <c r="D1710" t="s">
        <v>195</v>
      </c>
      <c r="E1710">
        <v>45.283206</v>
      </c>
      <c r="F1710">
        <v>-117.74857</v>
      </c>
      <c r="G1710" t="s">
        <v>3474</v>
      </c>
      <c r="H1710" t="s">
        <v>148</v>
      </c>
      <c r="I1710" t="s">
        <v>3474</v>
      </c>
      <c r="J1710" t="s">
        <v>108</v>
      </c>
      <c r="K1710" t="s">
        <v>10666</v>
      </c>
      <c r="L1710" t="s">
        <v>3475</v>
      </c>
      <c r="M1710" s="43">
        <v>30715</v>
      </c>
      <c r="N1710" s="43" t="s">
        <v>10666</v>
      </c>
      <c r="O1710" t="s">
        <v>10666</v>
      </c>
      <c r="P1710" t="s">
        <v>150</v>
      </c>
      <c r="Q1710">
        <v>1</v>
      </c>
      <c r="R1710">
        <v>0.8</v>
      </c>
      <c r="S1710">
        <v>2500</v>
      </c>
      <c r="T1710">
        <v>35.673515979999998</v>
      </c>
      <c r="U1710">
        <v>1984</v>
      </c>
      <c r="V1710" t="s">
        <v>10666</v>
      </c>
      <c r="W1710" t="s">
        <v>10666</v>
      </c>
      <c r="X1710" t="s">
        <v>10666</v>
      </c>
      <c r="Y1710" t="s">
        <v>10666</v>
      </c>
      <c r="Z1710" t="s">
        <v>3476</v>
      </c>
      <c r="AA1710" s="48" t="s">
        <v>3477</v>
      </c>
      <c r="AB1710" s="41" t="s">
        <v>11395</v>
      </c>
      <c r="AC1710" t="s">
        <v>153</v>
      </c>
      <c r="AD1710" t="s">
        <v>10666</v>
      </c>
      <c r="AE1710" t="s">
        <v>10666</v>
      </c>
      <c r="AF1710" t="s">
        <v>10666</v>
      </c>
    </row>
    <row r="1711" spans="1:32">
      <c r="A1711" t="s">
        <v>3467</v>
      </c>
      <c r="B1711" t="s">
        <v>1661</v>
      </c>
      <c r="C1711" t="s">
        <v>3468</v>
      </c>
      <c r="D1711" t="s">
        <v>157</v>
      </c>
      <c r="E1711">
        <v>48.072499999999998</v>
      </c>
      <c r="F1711">
        <v>-123.72150000000001</v>
      </c>
      <c r="G1711" t="s">
        <v>3469</v>
      </c>
      <c r="H1711" t="s">
        <v>459</v>
      </c>
      <c r="I1711" t="s">
        <v>3469</v>
      </c>
      <c r="J1711" t="s">
        <v>108</v>
      </c>
      <c r="K1711" t="s">
        <v>10666</v>
      </c>
      <c r="L1711" t="s">
        <v>3470</v>
      </c>
      <c r="M1711" s="43">
        <v>29985</v>
      </c>
      <c r="N1711" s="43" t="s">
        <v>10666</v>
      </c>
      <c r="O1711" t="s">
        <v>10666</v>
      </c>
      <c r="P1711" t="s">
        <v>150</v>
      </c>
      <c r="Q1711">
        <v>1</v>
      </c>
      <c r="R1711">
        <v>7.4999999999999997E-2</v>
      </c>
      <c r="S1711" t="s">
        <v>10666</v>
      </c>
      <c r="T1711" t="s">
        <v>10666</v>
      </c>
      <c r="U1711">
        <v>1984</v>
      </c>
      <c r="V1711" t="s">
        <v>10666</v>
      </c>
      <c r="W1711" t="s">
        <v>10666</v>
      </c>
      <c r="X1711" t="s">
        <v>10666</v>
      </c>
      <c r="Y1711" t="s">
        <v>10666</v>
      </c>
      <c r="Z1711" t="s">
        <v>1661</v>
      </c>
      <c r="AA1711" s="48" t="s">
        <v>3471</v>
      </c>
      <c r="AB1711" s="41" t="s">
        <v>11394</v>
      </c>
      <c r="AC1711" t="s">
        <v>153</v>
      </c>
      <c r="AD1711" t="s">
        <v>10666</v>
      </c>
      <c r="AE1711" t="s">
        <v>10666</v>
      </c>
      <c r="AF1711" t="s">
        <v>10666</v>
      </c>
    </row>
    <row r="1712" spans="1:32">
      <c r="A1712" t="s">
        <v>3462</v>
      </c>
      <c r="B1712" t="s">
        <v>3463</v>
      </c>
      <c r="C1712" t="s">
        <v>3250</v>
      </c>
      <c r="D1712" t="s">
        <v>469</v>
      </c>
      <c r="E1712">
        <v>43.3354</v>
      </c>
      <c r="F1712">
        <v>-70.940899999999999</v>
      </c>
      <c r="G1712" t="s">
        <v>3464</v>
      </c>
      <c r="H1712" t="s">
        <v>459</v>
      </c>
      <c r="I1712" t="s">
        <v>3464</v>
      </c>
      <c r="J1712" t="s">
        <v>108</v>
      </c>
      <c r="K1712" t="s">
        <v>10666</v>
      </c>
      <c r="L1712" t="s">
        <v>3465</v>
      </c>
      <c r="M1712" s="43">
        <v>30146</v>
      </c>
      <c r="N1712" s="43" t="s">
        <v>10666</v>
      </c>
      <c r="O1712" t="s">
        <v>10666</v>
      </c>
      <c r="P1712" t="s">
        <v>150</v>
      </c>
      <c r="Q1712">
        <v>1</v>
      </c>
      <c r="R1712">
        <v>0.184</v>
      </c>
      <c r="S1712">
        <v>1500</v>
      </c>
      <c r="T1712">
        <v>93.061346040000004</v>
      </c>
      <c r="U1712">
        <v>1982</v>
      </c>
      <c r="V1712" t="s">
        <v>10666</v>
      </c>
      <c r="W1712" t="s">
        <v>10666</v>
      </c>
      <c r="X1712" t="s">
        <v>10666</v>
      </c>
      <c r="Y1712" t="s">
        <v>10666</v>
      </c>
      <c r="Z1712" t="s">
        <v>3253</v>
      </c>
      <c r="AA1712" s="48" t="s">
        <v>11393</v>
      </c>
      <c r="AB1712" s="41" t="s">
        <v>10811</v>
      </c>
      <c r="AC1712" t="s">
        <v>232</v>
      </c>
      <c r="AD1712" t="s">
        <v>10666</v>
      </c>
      <c r="AE1712" t="s">
        <v>10666</v>
      </c>
      <c r="AF1712" t="s">
        <v>10666</v>
      </c>
    </row>
    <row r="1713" spans="1:32">
      <c r="A1713" t="s">
        <v>3455</v>
      </c>
      <c r="B1713" t="s">
        <v>3456</v>
      </c>
      <c r="C1713" t="s">
        <v>3457</v>
      </c>
      <c r="D1713" t="s">
        <v>286</v>
      </c>
      <c r="E1713">
        <v>41.605200000000004</v>
      </c>
      <c r="F1713">
        <v>-74.186499999999995</v>
      </c>
      <c r="G1713" t="s">
        <v>3458</v>
      </c>
      <c r="H1713" t="s">
        <v>459</v>
      </c>
      <c r="I1713" t="s">
        <v>3458</v>
      </c>
      <c r="J1713" t="s">
        <v>108</v>
      </c>
      <c r="K1713" t="s">
        <v>10666</v>
      </c>
      <c r="L1713" t="s">
        <v>3459</v>
      </c>
      <c r="M1713" s="43">
        <v>30224</v>
      </c>
      <c r="N1713" s="43" t="s">
        <v>10666</v>
      </c>
      <c r="O1713" t="s">
        <v>10666</v>
      </c>
      <c r="P1713" t="s">
        <v>150</v>
      </c>
      <c r="Q1713">
        <v>2</v>
      </c>
      <c r="R1713">
        <v>0.51200000000000001</v>
      </c>
      <c r="S1713">
        <v>3670</v>
      </c>
      <c r="T1713">
        <v>81.826127279999994</v>
      </c>
      <c r="U1713">
        <v>1987</v>
      </c>
      <c r="V1713" t="s">
        <v>10666</v>
      </c>
      <c r="W1713" t="s">
        <v>10666</v>
      </c>
      <c r="X1713" t="s">
        <v>10666</v>
      </c>
      <c r="Y1713" t="s">
        <v>10666</v>
      </c>
      <c r="Z1713" t="s">
        <v>3460</v>
      </c>
      <c r="AA1713" s="48" t="s">
        <v>3461</v>
      </c>
      <c r="AB1713" s="41" t="s">
        <v>10761</v>
      </c>
      <c r="AC1713" t="s">
        <v>232</v>
      </c>
      <c r="AD1713" t="s">
        <v>10666</v>
      </c>
      <c r="AE1713" t="s">
        <v>10666</v>
      </c>
      <c r="AF1713" t="s">
        <v>10666</v>
      </c>
    </row>
    <row r="1714" spans="1:32">
      <c r="A1714" t="s">
        <v>3448</v>
      </c>
      <c r="B1714" t="s">
        <v>3449</v>
      </c>
      <c r="C1714" t="s">
        <v>3450</v>
      </c>
      <c r="D1714" t="s">
        <v>146</v>
      </c>
      <c r="E1714">
        <v>38.1387</v>
      </c>
      <c r="F1714">
        <v>-122.2437</v>
      </c>
      <c r="G1714" t="s">
        <v>3451</v>
      </c>
      <c r="H1714" t="s">
        <v>148</v>
      </c>
      <c r="I1714" t="s">
        <v>3451</v>
      </c>
      <c r="J1714" t="s">
        <v>108</v>
      </c>
      <c r="K1714" t="s">
        <v>10666</v>
      </c>
      <c r="L1714" t="s">
        <v>3452</v>
      </c>
      <c r="M1714" s="43">
        <v>30041</v>
      </c>
      <c r="N1714" s="43" t="s">
        <v>10666</v>
      </c>
      <c r="O1714" t="s">
        <v>149</v>
      </c>
      <c r="P1714" t="s">
        <v>150</v>
      </c>
      <c r="Q1714">
        <v>1</v>
      </c>
      <c r="R1714">
        <v>0.3</v>
      </c>
      <c r="S1714">
        <v>1850</v>
      </c>
      <c r="T1714">
        <v>70.395738199999997</v>
      </c>
      <c r="U1714">
        <v>1984</v>
      </c>
      <c r="V1714" t="s">
        <v>10666</v>
      </c>
      <c r="W1714" t="s">
        <v>10666</v>
      </c>
      <c r="X1714" t="s">
        <v>10666</v>
      </c>
      <c r="Y1714" t="s">
        <v>10666</v>
      </c>
      <c r="Z1714" t="s">
        <v>3453</v>
      </c>
      <c r="AA1714" s="48" t="s">
        <v>3454</v>
      </c>
      <c r="AB1714" s="41" t="s">
        <v>11392</v>
      </c>
      <c r="AC1714" t="s">
        <v>153</v>
      </c>
      <c r="AD1714" t="s">
        <v>10666</v>
      </c>
      <c r="AE1714" t="s">
        <v>10666</v>
      </c>
      <c r="AF1714" t="s">
        <v>10666</v>
      </c>
    </row>
    <row r="1715" spans="1:32">
      <c r="A1715" t="s">
        <v>3441</v>
      </c>
      <c r="B1715" t="s">
        <v>3442</v>
      </c>
      <c r="C1715" t="s">
        <v>3443</v>
      </c>
      <c r="D1715" t="s">
        <v>286</v>
      </c>
      <c r="E1715">
        <v>42.728700000000003</v>
      </c>
      <c r="F1715">
        <v>-73.643600000000006</v>
      </c>
      <c r="G1715" t="s">
        <v>3444</v>
      </c>
      <c r="H1715" t="s">
        <v>459</v>
      </c>
      <c r="I1715" t="s">
        <v>3444</v>
      </c>
      <c r="J1715" t="s">
        <v>108</v>
      </c>
      <c r="K1715" t="s">
        <v>10666</v>
      </c>
      <c r="L1715" t="s">
        <v>3445</v>
      </c>
      <c r="M1715" s="43">
        <v>30230</v>
      </c>
      <c r="N1715" s="43" t="s">
        <v>10666</v>
      </c>
      <c r="O1715" t="s">
        <v>10666</v>
      </c>
      <c r="P1715" t="s">
        <v>150</v>
      </c>
      <c r="Q1715">
        <v>1</v>
      </c>
      <c r="R1715">
        <v>0.03</v>
      </c>
      <c r="S1715">
        <v>216</v>
      </c>
      <c r="T1715">
        <v>82.191780820000005</v>
      </c>
      <c r="U1715">
        <v>1979</v>
      </c>
      <c r="V1715" t="s">
        <v>10666</v>
      </c>
      <c r="W1715" t="s">
        <v>10666</v>
      </c>
      <c r="X1715" t="s">
        <v>10666</v>
      </c>
      <c r="Y1715" t="s">
        <v>10666</v>
      </c>
      <c r="Z1715" t="s">
        <v>3446</v>
      </c>
      <c r="AA1715" s="48" t="s">
        <v>3447</v>
      </c>
      <c r="AB1715" s="41" t="s">
        <v>10883</v>
      </c>
      <c r="AC1715" t="s">
        <v>232</v>
      </c>
      <c r="AD1715" t="s">
        <v>10666</v>
      </c>
      <c r="AE1715" t="s">
        <v>10666</v>
      </c>
      <c r="AF1715" t="s">
        <v>10666</v>
      </c>
    </row>
    <row r="1716" spans="1:32">
      <c r="A1716" t="s">
        <v>3437</v>
      </c>
      <c r="B1716" t="s">
        <v>3438</v>
      </c>
      <c r="C1716" t="s">
        <v>2813</v>
      </c>
      <c r="D1716" t="s">
        <v>458</v>
      </c>
      <c r="E1716">
        <v>45.183500000000002</v>
      </c>
      <c r="F1716">
        <v>-69.219399999999993</v>
      </c>
      <c r="G1716" t="s">
        <v>3412</v>
      </c>
      <c r="H1716" t="s">
        <v>459</v>
      </c>
      <c r="I1716" t="s">
        <v>3412</v>
      </c>
      <c r="J1716" t="s">
        <v>108</v>
      </c>
      <c r="K1716" t="s">
        <v>10666</v>
      </c>
      <c r="L1716" t="s">
        <v>3439</v>
      </c>
      <c r="M1716" s="43">
        <v>30166</v>
      </c>
      <c r="N1716" s="43" t="s">
        <v>10666</v>
      </c>
      <c r="O1716" t="s">
        <v>10666</v>
      </c>
      <c r="P1716" t="s">
        <v>150</v>
      </c>
      <c r="Q1716">
        <v>2</v>
      </c>
      <c r="R1716">
        <v>0.59399999999999997</v>
      </c>
      <c r="S1716">
        <v>2500</v>
      </c>
      <c r="T1716">
        <v>48.045139370000001</v>
      </c>
      <c r="U1716">
        <v>1949</v>
      </c>
      <c r="V1716" t="s">
        <v>10666</v>
      </c>
      <c r="W1716" t="s">
        <v>10666</v>
      </c>
      <c r="X1716" t="s">
        <v>10666</v>
      </c>
      <c r="Y1716" t="s">
        <v>10666</v>
      </c>
      <c r="Z1716" t="s">
        <v>3343</v>
      </c>
      <c r="AA1716" s="48" t="s">
        <v>3440</v>
      </c>
      <c r="AB1716" s="41" t="s">
        <v>11003</v>
      </c>
      <c r="AC1716" t="s">
        <v>232</v>
      </c>
      <c r="AD1716" t="s">
        <v>10666</v>
      </c>
      <c r="AE1716" t="s">
        <v>10666</v>
      </c>
      <c r="AF1716" t="s">
        <v>10666</v>
      </c>
    </row>
    <row r="1717" spans="1:32">
      <c r="A1717" t="s">
        <v>3431</v>
      </c>
      <c r="B1717" t="s">
        <v>3432</v>
      </c>
      <c r="C1717" t="s">
        <v>2342</v>
      </c>
      <c r="D1717" t="s">
        <v>483</v>
      </c>
      <c r="E1717">
        <v>44.204300000000003</v>
      </c>
      <c r="F1717">
        <v>-113.294</v>
      </c>
      <c r="G1717" t="s">
        <v>3433</v>
      </c>
      <c r="H1717" t="s">
        <v>459</v>
      </c>
      <c r="I1717" t="s">
        <v>3433</v>
      </c>
      <c r="J1717" t="s">
        <v>108</v>
      </c>
      <c r="K1717" t="s">
        <v>10666</v>
      </c>
      <c r="L1717" t="s">
        <v>3434</v>
      </c>
      <c r="M1717" s="43">
        <v>30025</v>
      </c>
      <c r="N1717" s="43" t="s">
        <v>10666</v>
      </c>
      <c r="O1717" t="s">
        <v>149</v>
      </c>
      <c r="P1717" t="s">
        <v>150</v>
      </c>
      <c r="Q1717">
        <v>1</v>
      </c>
      <c r="R1717">
        <v>0.16</v>
      </c>
      <c r="S1717">
        <v>1048</v>
      </c>
      <c r="T1717">
        <v>74.771689499999994</v>
      </c>
      <c r="U1717">
        <v>1983</v>
      </c>
      <c r="V1717" t="s">
        <v>10666</v>
      </c>
      <c r="W1717" t="s">
        <v>10666</v>
      </c>
      <c r="X1717" t="s">
        <v>10666</v>
      </c>
      <c r="Y1717" t="s">
        <v>10666</v>
      </c>
      <c r="Z1717" t="s">
        <v>3435</v>
      </c>
      <c r="AA1717" s="48" t="s">
        <v>3436</v>
      </c>
      <c r="AB1717" s="41" t="s">
        <v>10836</v>
      </c>
      <c r="AC1717" t="s">
        <v>153</v>
      </c>
      <c r="AD1717" t="s">
        <v>10666</v>
      </c>
      <c r="AE1717" t="s">
        <v>10666</v>
      </c>
      <c r="AF1717" t="s">
        <v>10666</v>
      </c>
    </row>
    <row r="1718" spans="1:32">
      <c r="A1718" t="s">
        <v>3425</v>
      </c>
      <c r="B1718" t="s">
        <v>3426</v>
      </c>
      <c r="C1718" t="s">
        <v>468</v>
      </c>
      <c r="D1718" t="s">
        <v>469</v>
      </c>
      <c r="E1718">
        <v>43.692599999999999</v>
      </c>
      <c r="F1718">
        <v>-71.637699999999995</v>
      </c>
      <c r="G1718" t="s">
        <v>3427</v>
      </c>
      <c r="H1718" t="s">
        <v>459</v>
      </c>
      <c r="I1718" t="s">
        <v>3427</v>
      </c>
      <c r="J1718" t="s">
        <v>108</v>
      </c>
      <c r="K1718" t="s">
        <v>10666</v>
      </c>
      <c r="L1718" t="s">
        <v>3428</v>
      </c>
      <c r="M1718" s="43">
        <v>30032</v>
      </c>
      <c r="N1718" s="43" t="s">
        <v>10666</v>
      </c>
      <c r="O1718" t="s">
        <v>149</v>
      </c>
      <c r="P1718" t="s">
        <v>150</v>
      </c>
      <c r="Q1718">
        <v>1</v>
      </c>
      <c r="R1718">
        <v>0.105</v>
      </c>
      <c r="S1718">
        <v>630</v>
      </c>
      <c r="T1718">
        <v>68.493150679999999</v>
      </c>
      <c r="U1718">
        <v>1984</v>
      </c>
      <c r="V1718" t="s">
        <v>10666</v>
      </c>
      <c r="W1718" t="s">
        <v>10666</v>
      </c>
      <c r="X1718" t="s">
        <v>10666</v>
      </c>
      <c r="Y1718" t="s">
        <v>10666</v>
      </c>
      <c r="Z1718" t="s">
        <v>3429</v>
      </c>
      <c r="AA1718" s="48" t="s">
        <v>3430</v>
      </c>
      <c r="AB1718" s="41" t="s">
        <v>10849</v>
      </c>
      <c r="AC1718" t="s">
        <v>232</v>
      </c>
      <c r="AD1718" t="s">
        <v>10666</v>
      </c>
      <c r="AE1718" t="s">
        <v>10666</v>
      </c>
      <c r="AF1718" t="s">
        <v>10666</v>
      </c>
    </row>
    <row r="1719" spans="1:32">
      <c r="A1719" t="s">
        <v>3422</v>
      </c>
      <c r="B1719" t="s">
        <v>3234</v>
      </c>
      <c r="C1719" t="s">
        <v>1517</v>
      </c>
      <c r="D1719" t="s">
        <v>319</v>
      </c>
      <c r="E1719">
        <v>41.921700000000001</v>
      </c>
      <c r="F1719">
        <v>-71.909000000000006</v>
      </c>
      <c r="G1719" t="s">
        <v>3423</v>
      </c>
      <c r="H1719" t="s">
        <v>459</v>
      </c>
      <c r="I1719" t="s">
        <v>3423</v>
      </c>
      <c r="J1719" t="s">
        <v>108</v>
      </c>
      <c r="K1719" t="s">
        <v>10666</v>
      </c>
      <c r="L1719" t="s">
        <v>3424</v>
      </c>
      <c r="M1719" s="43">
        <v>30138</v>
      </c>
      <c r="N1719" s="43" t="s">
        <v>10666</v>
      </c>
      <c r="O1719" t="s">
        <v>161</v>
      </c>
      <c r="P1719" t="s">
        <v>150</v>
      </c>
      <c r="Q1719">
        <v>2</v>
      </c>
      <c r="R1719">
        <v>0.55000000000000004</v>
      </c>
      <c r="S1719">
        <v>2000</v>
      </c>
      <c r="T1719">
        <v>41.511000420000002</v>
      </c>
      <c r="U1719">
        <v>1923</v>
      </c>
      <c r="V1719" t="s">
        <v>10666</v>
      </c>
      <c r="W1719" t="s">
        <v>10666</v>
      </c>
      <c r="X1719" t="s">
        <v>10666</v>
      </c>
      <c r="Y1719" t="s">
        <v>10666</v>
      </c>
      <c r="Z1719" t="s">
        <v>2809</v>
      </c>
      <c r="AA1719" s="48" t="s">
        <v>1521</v>
      </c>
      <c r="AB1719" s="41" t="s">
        <v>10901</v>
      </c>
      <c r="AC1719" t="s">
        <v>232</v>
      </c>
      <c r="AD1719" t="s">
        <v>10666</v>
      </c>
      <c r="AE1719" t="s">
        <v>10666</v>
      </c>
      <c r="AF1719" t="s">
        <v>10666</v>
      </c>
    </row>
    <row r="1720" spans="1:32">
      <c r="A1720" t="s">
        <v>3415</v>
      </c>
      <c r="B1720" t="s">
        <v>3416</v>
      </c>
      <c r="C1720" t="s">
        <v>3417</v>
      </c>
      <c r="D1720" t="s">
        <v>178</v>
      </c>
      <c r="E1720">
        <v>38.014099999999999</v>
      </c>
      <c r="F1720">
        <v>-107.31180000000001</v>
      </c>
      <c r="G1720" t="s">
        <v>3418</v>
      </c>
      <c r="H1720" t="s">
        <v>459</v>
      </c>
      <c r="I1720" t="s">
        <v>3418</v>
      </c>
      <c r="J1720" t="s">
        <v>108</v>
      </c>
      <c r="K1720" t="s">
        <v>10666</v>
      </c>
      <c r="L1720" t="s">
        <v>3419</v>
      </c>
      <c r="M1720" s="43">
        <v>30082</v>
      </c>
      <c r="N1720" s="43" t="s">
        <v>10666</v>
      </c>
      <c r="O1720" t="s">
        <v>161</v>
      </c>
      <c r="P1720" t="s">
        <v>150</v>
      </c>
      <c r="Q1720">
        <v>1</v>
      </c>
      <c r="R1720">
        <v>0.52500000000000002</v>
      </c>
      <c r="S1720">
        <v>3252.7289999999998</v>
      </c>
      <c r="T1720">
        <v>70.726875410000005</v>
      </c>
      <c r="U1720">
        <v>1995</v>
      </c>
      <c r="V1720" t="s">
        <v>10666</v>
      </c>
      <c r="W1720" t="s">
        <v>10666</v>
      </c>
      <c r="X1720" t="s">
        <v>10666</v>
      </c>
      <c r="Y1720" t="s">
        <v>10666</v>
      </c>
      <c r="Z1720" t="s">
        <v>3420</v>
      </c>
      <c r="AA1720" s="48" t="s">
        <v>3421</v>
      </c>
      <c r="AB1720" s="41" t="s">
        <v>10666</v>
      </c>
      <c r="AC1720" t="s">
        <v>153</v>
      </c>
      <c r="AD1720" t="s">
        <v>10666</v>
      </c>
      <c r="AE1720" t="s">
        <v>10666</v>
      </c>
      <c r="AF1720" t="s">
        <v>10666</v>
      </c>
    </row>
    <row r="1721" spans="1:32">
      <c r="A1721" t="s">
        <v>3410</v>
      </c>
      <c r="B1721" t="s">
        <v>3411</v>
      </c>
      <c r="C1721" t="s">
        <v>2813</v>
      </c>
      <c r="D1721" t="s">
        <v>458</v>
      </c>
      <c r="E1721">
        <v>45.251100000000001</v>
      </c>
      <c r="F1721">
        <v>-68.988299999999995</v>
      </c>
      <c r="G1721" t="s">
        <v>3412</v>
      </c>
      <c r="H1721" t="s">
        <v>459</v>
      </c>
      <c r="I1721" t="s">
        <v>3412</v>
      </c>
      <c r="J1721" t="s">
        <v>108</v>
      </c>
      <c r="K1721" t="s">
        <v>10666</v>
      </c>
      <c r="L1721" t="s">
        <v>3413</v>
      </c>
      <c r="M1721" s="43">
        <v>30005</v>
      </c>
      <c r="N1721" s="43" t="s">
        <v>10666</v>
      </c>
      <c r="O1721" t="s">
        <v>10666</v>
      </c>
      <c r="P1721" t="s">
        <v>150</v>
      </c>
      <c r="Q1721">
        <v>3</v>
      </c>
      <c r="R1721">
        <v>0.69499999999999995</v>
      </c>
      <c r="S1721" t="s">
        <v>10666</v>
      </c>
      <c r="T1721" t="s">
        <v>10666</v>
      </c>
      <c r="U1721">
        <v>1982</v>
      </c>
      <c r="V1721" t="s">
        <v>10666</v>
      </c>
      <c r="W1721" t="s">
        <v>10666</v>
      </c>
      <c r="X1721" t="s">
        <v>10666</v>
      </c>
      <c r="Y1721" t="s">
        <v>10666</v>
      </c>
      <c r="Z1721" t="s">
        <v>2816</v>
      </c>
      <c r="AA1721" s="48" t="s">
        <v>3414</v>
      </c>
      <c r="AB1721" s="41" t="s">
        <v>11003</v>
      </c>
      <c r="AC1721" t="s">
        <v>232</v>
      </c>
      <c r="AD1721" t="s">
        <v>10666</v>
      </c>
      <c r="AE1721" t="s">
        <v>10666</v>
      </c>
      <c r="AF1721" t="s">
        <v>10666</v>
      </c>
    </row>
    <row r="1722" spans="1:32">
      <c r="A1722" t="s">
        <v>3405</v>
      </c>
      <c r="B1722" t="s">
        <v>3406</v>
      </c>
      <c r="C1722" t="s">
        <v>2276</v>
      </c>
      <c r="D1722" t="s">
        <v>483</v>
      </c>
      <c r="E1722">
        <v>42.881999999999998</v>
      </c>
      <c r="F1722">
        <v>-114.91800000000001</v>
      </c>
      <c r="G1722" t="s">
        <v>3407</v>
      </c>
      <c r="H1722" t="s">
        <v>459</v>
      </c>
      <c r="I1722" t="s">
        <v>3407</v>
      </c>
      <c r="J1722" t="s">
        <v>108</v>
      </c>
      <c r="K1722" t="s">
        <v>10666</v>
      </c>
      <c r="L1722" t="s">
        <v>3408</v>
      </c>
      <c r="M1722" s="43">
        <v>30196</v>
      </c>
      <c r="N1722" s="43" t="s">
        <v>10666</v>
      </c>
      <c r="O1722" t="s">
        <v>10666</v>
      </c>
      <c r="P1722" t="s">
        <v>150</v>
      </c>
      <c r="Q1722">
        <v>1</v>
      </c>
      <c r="R1722">
        <v>8.5999999999999993E-2</v>
      </c>
      <c r="S1722" t="s">
        <v>10666</v>
      </c>
      <c r="T1722" t="s">
        <v>10666</v>
      </c>
      <c r="U1722">
        <v>1985</v>
      </c>
      <c r="V1722" t="s">
        <v>10666</v>
      </c>
      <c r="W1722" t="s">
        <v>10666</v>
      </c>
      <c r="X1722" t="s">
        <v>10666</v>
      </c>
      <c r="Y1722" t="s">
        <v>10666</v>
      </c>
      <c r="Z1722" t="s">
        <v>3409</v>
      </c>
      <c r="AA1722" s="48" t="s">
        <v>2280</v>
      </c>
      <c r="AB1722" s="41" t="s">
        <v>10775</v>
      </c>
      <c r="AC1722" t="s">
        <v>153</v>
      </c>
      <c r="AD1722" t="s">
        <v>10666</v>
      </c>
      <c r="AE1722" t="s">
        <v>10666</v>
      </c>
      <c r="AF1722" t="s">
        <v>10666</v>
      </c>
    </row>
    <row r="1723" spans="1:32">
      <c r="A1723" t="s">
        <v>3394</v>
      </c>
      <c r="B1723" t="s">
        <v>3395</v>
      </c>
      <c r="C1723" t="s">
        <v>1517</v>
      </c>
      <c r="D1723" t="s">
        <v>319</v>
      </c>
      <c r="E1723">
        <v>41.923099999999998</v>
      </c>
      <c r="F1723">
        <v>-71.907200000000003</v>
      </c>
      <c r="G1723" t="s">
        <v>3396</v>
      </c>
      <c r="H1723" t="s">
        <v>459</v>
      </c>
      <c r="I1723" t="s">
        <v>3396</v>
      </c>
      <c r="J1723" t="s">
        <v>108</v>
      </c>
      <c r="K1723" t="s">
        <v>10666</v>
      </c>
      <c r="L1723" t="s">
        <v>3397</v>
      </c>
      <c r="M1723" s="43">
        <v>45924</v>
      </c>
      <c r="N1723" s="43">
        <v>60510</v>
      </c>
      <c r="O1723" t="s">
        <v>161</v>
      </c>
      <c r="P1723" t="s">
        <v>162</v>
      </c>
      <c r="Q1723">
        <v>1</v>
      </c>
      <c r="R1723">
        <v>0.4</v>
      </c>
      <c r="S1723">
        <v>2200</v>
      </c>
      <c r="T1723">
        <v>62.785388130000001</v>
      </c>
      <c r="U1723">
        <v>1989</v>
      </c>
      <c r="V1723" t="s">
        <v>10666</v>
      </c>
      <c r="W1723" t="s">
        <v>10666</v>
      </c>
      <c r="X1723" t="s">
        <v>10666</v>
      </c>
      <c r="Y1723" t="s">
        <v>10666</v>
      </c>
      <c r="Z1723" t="s">
        <v>2809</v>
      </c>
      <c r="AA1723" s="48" t="s">
        <v>1521</v>
      </c>
      <c r="AB1723" s="41" t="s">
        <v>10901</v>
      </c>
      <c r="AC1723" t="s">
        <v>232</v>
      </c>
      <c r="AD1723" t="s">
        <v>10666</v>
      </c>
      <c r="AE1723" t="s">
        <v>10666</v>
      </c>
      <c r="AF1723" t="s">
        <v>10666</v>
      </c>
    </row>
    <row r="1724" spans="1:32">
      <c r="A1724" t="s">
        <v>3398</v>
      </c>
      <c r="B1724" t="s">
        <v>3399</v>
      </c>
      <c r="C1724" t="s">
        <v>3400</v>
      </c>
      <c r="D1724" t="s">
        <v>146</v>
      </c>
      <c r="E1724">
        <v>40.432000000000002</v>
      </c>
      <c r="F1724">
        <v>-121.84950000000001</v>
      </c>
      <c r="G1724" t="s">
        <v>3401</v>
      </c>
      <c r="H1724" t="s">
        <v>459</v>
      </c>
      <c r="I1724" t="s">
        <v>3401</v>
      </c>
      <c r="J1724" t="s">
        <v>108</v>
      </c>
      <c r="K1724" t="s">
        <v>10666</v>
      </c>
      <c r="L1724" t="s">
        <v>3402</v>
      </c>
      <c r="M1724" s="43">
        <v>30060</v>
      </c>
      <c r="N1724" s="43" t="s">
        <v>10666</v>
      </c>
      <c r="O1724" t="s">
        <v>149</v>
      </c>
      <c r="P1724" t="s">
        <v>150</v>
      </c>
      <c r="Q1724">
        <v>1</v>
      </c>
      <c r="R1724">
        <v>0.03</v>
      </c>
      <c r="S1724" t="s">
        <v>10666</v>
      </c>
      <c r="T1724" t="s">
        <v>10666</v>
      </c>
      <c r="U1724" t="s">
        <v>10666</v>
      </c>
      <c r="V1724" t="s">
        <v>10666</v>
      </c>
      <c r="W1724" t="s">
        <v>10666</v>
      </c>
      <c r="X1724" t="s">
        <v>10666</v>
      </c>
      <c r="Y1724" t="s">
        <v>10666</v>
      </c>
      <c r="Z1724" t="s">
        <v>3403</v>
      </c>
      <c r="AA1724" s="48" t="s">
        <v>3404</v>
      </c>
      <c r="AB1724" s="41" t="s">
        <v>11391</v>
      </c>
      <c r="AC1724" t="s">
        <v>153</v>
      </c>
      <c r="AD1724" t="s">
        <v>10666</v>
      </c>
      <c r="AE1724" t="s">
        <v>10666</v>
      </c>
      <c r="AF1724" t="s">
        <v>10666</v>
      </c>
    </row>
    <row r="1725" spans="1:32">
      <c r="A1725" t="s">
        <v>3383</v>
      </c>
      <c r="B1725" t="s">
        <v>3384</v>
      </c>
      <c r="C1725" t="s">
        <v>2625</v>
      </c>
      <c r="D1725" t="s">
        <v>903</v>
      </c>
      <c r="E1725">
        <v>44.296399999999998</v>
      </c>
      <c r="F1725">
        <v>-72.050600000000003</v>
      </c>
      <c r="G1725" t="s">
        <v>3385</v>
      </c>
      <c r="H1725" t="s">
        <v>459</v>
      </c>
      <c r="I1725" t="s">
        <v>3385</v>
      </c>
      <c r="J1725" t="s">
        <v>108</v>
      </c>
      <c r="K1725" t="s">
        <v>10666</v>
      </c>
      <c r="L1725" t="s">
        <v>3386</v>
      </c>
      <c r="M1725" s="43">
        <v>30169</v>
      </c>
      <c r="N1725" s="43">
        <v>48426</v>
      </c>
      <c r="O1725" t="s">
        <v>161</v>
      </c>
      <c r="P1725" t="s">
        <v>162</v>
      </c>
      <c r="Q1725">
        <v>1</v>
      </c>
      <c r="R1725">
        <v>0.52500000000000002</v>
      </c>
      <c r="S1725">
        <v>1617</v>
      </c>
      <c r="T1725">
        <v>35.159817349999997</v>
      </c>
      <c r="U1725">
        <v>1986</v>
      </c>
      <c r="V1725" t="s">
        <v>10666</v>
      </c>
      <c r="W1725" t="s">
        <v>10666</v>
      </c>
      <c r="X1725" t="s">
        <v>10666</v>
      </c>
      <c r="Y1725" t="s">
        <v>10666</v>
      </c>
      <c r="Z1725" t="s">
        <v>3387</v>
      </c>
      <c r="AA1725" s="48" t="s">
        <v>3388</v>
      </c>
      <c r="AB1725" s="41" t="s">
        <v>10739</v>
      </c>
      <c r="AC1725" t="s">
        <v>232</v>
      </c>
      <c r="AD1725" t="s">
        <v>10666</v>
      </c>
      <c r="AE1725" t="s">
        <v>10666</v>
      </c>
      <c r="AF1725" t="s">
        <v>10666</v>
      </c>
    </row>
    <row r="1726" spans="1:32">
      <c r="A1726" t="s">
        <v>3378</v>
      </c>
      <c r="B1726" t="s">
        <v>3379</v>
      </c>
      <c r="C1726" t="s">
        <v>1969</v>
      </c>
      <c r="D1726" t="s">
        <v>286</v>
      </c>
      <c r="E1726">
        <v>44.1496</v>
      </c>
      <c r="F1726">
        <v>-75.728800000000007</v>
      </c>
      <c r="G1726" t="s">
        <v>3380</v>
      </c>
      <c r="H1726" t="s">
        <v>459</v>
      </c>
      <c r="I1726" t="s">
        <v>3380</v>
      </c>
      <c r="J1726" t="s">
        <v>108</v>
      </c>
      <c r="K1726" t="s">
        <v>10666</v>
      </c>
      <c r="L1726" t="s">
        <v>3381</v>
      </c>
      <c r="M1726" s="43">
        <v>30397</v>
      </c>
      <c r="N1726" s="43">
        <v>44985</v>
      </c>
      <c r="O1726" t="s">
        <v>161</v>
      </c>
      <c r="P1726" t="s">
        <v>162</v>
      </c>
      <c r="Q1726">
        <v>3</v>
      </c>
      <c r="R1726">
        <v>0.81499999999999995</v>
      </c>
      <c r="S1726">
        <v>2611</v>
      </c>
      <c r="T1726">
        <v>36.571700700000001</v>
      </c>
      <c r="U1726">
        <v>1987</v>
      </c>
      <c r="V1726" t="s">
        <v>10666</v>
      </c>
      <c r="W1726" t="s">
        <v>10666</v>
      </c>
      <c r="X1726" t="s">
        <v>10666</v>
      </c>
      <c r="Y1726" t="s">
        <v>10666</v>
      </c>
      <c r="Z1726" t="s">
        <v>3125</v>
      </c>
      <c r="AA1726" s="48" t="s">
        <v>3382</v>
      </c>
      <c r="AB1726" s="41" t="s">
        <v>10895</v>
      </c>
      <c r="AC1726" t="s">
        <v>232</v>
      </c>
      <c r="AD1726" t="s">
        <v>10666</v>
      </c>
      <c r="AE1726" t="s">
        <v>10666</v>
      </c>
      <c r="AF1726" t="s">
        <v>10666</v>
      </c>
    </row>
    <row r="1727" spans="1:32">
      <c r="A1727" t="s">
        <v>3389</v>
      </c>
      <c r="B1727" t="s">
        <v>3390</v>
      </c>
      <c r="C1727" t="s">
        <v>1602</v>
      </c>
      <c r="D1727" t="s">
        <v>483</v>
      </c>
      <c r="E1727">
        <v>42.660800000000002</v>
      </c>
      <c r="F1727">
        <v>-114.7512</v>
      </c>
      <c r="G1727" t="s">
        <v>3391</v>
      </c>
      <c r="H1727" t="s">
        <v>459</v>
      </c>
      <c r="I1727" t="s">
        <v>3391</v>
      </c>
      <c r="J1727" t="s">
        <v>108</v>
      </c>
      <c r="K1727" t="s">
        <v>10666</v>
      </c>
      <c r="L1727" t="s">
        <v>3392</v>
      </c>
      <c r="M1727" s="43">
        <v>30070</v>
      </c>
      <c r="N1727" s="43" t="s">
        <v>10666</v>
      </c>
      <c r="O1727" t="s">
        <v>10666</v>
      </c>
      <c r="P1727" t="s">
        <v>150</v>
      </c>
      <c r="Q1727">
        <v>1</v>
      </c>
      <c r="R1727">
        <v>0.54</v>
      </c>
      <c r="S1727" t="s">
        <v>10666</v>
      </c>
      <c r="T1727" t="s">
        <v>10666</v>
      </c>
      <c r="U1727">
        <v>1986</v>
      </c>
      <c r="V1727" t="s">
        <v>10666</v>
      </c>
      <c r="W1727" t="s">
        <v>10666</v>
      </c>
      <c r="X1727" t="s">
        <v>10666</v>
      </c>
      <c r="Y1727" t="s">
        <v>10666</v>
      </c>
      <c r="Z1727" t="s">
        <v>3393</v>
      </c>
      <c r="AA1727" s="48" t="s">
        <v>1611</v>
      </c>
      <c r="AB1727" s="41" t="s">
        <v>10840</v>
      </c>
      <c r="AC1727" t="s">
        <v>153</v>
      </c>
      <c r="AD1727" t="s">
        <v>10666</v>
      </c>
      <c r="AE1727" t="s">
        <v>10666</v>
      </c>
      <c r="AF1727" t="s">
        <v>10666</v>
      </c>
    </row>
    <row r="1728" spans="1:32">
      <c r="A1728" t="s">
        <v>3372</v>
      </c>
      <c r="B1728" t="s">
        <v>3373</v>
      </c>
      <c r="C1728" t="s">
        <v>1374</v>
      </c>
      <c r="D1728" t="s">
        <v>146</v>
      </c>
      <c r="E1728">
        <v>37.1676</v>
      </c>
      <c r="F1728">
        <v>-121.63079999999999</v>
      </c>
      <c r="G1728" t="s">
        <v>3374</v>
      </c>
      <c r="H1728" t="s">
        <v>148</v>
      </c>
      <c r="I1728" t="s">
        <v>3374</v>
      </c>
      <c r="J1728" t="s">
        <v>108</v>
      </c>
      <c r="K1728" t="s">
        <v>10666</v>
      </c>
      <c r="L1728" t="s">
        <v>3375</v>
      </c>
      <c r="M1728" s="43">
        <v>30918</v>
      </c>
      <c r="N1728" s="43" t="s">
        <v>10666</v>
      </c>
      <c r="O1728" t="s">
        <v>10666</v>
      </c>
      <c r="P1728" t="s">
        <v>150</v>
      </c>
      <c r="Q1728">
        <v>2</v>
      </c>
      <c r="R1728">
        <v>0.754</v>
      </c>
      <c r="S1728">
        <v>4177</v>
      </c>
      <c r="T1728">
        <v>63.23958674</v>
      </c>
      <c r="U1728">
        <v>1987</v>
      </c>
      <c r="V1728" t="s">
        <v>10666</v>
      </c>
      <c r="W1728" t="s">
        <v>10666</v>
      </c>
      <c r="X1728" t="s">
        <v>10666</v>
      </c>
      <c r="Y1728" t="s">
        <v>10666</v>
      </c>
      <c r="Z1728" t="s">
        <v>3376</v>
      </c>
      <c r="AA1728" s="48" t="s">
        <v>3377</v>
      </c>
      <c r="AB1728" s="41" t="s">
        <v>11340</v>
      </c>
      <c r="AC1728" t="s">
        <v>153</v>
      </c>
      <c r="AD1728" t="s">
        <v>10666</v>
      </c>
      <c r="AE1728" t="s">
        <v>10666</v>
      </c>
      <c r="AF1728" t="s">
        <v>10666</v>
      </c>
    </row>
    <row r="1729" spans="1:32">
      <c r="A1729" t="s">
        <v>3367</v>
      </c>
      <c r="B1729" t="s">
        <v>3368</v>
      </c>
      <c r="C1729" t="s">
        <v>1602</v>
      </c>
      <c r="D1729" t="s">
        <v>483</v>
      </c>
      <c r="E1729">
        <v>42.640343999999999</v>
      </c>
      <c r="F1729">
        <v>-114.59152400000001</v>
      </c>
      <c r="G1729" t="s">
        <v>3369</v>
      </c>
      <c r="H1729" t="s">
        <v>459</v>
      </c>
      <c r="I1729" t="s">
        <v>3369</v>
      </c>
      <c r="J1729" t="s">
        <v>108</v>
      </c>
      <c r="K1729" t="s">
        <v>10666</v>
      </c>
      <c r="L1729" t="s">
        <v>3370</v>
      </c>
      <c r="M1729" s="43">
        <v>30050</v>
      </c>
      <c r="N1729" s="43" t="s">
        <v>10666</v>
      </c>
      <c r="O1729" t="s">
        <v>149</v>
      </c>
      <c r="P1729" t="s">
        <v>150</v>
      </c>
      <c r="Q1729">
        <v>1</v>
      </c>
      <c r="R1729">
        <v>1.75</v>
      </c>
      <c r="S1729">
        <v>11000</v>
      </c>
      <c r="T1729">
        <v>71.75472929</v>
      </c>
      <c r="U1729">
        <v>1985</v>
      </c>
      <c r="V1729" t="s">
        <v>10666</v>
      </c>
      <c r="W1729" t="s">
        <v>10666</v>
      </c>
      <c r="X1729" t="s">
        <v>10666</v>
      </c>
      <c r="Y1729" t="s">
        <v>10666</v>
      </c>
      <c r="Z1729" t="s">
        <v>3371</v>
      </c>
      <c r="AA1729" s="48" t="s">
        <v>1794</v>
      </c>
      <c r="AB1729" s="41" t="s">
        <v>10840</v>
      </c>
      <c r="AC1729" t="s">
        <v>153</v>
      </c>
      <c r="AD1729" t="s">
        <v>10666</v>
      </c>
      <c r="AE1729" t="s">
        <v>10666</v>
      </c>
      <c r="AF1729" t="s">
        <v>10666</v>
      </c>
    </row>
    <row r="1730" spans="1:32">
      <c r="A1730" t="s">
        <v>3362</v>
      </c>
      <c r="B1730" t="s">
        <v>3363</v>
      </c>
      <c r="C1730" t="s">
        <v>1186</v>
      </c>
      <c r="D1730" t="s">
        <v>307</v>
      </c>
      <c r="E1730">
        <v>42.063299999999998</v>
      </c>
      <c r="F1730">
        <v>-71.880700000000004</v>
      </c>
      <c r="G1730" t="s">
        <v>3364</v>
      </c>
      <c r="H1730" t="s">
        <v>459</v>
      </c>
      <c r="I1730" t="s">
        <v>3364</v>
      </c>
      <c r="J1730" t="s">
        <v>108</v>
      </c>
      <c r="K1730" t="s">
        <v>10666</v>
      </c>
      <c r="L1730" t="s">
        <v>3365</v>
      </c>
      <c r="M1730" s="43">
        <v>30098</v>
      </c>
      <c r="N1730" s="43" t="s">
        <v>10666</v>
      </c>
      <c r="O1730" t="s">
        <v>161</v>
      </c>
      <c r="P1730" t="s">
        <v>150</v>
      </c>
      <c r="Q1730">
        <v>2</v>
      </c>
      <c r="R1730">
        <v>0.4</v>
      </c>
      <c r="S1730" t="s">
        <v>10666</v>
      </c>
      <c r="T1730" t="s">
        <v>10666</v>
      </c>
      <c r="U1730">
        <v>1916</v>
      </c>
      <c r="V1730" t="s">
        <v>10666</v>
      </c>
      <c r="W1730" t="s">
        <v>10666</v>
      </c>
      <c r="X1730" t="s">
        <v>10666</v>
      </c>
      <c r="Y1730" t="s">
        <v>10666</v>
      </c>
      <c r="Z1730" t="s">
        <v>2137</v>
      </c>
      <c r="AA1730" s="48" t="s">
        <v>3366</v>
      </c>
      <c r="AB1730" s="41" t="s">
        <v>10822</v>
      </c>
      <c r="AC1730" t="s">
        <v>232</v>
      </c>
      <c r="AD1730" t="s">
        <v>10666</v>
      </c>
      <c r="AE1730" t="s">
        <v>10666</v>
      </c>
      <c r="AF1730" t="s">
        <v>10666</v>
      </c>
    </row>
    <row r="1731" spans="1:32">
      <c r="A1731" t="s">
        <v>3356</v>
      </c>
      <c r="B1731" t="s">
        <v>3357</v>
      </c>
      <c r="C1731" t="s">
        <v>851</v>
      </c>
      <c r="D1731" t="s">
        <v>483</v>
      </c>
      <c r="E1731">
        <v>45.574100000000001</v>
      </c>
      <c r="F1731">
        <v>-116.2302</v>
      </c>
      <c r="G1731" t="s">
        <v>3358</v>
      </c>
      <c r="H1731" t="s">
        <v>459</v>
      </c>
      <c r="I1731" t="s">
        <v>3358</v>
      </c>
      <c r="J1731" t="s">
        <v>108</v>
      </c>
      <c r="K1731" t="s">
        <v>10666</v>
      </c>
      <c r="L1731" t="s">
        <v>3359</v>
      </c>
      <c r="M1731" s="43">
        <v>30778</v>
      </c>
      <c r="N1731" s="43" t="s">
        <v>10666</v>
      </c>
      <c r="O1731" t="s">
        <v>10666</v>
      </c>
      <c r="P1731" t="s">
        <v>150</v>
      </c>
      <c r="Q1731">
        <v>1</v>
      </c>
      <c r="R1731">
        <v>1.01</v>
      </c>
      <c r="S1731">
        <v>6425</v>
      </c>
      <c r="T1731">
        <v>72.618563230000007</v>
      </c>
      <c r="U1731">
        <v>1988</v>
      </c>
      <c r="V1731" t="s">
        <v>10666</v>
      </c>
      <c r="W1731" t="s">
        <v>10666</v>
      </c>
      <c r="X1731" t="s">
        <v>10666</v>
      </c>
      <c r="Y1731" t="s">
        <v>10666</v>
      </c>
      <c r="Z1731" t="s">
        <v>3360</v>
      </c>
      <c r="AA1731" s="48" t="s">
        <v>3361</v>
      </c>
      <c r="AB1731" s="41" t="s">
        <v>10925</v>
      </c>
      <c r="AC1731" t="s">
        <v>153</v>
      </c>
      <c r="AD1731" t="s">
        <v>10666</v>
      </c>
      <c r="AE1731" t="s">
        <v>10666</v>
      </c>
      <c r="AF1731" t="s">
        <v>10666</v>
      </c>
    </row>
    <row r="1732" spans="1:32">
      <c r="A1732" t="s">
        <v>3351</v>
      </c>
      <c r="B1732" t="s">
        <v>3352</v>
      </c>
      <c r="C1732" t="s">
        <v>306</v>
      </c>
      <c r="D1732" t="s">
        <v>483</v>
      </c>
      <c r="E1732">
        <v>42.126600000000003</v>
      </c>
      <c r="F1732">
        <v>-111.81229999999999</v>
      </c>
      <c r="G1732" t="s">
        <v>3353</v>
      </c>
      <c r="H1732" t="s">
        <v>148</v>
      </c>
      <c r="I1732" t="s">
        <v>3353</v>
      </c>
      <c r="J1732" t="s">
        <v>108</v>
      </c>
      <c r="K1732" t="s">
        <v>10666</v>
      </c>
      <c r="L1732" t="s">
        <v>3354</v>
      </c>
      <c r="M1732" s="43">
        <v>30095</v>
      </c>
      <c r="N1732" s="43" t="s">
        <v>10666</v>
      </c>
      <c r="O1732" t="s">
        <v>149</v>
      </c>
      <c r="P1732" t="s">
        <v>150</v>
      </c>
      <c r="Q1732">
        <v>1</v>
      </c>
      <c r="R1732">
        <v>0.41</v>
      </c>
      <c r="S1732" t="s">
        <v>10666</v>
      </c>
      <c r="T1732" t="s">
        <v>10666</v>
      </c>
      <c r="U1732">
        <v>1982</v>
      </c>
      <c r="V1732" t="s">
        <v>10666</v>
      </c>
      <c r="W1732" t="s">
        <v>10666</v>
      </c>
      <c r="X1732" t="s">
        <v>10666</v>
      </c>
      <c r="Y1732" t="s">
        <v>10666</v>
      </c>
      <c r="Z1732" t="s">
        <v>3355</v>
      </c>
      <c r="AA1732" s="48" t="s">
        <v>984</v>
      </c>
      <c r="AB1732" s="41" t="s">
        <v>10843</v>
      </c>
      <c r="AC1732" t="s">
        <v>153</v>
      </c>
      <c r="AD1732" t="s">
        <v>10666</v>
      </c>
      <c r="AE1732" t="s">
        <v>10666</v>
      </c>
      <c r="AF1732" t="s">
        <v>10666</v>
      </c>
    </row>
    <row r="1733" spans="1:32">
      <c r="A1733" t="s">
        <v>3345</v>
      </c>
      <c r="B1733" t="s">
        <v>3346</v>
      </c>
      <c r="C1733" t="s">
        <v>3347</v>
      </c>
      <c r="D1733" t="s">
        <v>541</v>
      </c>
      <c r="E1733">
        <v>40.784599999999998</v>
      </c>
      <c r="F1733">
        <v>-115.36839999999999</v>
      </c>
      <c r="G1733" t="s">
        <v>3348</v>
      </c>
      <c r="H1733" t="s">
        <v>459</v>
      </c>
      <c r="I1733" t="s">
        <v>3348</v>
      </c>
      <c r="J1733" t="s">
        <v>108</v>
      </c>
      <c r="K1733" t="s">
        <v>10666</v>
      </c>
      <c r="L1733" t="s">
        <v>3349</v>
      </c>
      <c r="M1733" s="43">
        <v>30242</v>
      </c>
      <c r="N1733" s="43" t="s">
        <v>10666</v>
      </c>
      <c r="O1733" t="s">
        <v>149</v>
      </c>
      <c r="P1733" t="s">
        <v>150</v>
      </c>
      <c r="Q1733">
        <v>1</v>
      </c>
      <c r="R1733">
        <v>0.67279999999999995</v>
      </c>
      <c r="S1733">
        <v>1773.9</v>
      </c>
      <c r="T1733">
        <v>30.098097500000002</v>
      </c>
      <c r="U1733">
        <v>1985</v>
      </c>
      <c r="V1733" t="s">
        <v>10666</v>
      </c>
      <c r="W1733" t="s">
        <v>10666</v>
      </c>
      <c r="X1733" t="s">
        <v>10666</v>
      </c>
      <c r="Y1733" t="s">
        <v>10666</v>
      </c>
      <c r="Z1733" t="s">
        <v>1629</v>
      </c>
      <c r="AA1733" s="48" t="s">
        <v>3350</v>
      </c>
      <c r="AB1733" s="41" t="s">
        <v>11109</v>
      </c>
      <c r="AC1733" t="s">
        <v>153</v>
      </c>
      <c r="AD1733" t="s">
        <v>10666</v>
      </c>
      <c r="AE1733" t="s">
        <v>10666</v>
      </c>
      <c r="AF1733" t="s">
        <v>10666</v>
      </c>
    </row>
    <row r="1734" spans="1:32">
      <c r="A1734" t="s">
        <v>3339</v>
      </c>
      <c r="B1734" t="s">
        <v>3340</v>
      </c>
      <c r="C1734" t="s">
        <v>2813</v>
      </c>
      <c r="D1734" t="s">
        <v>458</v>
      </c>
      <c r="E1734">
        <v>45.183599999999998</v>
      </c>
      <c r="F1734">
        <v>-69.230400000000003</v>
      </c>
      <c r="G1734" t="s">
        <v>3341</v>
      </c>
      <c r="H1734" t="s">
        <v>148</v>
      </c>
      <c r="I1734" t="s">
        <v>3341</v>
      </c>
      <c r="J1734" t="s">
        <v>108</v>
      </c>
      <c r="K1734" t="s">
        <v>10666</v>
      </c>
      <c r="L1734" t="s">
        <v>3342</v>
      </c>
      <c r="M1734" s="43">
        <v>30104</v>
      </c>
      <c r="N1734" s="43" t="s">
        <v>10666</v>
      </c>
      <c r="O1734" t="s">
        <v>10666</v>
      </c>
      <c r="P1734" t="s">
        <v>150</v>
      </c>
      <c r="Q1734">
        <v>1</v>
      </c>
      <c r="R1734">
        <v>0.3</v>
      </c>
      <c r="S1734" t="s">
        <v>10666</v>
      </c>
      <c r="T1734" t="s">
        <v>10666</v>
      </c>
      <c r="U1734">
        <v>1906</v>
      </c>
      <c r="V1734" t="s">
        <v>10666</v>
      </c>
      <c r="W1734" t="s">
        <v>10666</v>
      </c>
      <c r="X1734" t="s">
        <v>10666</v>
      </c>
      <c r="Y1734" t="s">
        <v>10666</v>
      </c>
      <c r="Z1734" t="s">
        <v>3343</v>
      </c>
      <c r="AA1734" s="48" t="s">
        <v>3344</v>
      </c>
      <c r="AB1734" s="41" t="s">
        <v>11003</v>
      </c>
      <c r="AC1734" t="s">
        <v>232</v>
      </c>
      <c r="AD1734" t="s">
        <v>10666</v>
      </c>
      <c r="AE1734" t="s">
        <v>10666</v>
      </c>
      <c r="AF1734" t="s">
        <v>10666</v>
      </c>
    </row>
    <row r="1735" spans="1:32">
      <c r="A1735" t="s">
        <v>3333</v>
      </c>
      <c r="B1735" t="s">
        <v>3334</v>
      </c>
      <c r="C1735" t="s">
        <v>2915</v>
      </c>
      <c r="D1735" t="s">
        <v>146</v>
      </c>
      <c r="E1735">
        <v>40.194200000000002</v>
      </c>
      <c r="F1735">
        <v>-123.4778</v>
      </c>
      <c r="G1735" t="s">
        <v>3335</v>
      </c>
      <c r="H1735" t="s">
        <v>459</v>
      </c>
      <c r="I1735" t="s">
        <v>3335</v>
      </c>
      <c r="J1735" t="s">
        <v>108</v>
      </c>
      <c r="K1735" t="s">
        <v>10666</v>
      </c>
      <c r="L1735" t="s">
        <v>3336</v>
      </c>
      <c r="M1735" s="43">
        <v>30134</v>
      </c>
      <c r="N1735" s="43" t="s">
        <v>10666</v>
      </c>
      <c r="O1735" t="s">
        <v>10666</v>
      </c>
      <c r="P1735" t="s">
        <v>150</v>
      </c>
      <c r="Q1735">
        <v>1</v>
      </c>
      <c r="R1735">
        <v>2.5000000000000001E-2</v>
      </c>
      <c r="S1735" t="s">
        <v>10666</v>
      </c>
      <c r="T1735" t="s">
        <v>10666</v>
      </c>
      <c r="U1735">
        <v>1982</v>
      </c>
      <c r="V1735" t="s">
        <v>10666</v>
      </c>
      <c r="W1735" t="s">
        <v>10666</v>
      </c>
      <c r="X1735" t="s">
        <v>10666</v>
      </c>
      <c r="Y1735" t="s">
        <v>10666</v>
      </c>
      <c r="Z1735" t="s">
        <v>3337</v>
      </c>
      <c r="AA1735" s="48" t="s">
        <v>3338</v>
      </c>
      <c r="AB1735" s="41" t="s">
        <v>10816</v>
      </c>
      <c r="AC1735" t="s">
        <v>153</v>
      </c>
      <c r="AD1735" t="s">
        <v>10666</v>
      </c>
      <c r="AE1735" t="s">
        <v>10666</v>
      </c>
      <c r="AF1735" t="s">
        <v>10666</v>
      </c>
    </row>
    <row r="1736" spans="1:32">
      <c r="A1736" t="s">
        <v>3328</v>
      </c>
      <c r="B1736" t="s">
        <v>3329</v>
      </c>
      <c r="C1736" t="s">
        <v>3324</v>
      </c>
      <c r="D1736" t="s">
        <v>157</v>
      </c>
      <c r="E1736">
        <v>48.819580999999999</v>
      </c>
      <c r="F1736">
        <v>-122.229641</v>
      </c>
      <c r="G1736" t="s">
        <v>3330</v>
      </c>
      <c r="H1736" t="s">
        <v>459</v>
      </c>
      <c r="I1736" t="s">
        <v>3330</v>
      </c>
      <c r="J1736" t="s">
        <v>108</v>
      </c>
      <c r="K1736" t="s">
        <v>10666</v>
      </c>
      <c r="L1736" t="s">
        <v>3331</v>
      </c>
      <c r="M1736" s="43">
        <v>30138</v>
      </c>
      <c r="N1736" s="43" t="s">
        <v>10666</v>
      </c>
      <c r="O1736" t="s">
        <v>10666</v>
      </c>
      <c r="P1736" t="s">
        <v>150</v>
      </c>
      <c r="Q1736">
        <v>1</v>
      </c>
      <c r="R1736">
        <v>2.5000000000000001E-2</v>
      </c>
      <c r="S1736" t="s">
        <v>10666</v>
      </c>
      <c r="T1736" t="s">
        <v>10666</v>
      </c>
      <c r="U1736" t="s">
        <v>10666</v>
      </c>
      <c r="V1736" t="s">
        <v>10666</v>
      </c>
      <c r="W1736" t="s">
        <v>10666</v>
      </c>
      <c r="X1736" t="s">
        <v>10666</v>
      </c>
      <c r="Y1736" t="s">
        <v>10666</v>
      </c>
      <c r="Z1736" t="s">
        <v>3332</v>
      </c>
      <c r="AA1736" s="48" t="s">
        <v>3327</v>
      </c>
      <c r="AB1736" s="41" t="s">
        <v>10712</v>
      </c>
      <c r="AC1736" t="s">
        <v>153</v>
      </c>
      <c r="AD1736" t="s">
        <v>10666</v>
      </c>
      <c r="AE1736" t="s">
        <v>10666</v>
      </c>
      <c r="AF1736" t="s">
        <v>10666</v>
      </c>
    </row>
    <row r="1737" spans="1:32">
      <c r="A1737" t="s">
        <v>3323</v>
      </c>
      <c r="B1737" t="s">
        <v>1462</v>
      </c>
      <c r="C1737" t="s">
        <v>3324</v>
      </c>
      <c r="D1737" t="s">
        <v>157</v>
      </c>
      <c r="E1737">
        <v>48.847999999999999</v>
      </c>
      <c r="F1737">
        <v>-122.2508</v>
      </c>
      <c r="G1737" t="s">
        <v>3325</v>
      </c>
      <c r="H1737" t="s">
        <v>459</v>
      </c>
      <c r="I1737" t="s">
        <v>3325</v>
      </c>
      <c r="J1737" t="s">
        <v>108</v>
      </c>
      <c r="K1737" t="s">
        <v>10666</v>
      </c>
      <c r="L1737" t="s">
        <v>3326</v>
      </c>
      <c r="M1737" s="43">
        <v>30141</v>
      </c>
      <c r="N1737" s="43" t="s">
        <v>10666</v>
      </c>
      <c r="O1737" t="s">
        <v>10666</v>
      </c>
      <c r="P1737" t="s">
        <v>150</v>
      </c>
      <c r="Q1737">
        <v>2</v>
      </c>
      <c r="R1737">
        <v>0.12</v>
      </c>
      <c r="S1737" t="s">
        <v>10666</v>
      </c>
      <c r="T1737" t="s">
        <v>10666</v>
      </c>
      <c r="U1737">
        <v>1982</v>
      </c>
      <c r="V1737" t="s">
        <v>10666</v>
      </c>
      <c r="W1737" t="s">
        <v>10666</v>
      </c>
      <c r="X1737" t="s">
        <v>10666</v>
      </c>
      <c r="Y1737" t="s">
        <v>10666</v>
      </c>
      <c r="Z1737" t="s">
        <v>1462</v>
      </c>
      <c r="AA1737" s="48" t="s">
        <v>3327</v>
      </c>
      <c r="AB1737" s="41" t="s">
        <v>10712</v>
      </c>
      <c r="AC1737" t="s">
        <v>153</v>
      </c>
      <c r="AD1737" t="s">
        <v>10666</v>
      </c>
      <c r="AE1737" t="s">
        <v>10666</v>
      </c>
      <c r="AF1737" t="s">
        <v>10666</v>
      </c>
    </row>
    <row r="1738" spans="1:32">
      <c r="A1738" t="s">
        <v>3318</v>
      </c>
      <c r="B1738" t="s">
        <v>3319</v>
      </c>
      <c r="C1738" t="s">
        <v>501</v>
      </c>
      <c r="D1738" t="s">
        <v>469</v>
      </c>
      <c r="E1738">
        <v>43.3855</v>
      </c>
      <c r="F1738">
        <v>-72.081999999999994</v>
      </c>
      <c r="G1738" t="s">
        <v>3320</v>
      </c>
      <c r="H1738" t="s">
        <v>148</v>
      </c>
      <c r="I1738" t="s">
        <v>3320</v>
      </c>
      <c r="J1738" t="s">
        <v>108</v>
      </c>
      <c r="K1738" t="s">
        <v>10666</v>
      </c>
      <c r="L1738" t="s">
        <v>3321</v>
      </c>
      <c r="M1738" s="43">
        <v>30133</v>
      </c>
      <c r="N1738" s="43" t="s">
        <v>10666</v>
      </c>
      <c r="O1738" t="s">
        <v>10666</v>
      </c>
      <c r="P1738" t="s">
        <v>150</v>
      </c>
      <c r="Q1738">
        <v>1</v>
      </c>
      <c r="R1738">
        <v>0.6</v>
      </c>
      <c r="S1738" t="s">
        <v>10666</v>
      </c>
      <c r="T1738" t="s">
        <v>10666</v>
      </c>
      <c r="U1738">
        <v>1985</v>
      </c>
      <c r="V1738" t="s">
        <v>10666</v>
      </c>
      <c r="W1738" t="s">
        <v>10666</v>
      </c>
      <c r="X1738" t="s">
        <v>10666</v>
      </c>
      <c r="Y1738" t="s">
        <v>10666</v>
      </c>
      <c r="Z1738" t="s">
        <v>1806</v>
      </c>
      <c r="AA1738" s="48" t="s">
        <v>3322</v>
      </c>
      <c r="AB1738" s="41" t="s">
        <v>10876</v>
      </c>
      <c r="AC1738" t="s">
        <v>232</v>
      </c>
      <c r="AD1738" t="s">
        <v>10666</v>
      </c>
      <c r="AE1738" t="s">
        <v>10666</v>
      </c>
      <c r="AF1738" t="s">
        <v>10666</v>
      </c>
    </row>
    <row r="1739" spans="1:32">
      <c r="A1739" t="s">
        <v>3312</v>
      </c>
      <c r="B1739" t="s">
        <v>3313</v>
      </c>
      <c r="C1739" t="s">
        <v>3314</v>
      </c>
      <c r="D1739" t="s">
        <v>157</v>
      </c>
      <c r="E1739">
        <v>48.917499999999997</v>
      </c>
      <c r="F1739">
        <v>-117.7443</v>
      </c>
      <c r="G1739" t="s">
        <v>3315</v>
      </c>
      <c r="H1739" t="s">
        <v>459</v>
      </c>
      <c r="I1739" t="s">
        <v>3315</v>
      </c>
      <c r="J1739" t="s">
        <v>108</v>
      </c>
      <c r="K1739" t="s">
        <v>10666</v>
      </c>
      <c r="L1739" t="s">
        <v>3316</v>
      </c>
      <c r="M1739" s="43">
        <v>30225</v>
      </c>
      <c r="N1739" s="43" t="s">
        <v>10666</v>
      </c>
      <c r="O1739" t="s">
        <v>10666</v>
      </c>
      <c r="P1739" t="s">
        <v>150</v>
      </c>
      <c r="Q1739">
        <v>2</v>
      </c>
      <c r="R1739">
        <v>0.41099999999999998</v>
      </c>
      <c r="S1739" t="s">
        <v>10666</v>
      </c>
      <c r="T1739" t="s">
        <v>10666</v>
      </c>
      <c r="U1739">
        <v>1984</v>
      </c>
      <c r="V1739" t="s">
        <v>10666</v>
      </c>
      <c r="W1739" t="s">
        <v>10666</v>
      </c>
      <c r="X1739" t="s">
        <v>10666</v>
      </c>
      <c r="Y1739" t="s">
        <v>10666</v>
      </c>
      <c r="Z1739" t="s">
        <v>3313</v>
      </c>
      <c r="AA1739" s="48" t="s">
        <v>3317</v>
      </c>
      <c r="AB1739" s="41" t="s">
        <v>10677</v>
      </c>
      <c r="AC1739" t="s">
        <v>153</v>
      </c>
      <c r="AD1739" t="s">
        <v>10666</v>
      </c>
      <c r="AE1739" t="s">
        <v>10666</v>
      </c>
      <c r="AF1739" t="s">
        <v>10666</v>
      </c>
    </row>
    <row r="1740" spans="1:32">
      <c r="A1740" t="s">
        <v>3306</v>
      </c>
      <c r="B1740" t="s">
        <v>3307</v>
      </c>
      <c r="C1740" t="s">
        <v>501</v>
      </c>
      <c r="D1740" t="s">
        <v>286</v>
      </c>
      <c r="E1740">
        <v>41.7774</v>
      </c>
      <c r="F1740">
        <v>-74.925299999999993</v>
      </c>
      <c r="G1740" t="s">
        <v>3308</v>
      </c>
      <c r="H1740" t="s">
        <v>459</v>
      </c>
      <c r="I1740" t="s">
        <v>3308</v>
      </c>
      <c r="J1740" t="s">
        <v>108</v>
      </c>
      <c r="K1740" t="s">
        <v>10666</v>
      </c>
      <c r="L1740" t="s">
        <v>3309</v>
      </c>
      <c r="M1740" s="43">
        <v>31044</v>
      </c>
      <c r="N1740" s="43" t="s">
        <v>10666</v>
      </c>
      <c r="O1740" t="s">
        <v>10666</v>
      </c>
      <c r="P1740" t="s">
        <v>150</v>
      </c>
      <c r="Q1740">
        <v>2</v>
      </c>
      <c r="R1740">
        <v>0.105</v>
      </c>
      <c r="S1740">
        <v>642.25</v>
      </c>
      <c r="T1740">
        <v>69.824961950000002</v>
      </c>
      <c r="U1740">
        <v>1986</v>
      </c>
      <c r="V1740" t="s">
        <v>10666</v>
      </c>
      <c r="W1740" t="s">
        <v>10666</v>
      </c>
      <c r="X1740" t="s">
        <v>10666</v>
      </c>
      <c r="Y1740" t="s">
        <v>10666</v>
      </c>
      <c r="Z1740" t="s">
        <v>3310</v>
      </c>
      <c r="AA1740" s="48" t="s">
        <v>3311</v>
      </c>
      <c r="AB1740" s="41" t="s">
        <v>10756</v>
      </c>
      <c r="AC1740" t="s">
        <v>232</v>
      </c>
      <c r="AD1740" t="s">
        <v>10666</v>
      </c>
      <c r="AE1740" t="s">
        <v>10666</v>
      </c>
      <c r="AF1740" t="s">
        <v>10666</v>
      </c>
    </row>
    <row r="1741" spans="1:32">
      <c r="A1741" t="s">
        <v>3302</v>
      </c>
      <c r="B1741" t="s">
        <v>3303</v>
      </c>
      <c r="C1741" t="s">
        <v>1186</v>
      </c>
      <c r="D1741" t="s">
        <v>307</v>
      </c>
      <c r="E1741">
        <v>42.106499999999997</v>
      </c>
      <c r="F1741">
        <v>-72.0946</v>
      </c>
      <c r="G1741" t="s">
        <v>3303</v>
      </c>
      <c r="H1741" t="s">
        <v>459</v>
      </c>
      <c r="I1741" t="s">
        <v>3303</v>
      </c>
      <c r="J1741" t="s">
        <v>108</v>
      </c>
      <c r="K1741" t="s">
        <v>10666</v>
      </c>
      <c r="L1741" t="s">
        <v>3304</v>
      </c>
      <c r="M1741" s="43">
        <v>30111</v>
      </c>
      <c r="N1741" s="43" t="s">
        <v>10666</v>
      </c>
      <c r="O1741" t="s">
        <v>10666</v>
      </c>
      <c r="P1741" t="s">
        <v>150</v>
      </c>
      <c r="Q1741">
        <v>2</v>
      </c>
      <c r="R1741">
        <v>6.8000000000000005E-2</v>
      </c>
      <c r="S1741" t="s">
        <v>10666</v>
      </c>
      <c r="T1741" t="s">
        <v>10666</v>
      </c>
      <c r="U1741">
        <v>1982</v>
      </c>
      <c r="V1741" t="s">
        <v>10666</v>
      </c>
      <c r="W1741" t="s">
        <v>10666</v>
      </c>
      <c r="X1741" t="s">
        <v>10666</v>
      </c>
      <c r="Y1741" t="s">
        <v>10666</v>
      </c>
      <c r="Z1741" t="s">
        <v>2809</v>
      </c>
      <c r="AA1741" s="48" t="s">
        <v>3305</v>
      </c>
      <c r="AB1741" s="41" t="s">
        <v>10822</v>
      </c>
      <c r="AC1741" t="s">
        <v>232</v>
      </c>
      <c r="AD1741" t="s">
        <v>10666</v>
      </c>
      <c r="AE1741" t="s">
        <v>10666</v>
      </c>
      <c r="AF1741" t="s">
        <v>10666</v>
      </c>
    </row>
    <row r="1742" spans="1:32">
      <c r="A1742" t="s">
        <v>3297</v>
      </c>
      <c r="B1742" t="s">
        <v>3298</v>
      </c>
      <c r="C1742" t="s">
        <v>306</v>
      </c>
      <c r="D1742" t="s">
        <v>307</v>
      </c>
      <c r="E1742">
        <v>42.589399999999998</v>
      </c>
      <c r="F1742">
        <v>-72.310100000000006</v>
      </c>
      <c r="G1742" t="s">
        <v>3299</v>
      </c>
      <c r="H1742" t="s">
        <v>459</v>
      </c>
      <c r="I1742" t="s">
        <v>3299</v>
      </c>
      <c r="J1742" t="s">
        <v>108</v>
      </c>
      <c r="K1742" t="s">
        <v>10666</v>
      </c>
      <c r="L1742" t="s">
        <v>3300</v>
      </c>
      <c r="M1742" s="43">
        <v>31044</v>
      </c>
      <c r="N1742" s="43" t="s">
        <v>10666</v>
      </c>
      <c r="O1742" t="s">
        <v>10666</v>
      </c>
      <c r="P1742" t="s">
        <v>150</v>
      </c>
      <c r="Q1742">
        <v>3</v>
      </c>
      <c r="R1742">
        <v>0.41499999999999998</v>
      </c>
      <c r="S1742" t="s">
        <v>10666</v>
      </c>
      <c r="T1742" t="s">
        <v>10666</v>
      </c>
      <c r="U1742">
        <v>1940</v>
      </c>
      <c r="V1742" t="s">
        <v>10666</v>
      </c>
      <c r="W1742" t="s">
        <v>10666</v>
      </c>
      <c r="X1742" t="s">
        <v>10666</v>
      </c>
      <c r="Y1742" t="s">
        <v>10666</v>
      </c>
      <c r="Z1742" t="s">
        <v>1957</v>
      </c>
      <c r="AA1742" s="48" t="s">
        <v>3301</v>
      </c>
      <c r="AB1742" s="41" t="s">
        <v>10963</v>
      </c>
      <c r="AC1742" t="s">
        <v>232</v>
      </c>
      <c r="AD1742" t="s">
        <v>10666</v>
      </c>
      <c r="AE1742" t="s">
        <v>10666</v>
      </c>
      <c r="AF1742" t="s">
        <v>10666</v>
      </c>
    </row>
    <row r="1743" spans="1:32">
      <c r="A1743" t="s">
        <v>3286</v>
      </c>
      <c r="B1743" t="s">
        <v>3287</v>
      </c>
      <c r="C1743" t="s">
        <v>2342</v>
      </c>
      <c r="D1743" t="s">
        <v>146</v>
      </c>
      <c r="E1743">
        <v>39.8292</v>
      </c>
      <c r="F1743">
        <v>-121.42319999999999</v>
      </c>
      <c r="G1743" t="s">
        <v>3288</v>
      </c>
      <c r="H1743" t="s">
        <v>459</v>
      </c>
      <c r="I1743" t="s">
        <v>3288</v>
      </c>
      <c r="J1743" t="s">
        <v>108</v>
      </c>
      <c r="K1743" t="s">
        <v>10666</v>
      </c>
      <c r="L1743" t="s">
        <v>3289</v>
      </c>
      <c r="M1743" s="43">
        <v>30314</v>
      </c>
      <c r="N1743" s="43">
        <v>48548</v>
      </c>
      <c r="O1743" t="s">
        <v>10666</v>
      </c>
      <c r="P1743" t="s">
        <v>162</v>
      </c>
      <c r="Q1743">
        <v>1</v>
      </c>
      <c r="R1743">
        <v>0.995</v>
      </c>
      <c r="S1743">
        <v>4478</v>
      </c>
      <c r="T1743">
        <v>51.375599459999997</v>
      </c>
      <c r="U1743">
        <v>1986</v>
      </c>
      <c r="V1743" t="s">
        <v>10666</v>
      </c>
      <c r="W1743" t="s">
        <v>10666</v>
      </c>
      <c r="X1743" t="s">
        <v>10666</v>
      </c>
      <c r="Y1743" t="s">
        <v>10666</v>
      </c>
      <c r="Z1743" t="s">
        <v>3290</v>
      </c>
      <c r="AA1743" s="48" t="s">
        <v>3291</v>
      </c>
      <c r="AB1743" s="41" t="s">
        <v>10872</v>
      </c>
      <c r="AC1743" t="s">
        <v>153</v>
      </c>
      <c r="AD1743" t="s">
        <v>10666</v>
      </c>
      <c r="AE1743" t="s">
        <v>10666</v>
      </c>
      <c r="AF1743" t="s">
        <v>10666</v>
      </c>
    </row>
    <row r="1744" spans="1:32">
      <c r="A1744" t="s">
        <v>3292</v>
      </c>
      <c r="B1744" t="s">
        <v>3293</v>
      </c>
      <c r="C1744" t="s">
        <v>2276</v>
      </c>
      <c r="D1744" t="s">
        <v>483</v>
      </c>
      <c r="E1744">
        <v>43.034399999999998</v>
      </c>
      <c r="F1744">
        <v>-114.7243</v>
      </c>
      <c r="G1744" t="s">
        <v>3294</v>
      </c>
      <c r="H1744" t="s">
        <v>459</v>
      </c>
      <c r="I1744" t="s">
        <v>3294</v>
      </c>
      <c r="J1744" t="s">
        <v>108</v>
      </c>
      <c r="K1744" t="s">
        <v>10666</v>
      </c>
      <c r="L1744" t="s">
        <v>3295</v>
      </c>
      <c r="M1744" s="43">
        <v>30141</v>
      </c>
      <c r="N1744" s="43" t="s">
        <v>10666</v>
      </c>
      <c r="O1744" t="s">
        <v>149</v>
      </c>
      <c r="P1744" t="s">
        <v>150</v>
      </c>
      <c r="Q1744">
        <v>1</v>
      </c>
      <c r="R1744">
        <v>0.112</v>
      </c>
      <c r="S1744" t="s">
        <v>10666</v>
      </c>
      <c r="T1744" t="s">
        <v>10666</v>
      </c>
      <c r="U1744">
        <v>1984</v>
      </c>
      <c r="V1744" t="s">
        <v>10666</v>
      </c>
      <c r="W1744" t="s">
        <v>10666</v>
      </c>
      <c r="X1744" t="s">
        <v>10666</v>
      </c>
      <c r="Y1744" t="s">
        <v>10666</v>
      </c>
      <c r="Z1744" t="s">
        <v>2671</v>
      </c>
      <c r="AA1744" s="48" t="s">
        <v>3296</v>
      </c>
      <c r="AB1744" s="41" t="s">
        <v>10775</v>
      </c>
      <c r="AC1744" t="s">
        <v>153</v>
      </c>
      <c r="AD1744" t="s">
        <v>10666</v>
      </c>
      <c r="AE1744" t="s">
        <v>10666</v>
      </c>
      <c r="AF1744" t="s">
        <v>10666</v>
      </c>
    </row>
    <row r="1745" spans="1:32">
      <c r="A1745" t="s">
        <v>3275</v>
      </c>
      <c r="B1745" t="s">
        <v>3276</v>
      </c>
      <c r="C1745" t="s">
        <v>3277</v>
      </c>
      <c r="D1745" t="s">
        <v>146</v>
      </c>
      <c r="E1745">
        <v>40.464799999999997</v>
      </c>
      <c r="F1745">
        <v>-123.60120000000001</v>
      </c>
      <c r="G1745" t="s">
        <v>3278</v>
      </c>
      <c r="H1745" t="s">
        <v>459</v>
      </c>
      <c r="I1745" t="s">
        <v>3278</v>
      </c>
      <c r="J1745" t="s">
        <v>108</v>
      </c>
      <c r="K1745" t="s">
        <v>10666</v>
      </c>
      <c r="L1745" t="s">
        <v>3279</v>
      </c>
      <c r="M1745" s="43">
        <v>31226</v>
      </c>
      <c r="N1745" s="43">
        <v>49460</v>
      </c>
      <c r="O1745" t="s">
        <v>161</v>
      </c>
      <c r="P1745" t="s">
        <v>162</v>
      </c>
      <c r="Q1745">
        <v>1</v>
      </c>
      <c r="R1745">
        <v>0.995</v>
      </c>
      <c r="S1745">
        <v>3200</v>
      </c>
      <c r="T1745">
        <v>36.713246599999998</v>
      </c>
      <c r="U1745">
        <v>1985</v>
      </c>
      <c r="V1745" t="s">
        <v>10666</v>
      </c>
      <c r="W1745" t="s">
        <v>10666</v>
      </c>
      <c r="X1745" t="s">
        <v>10666</v>
      </c>
      <c r="Y1745" t="s">
        <v>10666</v>
      </c>
      <c r="Z1745" t="s">
        <v>3280</v>
      </c>
      <c r="AA1745" s="48" t="s">
        <v>3281</v>
      </c>
      <c r="AB1745" s="41" t="s">
        <v>10786</v>
      </c>
      <c r="AC1745" t="s">
        <v>153</v>
      </c>
      <c r="AD1745" t="s">
        <v>10666</v>
      </c>
      <c r="AE1745" t="s">
        <v>10666</v>
      </c>
      <c r="AF1745" t="s">
        <v>10666</v>
      </c>
    </row>
    <row r="1746" spans="1:32">
      <c r="A1746" t="s">
        <v>3282</v>
      </c>
      <c r="B1746" t="s">
        <v>817</v>
      </c>
      <c r="C1746" t="s">
        <v>817</v>
      </c>
      <c r="D1746" t="s">
        <v>146</v>
      </c>
      <c r="E1746">
        <v>34.1</v>
      </c>
      <c r="F1746">
        <v>-117.33329999999999</v>
      </c>
      <c r="G1746" t="s">
        <v>3283</v>
      </c>
      <c r="H1746" t="s">
        <v>148</v>
      </c>
      <c r="I1746" t="s">
        <v>3283</v>
      </c>
      <c r="J1746" t="s">
        <v>108</v>
      </c>
      <c r="K1746" t="s">
        <v>10666</v>
      </c>
      <c r="L1746" t="s">
        <v>3284</v>
      </c>
      <c r="M1746" s="43">
        <v>30274</v>
      </c>
      <c r="N1746" s="43" t="s">
        <v>10666</v>
      </c>
      <c r="O1746" t="s">
        <v>149</v>
      </c>
      <c r="P1746" t="s">
        <v>150</v>
      </c>
      <c r="Q1746">
        <v>4</v>
      </c>
      <c r="R1746">
        <v>0.46899999999999997</v>
      </c>
      <c r="S1746" t="s">
        <v>10666</v>
      </c>
      <c r="T1746" t="s">
        <v>10666</v>
      </c>
      <c r="U1746" t="s">
        <v>10666</v>
      </c>
      <c r="V1746" t="s">
        <v>10666</v>
      </c>
      <c r="W1746" t="s">
        <v>10666</v>
      </c>
      <c r="X1746" t="s">
        <v>10666</v>
      </c>
      <c r="Y1746" t="s">
        <v>10666</v>
      </c>
      <c r="Z1746" t="s">
        <v>3285</v>
      </c>
      <c r="AA1746" s="48" t="s">
        <v>1195</v>
      </c>
      <c r="AB1746" s="41" t="s">
        <v>10678</v>
      </c>
      <c r="AC1746" t="s">
        <v>153</v>
      </c>
      <c r="AD1746" t="s">
        <v>10666</v>
      </c>
      <c r="AE1746" t="s">
        <v>10666</v>
      </c>
      <c r="AF1746" t="s">
        <v>10666</v>
      </c>
    </row>
    <row r="1747" spans="1:32">
      <c r="A1747" t="s">
        <v>3271</v>
      </c>
      <c r="B1747" t="s">
        <v>3272</v>
      </c>
      <c r="C1747" t="s">
        <v>2915</v>
      </c>
      <c r="D1747" t="s">
        <v>146</v>
      </c>
      <c r="E1747">
        <v>40.776299999999999</v>
      </c>
      <c r="F1747">
        <v>-123.4477</v>
      </c>
      <c r="G1747" t="s">
        <v>3273</v>
      </c>
      <c r="H1747" t="s">
        <v>459</v>
      </c>
      <c r="I1747" t="s">
        <v>3273</v>
      </c>
      <c r="J1747" t="s">
        <v>108</v>
      </c>
      <c r="K1747" t="s">
        <v>10666</v>
      </c>
      <c r="L1747" t="s">
        <v>3274</v>
      </c>
      <c r="M1747" s="43">
        <v>30222</v>
      </c>
      <c r="N1747" s="43" t="s">
        <v>10666</v>
      </c>
      <c r="O1747" t="s">
        <v>10666</v>
      </c>
      <c r="P1747" t="s">
        <v>150</v>
      </c>
      <c r="Q1747">
        <v>1</v>
      </c>
      <c r="R1747">
        <v>0.32</v>
      </c>
      <c r="S1747" t="s">
        <v>10666</v>
      </c>
      <c r="T1747" t="s">
        <v>10666</v>
      </c>
      <c r="U1747" t="s">
        <v>10666</v>
      </c>
      <c r="V1747" t="s">
        <v>10666</v>
      </c>
      <c r="W1747" t="s">
        <v>10666</v>
      </c>
      <c r="X1747" t="s">
        <v>10666</v>
      </c>
      <c r="Y1747" t="s">
        <v>10666</v>
      </c>
      <c r="Z1747" t="s">
        <v>2649</v>
      </c>
      <c r="AA1747" s="48" t="s">
        <v>3137</v>
      </c>
      <c r="AB1747" s="41" t="s">
        <v>10816</v>
      </c>
      <c r="AC1747" t="s">
        <v>153</v>
      </c>
      <c r="AD1747" t="s">
        <v>10666</v>
      </c>
      <c r="AE1747" t="s">
        <v>10666</v>
      </c>
      <c r="AF1747" t="s">
        <v>10666</v>
      </c>
    </row>
    <row r="1748" spans="1:32">
      <c r="A1748" t="s">
        <v>3268</v>
      </c>
      <c r="B1748" t="s">
        <v>2603</v>
      </c>
      <c r="C1748" t="s">
        <v>2276</v>
      </c>
      <c r="D1748" t="s">
        <v>483</v>
      </c>
      <c r="E1748">
        <v>42.836399999999998</v>
      </c>
      <c r="F1748">
        <v>-114.8903</v>
      </c>
      <c r="G1748" t="s">
        <v>3269</v>
      </c>
      <c r="H1748" t="s">
        <v>459</v>
      </c>
      <c r="I1748" t="s">
        <v>3269</v>
      </c>
      <c r="J1748" t="s">
        <v>108</v>
      </c>
      <c r="K1748" t="s">
        <v>10666</v>
      </c>
      <c r="L1748" t="s">
        <v>3270</v>
      </c>
      <c r="M1748" s="43">
        <v>30221</v>
      </c>
      <c r="N1748" s="43" t="s">
        <v>10666</v>
      </c>
      <c r="O1748" t="s">
        <v>10666</v>
      </c>
      <c r="P1748" t="s">
        <v>150</v>
      </c>
      <c r="Q1748">
        <v>3</v>
      </c>
      <c r="R1748">
        <v>0.28000000000000003</v>
      </c>
      <c r="S1748">
        <v>1150</v>
      </c>
      <c r="T1748">
        <v>46.885192429999996</v>
      </c>
      <c r="U1748">
        <v>1986</v>
      </c>
      <c r="V1748" t="s">
        <v>10666</v>
      </c>
      <c r="W1748" t="s">
        <v>10666</v>
      </c>
      <c r="X1748" t="s">
        <v>10666</v>
      </c>
      <c r="Y1748" t="s">
        <v>10666</v>
      </c>
      <c r="Z1748" t="s">
        <v>2603</v>
      </c>
      <c r="AA1748" s="48" t="s">
        <v>2604</v>
      </c>
      <c r="AB1748" s="41" t="s">
        <v>10775</v>
      </c>
      <c r="AC1748" t="s">
        <v>153</v>
      </c>
      <c r="AD1748" t="s">
        <v>10666</v>
      </c>
      <c r="AE1748" t="s">
        <v>10666</v>
      </c>
      <c r="AF1748" t="s">
        <v>10666</v>
      </c>
    </row>
    <row r="1749" spans="1:32">
      <c r="A1749" t="s">
        <v>3261</v>
      </c>
      <c r="B1749" t="s">
        <v>3262</v>
      </c>
      <c r="C1749" t="s">
        <v>3263</v>
      </c>
      <c r="D1749" t="s">
        <v>483</v>
      </c>
      <c r="E1749">
        <v>43.342199999999998</v>
      </c>
      <c r="F1749">
        <v>-116.6001</v>
      </c>
      <c r="G1749" t="s">
        <v>3264</v>
      </c>
      <c r="H1749" t="s">
        <v>148</v>
      </c>
      <c r="I1749" t="s">
        <v>3264</v>
      </c>
      <c r="J1749" t="s">
        <v>108</v>
      </c>
      <c r="K1749" t="s">
        <v>10666</v>
      </c>
      <c r="L1749" t="s">
        <v>3265</v>
      </c>
      <c r="M1749" s="43">
        <v>30168</v>
      </c>
      <c r="N1749" s="43" t="s">
        <v>10666</v>
      </c>
      <c r="O1749" t="s">
        <v>149</v>
      </c>
      <c r="P1749" t="s">
        <v>150</v>
      </c>
      <c r="Q1749">
        <v>3</v>
      </c>
      <c r="R1749">
        <v>2.125</v>
      </c>
      <c r="S1749">
        <v>12800</v>
      </c>
      <c r="T1749">
        <v>68.761751279999999</v>
      </c>
      <c r="U1749">
        <v>1986</v>
      </c>
      <c r="V1749" t="s">
        <v>10666</v>
      </c>
      <c r="W1749" t="s">
        <v>10666</v>
      </c>
      <c r="X1749" t="s">
        <v>10666</v>
      </c>
      <c r="Y1749" t="s">
        <v>10666</v>
      </c>
      <c r="Z1749" t="s">
        <v>3266</v>
      </c>
      <c r="AA1749" s="48" t="s">
        <v>3267</v>
      </c>
      <c r="AB1749" s="41" t="s">
        <v>11282</v>
      </c>
      <c r="AC1749" t="s">
        <v>153</v>
      </c>
      <c r="AD1749" t="s">
        <v>10666</v>
      </c>
      <c r="AE1749" t="s">
        <v>10666</v>
      </c>
      <c r="AF1749" t="s">
        <v>10666</v>
      </c>
    </row>
    <row r="1750" spans="1:32">
      <c r="A1750" t="s">
        <v>3248</v>
      </c>
      <c r="B1750" t="s">
        <v>3249</v>
      </c>
      <c r="C1750" t="s">
        <v>3250</v>
      </c>
      <c r="D1750" t="s">
        <v>469</v>
      </c>
      <c r="E1750">
        <v>43.2136</v>
      </c>
      <c r="F1750">
        <v>-70.922700000000006</v>
      </c>
      <c r="G1750" t="s">
        <v>3251</v>
      </c>
      <c r="H1750" t="s">
        <v>459</v>
      </c>
      <c r="I1750" t="s">
        <v>3251</v>
      </c>
      <c r="J1750" t="s">
        <v>108</v>
      </c>
      <c r="K1750" t="s">
        <v>10666</v>
      </c>
      <c r="L1750" t="s">
        <v>3252</v>
      </c>
      <c r="M1750" s="43">
        <v>45401</v>
      </c>
      <c r="N1750" s="43">
        <v>59992</v>
      </c>
      <c r="O1750" t="s">
        <v>10666</v>
      </c>
      <c r="P1750" t="s">
        <v>162</v>
      </c>
      <c r="Q1750">
        <v>1</v>
      </c>
      <c r="R1750">
        <v>0.26500000000000001</v>
      </c>
      <c r="S1750">
        <v>802.5</v>
      </c>
      <c r="T1750">
        <v>34.56965624</v>
      </c>
      <c r="U1750">
        <v>1984</v>
      </c>
      <c r="V1750" t="s">
        <v>10666</v>
      </c>
      <c r="W1750" t="s">
        <v>10666</v>
      </c>
      <c r="X1750" t="s">
        <v>10666</v>
      </c>
      <c r="Y1750" t="s">
        <v>10666</v>
      </c>
      <c r="Z1750" t="s">
        <v>3253</v>
      </c>
      <c r="AA1750" s="48" t="s">
        <v>3254</v>
      </c>
      <c r="AB1750" s="41" t="s">
        <v>10811</v>
      </c>
      <c r="AC1750" t="s">
        <v>232</v>
      </c>
      <c r="AD1750" t="s">
        <v>10666</v>
      </c>
      <c r="AE1750" t="s">
        <v>10666</v>
      </c>
      <c r="AF1750" t="s">
        <v>10666</v>
      </c>
    </row>
    <row r="1751" spans="1:32">
      <c r="A1751" t="s">
        <v>3255</v>
      </c>
      <c r="B1751" t="s">
        <v>3256</v>
      </c>
      <c r="C1751" t="s">
        <v>3257</v>
      </c>
      <c r="D1751" t="s">
        <v>146</v>
      </c>
      <c r="E1751">
        <v>39.228400000000001</v>
      </c>
      <c r="F1751">
        <v>-121.0264</v>
      </c>
      <c r="G1751" t="s">
        <v>3258</v>
      </c>
      <c r="H1751" t="s">
        <v>459</v>
      </c>
      <c r="I1751" t="s">
        <v>3258</v>
      </c>
      <c r="J1751" t="s">
        <v>108</v>
      </c>
      <c r="K1751" t="s">
        <v>10666</v>
      </c>
      <c r="L1751" t="s">
        <v>3259</v>
      </c>
      <c r="M1751" s="43">
        <v>30119</v>
      </c>
      <c r="N1751" s="43" t="s">
        <v>10666</v>
      </c>
      <c r="O1751" t="s">
        <v>10666</v>
      </c>
      <c r="P1751" t="s">
        <v>150</v>
      </c>
      <c r="Q1751">
        <v>1</v>
      </c>
      <c r="R1751">
        <v>2.2499999999999998E-3</v>
      </c>
      <c r="S1751" t="s">
        <v>10666</v>
      </c>
      <c r="T1751" t="s">
        <v>10666</v>
      </c>
      <c r="U1751">
        <v>1991</v>
      </c>
      <c r="V1751" t="s">
        <v>10666</v>
      </c>
      <c r="W1751" t="s">
        <v>10666</v>
      </c>
      <c r="X1751" t="s">
        <v>10666</v>
      </c>
      <c r="Y1751" t="s">
        <v>10666</v>
      </c>
      <c r="Z1751" t="s">
        <v>2507</v>
      </c>
      <c r="AA1751" s="48" t="s">
        <v>3260</v>
      </c>
      <c r="AB1751" s="41" t="s">
        <v>10892</v>
      </c>
      <c r="AC1751" t="s">
        <v>153</v>
      </c>
      <c r="AD1751" t="s">
        <v>10666</v>
      </c>
      <c r="AE1751" t="s">
        <v>10666</v>
      </c>
      <c r="AF1751" t="s">
        <v>10666</v>
      </c>
    </row>
    <row r="1752" spans="1:32">
      <c r="A1752" t="s">
        <v>3245</v>
      </c>
      <c r="B1752" t="s">
        <v>3246</v>
      </c>
      <c r="C1752" t="s">
        <v>2276</v>
      </c>
      <c r="D1752" t="s">
        <v>483</v>
      </c>
      <c r="E1752">
        <v>45.237803999999997</v>
      </c>
      <c r="F1752">
        <v>-114.669898</v>
      </c>
      <c r="G1752" t="s">
        <v>3241</v>
      </c>
      <c r="H1752" t="s">
        <v>459</v>
      </c>
      <c r="I1752" t="s">
        <v>3241</v>
      </c>
      <c r="J1752" t="s">
        <v>108</v>
      </c>
      <c r="K1752" t="s">
        <v>10666</v>
      </c>
      <c r="L1752" t="s">
        <v>3242</v>
      </c>
      <c r="M1752" s="43">
        <v>30222</v>
      </c>
      <c r="N1752" s="43" t="s">
        <v>10666</v>
      </c>
      <c r="O1752" t="s">
        <v>10666</v>
      </c>
      <c r="P1752" t="s">
        <v>150</v>
      </c>
      <c r="Q1752">
        <v>1</v>
      </c>
      <c r="R1752">
        <v>0.03</v>
      </c>
      <c r="S1752" t="s">
        <v>10666</v>
      </c>
      <c r="T1752" t="s">
        <v>10666</v>
      </c>
      <c r="U1752">
        <v>1986</v>
      </c>
      <c r="V1752" t="s">
        <v>10666</v>
      </c>
      <c r="W1752" t="s">
        <v>10666</v>
      </c>
      <c r="X1752" t="s">
        <v>10666</v>
      </c>
      <c r="Y1752" t="s">
        <v>10666</v>
      </c>
      <c r="Z1752" t="s">
        <v>3247</v>
      </c>
      <c r="AA1752" s="48" t="s">
        <v>3244</v>
      </c>
      <c r="AB1752" s="41" t="s">
        <v>10775</v>
      </c>
      <c r="AC1752" t="s">
        <v>153</v>
      </c>
      <c r="AD1752" t="s">
        <v>10666</v>
      </c>
      <c r="AE1752" t="s">
        <v>10666</v>
      </c>
      <c r="AF1752" t="s">
        <v>10666</v>
      </c>
    </row>
    <row r="1753" spans="1:32">
      <c r="A1753" t="s">
        <v>3239</v>
      </c>
      <c r="B1753" t="s">
        <v>3240</v>
      </c>
      <c r="C1753" t="s">
        <v>2276</v>
      </c>
      <c r="D1753" t="s">
        <v>483</v>
      </c>
      <c r="E1753">
        <v>45.237803999999997</v>
      </c>
      <c r="F1753">
        <v>-114.669898</v>
      </c>
      <c r="G1753" t="s">
        <v>3241</v>
      </c>
      <c r="H1753" t="s">
        <v>459</v>
      </c>
      <c r="I1753" t="s">
        <v>3241</v>
      </c>
      <c r="J1753" t="s">
        <v>108</v>
      </c>
      <c r="K1753" t="s">
        <v>10666</v>
      </c>
      <c r="L1753" t="s">
        <v>3242</v>
      </c>
      <c r="M1753" s="43">
        <v>30222</v>
      </c>
      <c r="N1753" s="43" t="s">
        <v>10666</v>
      </c>
      <c r="O1753" t="s">
        <v>10666</v>
      </c>
      <c r="P1753" t="s">
        <v>150</v>
      </c>
      <c r="Q1753">
        <v>1</v>
      </c>
      <c r="R1753">
        <v>0.115</v>
      </c>
      <c r="S1753" t="s">
        <v>10666</v>
      </c>
      <c r="T1753" t="s">
        <v>10666</v>
      </c>
      <c r="U1753">
        <v>1986</v>
      </c>
      <c r="V1753" t="s">
        <v>10666</v>
      </c>
      <c r="W1753" t="s">
        <v>10666</v>
      </c>
      <c r="X1753" t="s">
        <v>10666</v>
      </c>
      <c r="Y1753" t="s">
        <v>10666</v>
      </c>
      <c r="Z1753" t="s">
        <v>3243</v>
      </c>
      <c r="AA1753" s="48" t="s">
        <v>3244</v>
      </c>
      <c r="AB1753" s="41" t="s">
        <v>10775</v>
      </c>
      <c r="AC1753" t="s">
        <v>153</v>
      </c>
      <c r="AD1753" t="s">
        <v>10666</v>
      </c>
      <c r="AE1753" t="s">
        <v>10666</v>
      </c>
      <c r="AF1753" t="s">
        <v>10666</v>
      </c>
    </row>
    <row r="1754" spans="1:32">
      <c r="A1754" t="s">
        <v>3232</v>
      </c>
      <c r="B1754" t="s">
        <v>3233</v>
      </c>
      <c r="C1754" t="s">
        <v>3234</v>
      </c>
      <c r="D1754" t="s">
        <v>286</v>
      </c>
      <c r="E1754">
        <v>41.356900000000003</v>
      </c>
      <c r="F1754">
        <v>-73.656300000000002</v>
      </c>
      <c r="G1754" t="s">
        <v>3235</v>
      </c>
      <c r="H1754" t="s">
        <v>459</v>
      </c>
      <c r="I1754" t="s">
        <v>3235</v>
      </c>
      <c r="J1754" t="s">
        <v>108</v>
      </c>
      <c r="K1754" t="s">
        <v>10666</v>
      </c>
      <c r="L1754" t="s">
        <v>3236</v>
      </c>
      <c r="M1754" s="43">
        <v>31021</v>
      </c>
      <c r="N1754" s="43" t="s">
        <v>10666</v>
      </c>
      <c r="O1754" t="s">
        <v>161</v>
      </c>
      <c r="P1754" t="s">
        <v>150</v>
      </c>
      <c r="Q1754">
        <v>2</v>
      </c>
      <c r="R1754">
        <v>0.13</v>
      </c>
      <c r="S1754">
        <v>700</v>
      </c>
      <c r="T1754">
        <v>61.468212149999999</v>
      </c>
      <c r="U1754">
        <v>1984</v>
      </c>
      <c r="V1754" t="s">
        <v>10666</v>
      </c>
      <c r="W1754" t="s">
        <v>10666</v>
      </c>
      <c r="X1754" t="s">
        <v>10666</v>
      </c>
      <c r="Y1754" t="s">
        <v>10666</v>
      </c>
      <c r="Z1754" t="s">
        <v>3237</v>
      </c>
      <c r="AA1754" s="48" t="s">
        <v>3238</v>
      </c>
      <c r="AB1754" s="41" t="s">
        <v>11390</v>
      </c>
      <c r="AC1754" t="s">
        <v>232</v>
      </c>
      <c r="AD1754" t="s">
        <v>10666</v>
      </c>
      <c r="AE1754" t="s">
        <v>10666</v>
      </c>
      <c r="AF1754" t="s">
        <v>10666</v>
      </c>
    </row>
    <row r="1755" spans="1:32">
      <c r="A1755" t="s">
        <v>3220</v>
      </c>
      <c r="B1755" t="s">
        <v>3221</v>
      </c>
      <c r="C1755" t="s">
        <v>1879</v>
      </c>
      <c r="D1755" t="s">
        <v>146</v>
      </c>
      <c r="E1755">
        <v>40.001800000000003</v>
      </c>
      <c r="F1755">
        <v>-120.7037</v>
      </c>
      <c r="G1755" t="s">
        <v>3222</v>
      </c>
      <c r="H1755" t="s">
        <v>459</v>
      </c>
      <c r="I1755" t="s">
        <v>3222</v>
      </c>
      <c r="J1755" t="s">
        <v>108</v>
      </c>
      <c r="K1755" t="s">
        <v>10666</v>
      </c>
      <c r="L1755" t="s">
        <v>3223</v>
      </c>
      <c r="M1755" s="43">
        <v>31769</v>
      </c>
      <c r="N1755" s="43">
        <v>50009</v>
      </c>
      <c r="O1755" t="s">
        <v>161</v>
      </c>
      <c r="P1755" t="s">
        <v>162</v>
      </c>
      <c r="Q1755">
        <v>1</v>
      </c>
      <c r="R1755">
        <v>0.93500000000000005</v>
      </c>
      <c r="S1755">
        <v>1900</v>
      </c>
      <c r="T1755">
        <v>23.19732376</v>
      </c>
      <c r="U1755">
        <v>1989</v>
      </c>
      <c r="V1755" t="s">
        <v>10666</v>
      </c>
      <c r="W1755" t="s">
        <v>10666</v>
      </c>
      <c r="X1755" t="s">
        <v>10666</v>
      </c>
      <c r="Y1755" t="s">
        <v>10666</v>
      </c>
      <c r="Z1755" t="s">
        <v>3224</v>
      </c>
      <c r="AA1755" s="48" t="s">
        <v>3225</v>
      </c>
      <c r="AB1755" s="41" t="s">
        <v>10784</v>
      </c>
      <c r="AC1755" t="s">
        <v>153</v>
      </c>
      <c r="AD1755" t="s">
        <v>10666</v>
      </c>
      <c r="AE1755" t="s">
        <v>10666</v>
      </c>
      <c r="AF1755" t="s">
        <v>10666</v>
      </c>
    </row>
    <row r="1756" spans="1:32">
      <c r="A1756" t="s">
        <v>3226</v>
      </c>
      <c r="B1756" t="s">
        <v>3227</v>
      </c>
      <c r="C1756" t="s">
        <v>2342</v>
      </c>
      <c r="D1756" t="s">
        <v>146</v>
      </c>
      <c r="E1756">
        <v>39.838900000000002</v>
      </c>
      <c r="F1756">
        <v>-121.7677</v>
      </c>
      <c r="G1756" t="s">
        <v>3228</v>
      </c>
      <c r="H1756" t="s">
        <v>459</v>
      </c>
      <c r="I1756" t="s">
        <v>3228</v>
      </c>
      <c r="J1756" t="s">
        <v>108</v>
      </c>
      <c r="K1756" t="s">
        <v>10666</v>
      </c>
      <c r="L1756" t="s">
        <v>3229</v>
      </c>
      <c r="M1756" s="43">
        <v>30183</v>
      </c>
      <c r="N1756" s="43" t="s">
        <v>10666</v>
      </c>
      <c r="O1756" t="s">
        <v>10666</v>
      </c>
      <c r="P1756" t="s">
        <v>150</v>
      </c>
      <c r="Q1756">
        <v>2</v>
      </c>
      <c r="R1756">
        <v>0.3</v>
      </c>
      <c r="S1756">
        <v>1300</v>
      </c>
      <c r="T1756">
        <v>49.467275489999999</v>
      </c>
      <c r="U1756">
        <v>1982</v>
      </c>
      <c r="V1756" t="s">
        <v>10666</v>
      </c>
      <c r="W1756" t="s">
        <v>10666</v>
      </c>
      <c r="X1756" t="s">
        <v>10666</v>
      </c>
      <c r="Y1756" t="s">
        <v>10666</v>
      </c>
      <c r="Z1756" t="s">
        <v>3230</v>
      </c>
      <c r="AA1756" s="48" t="s">
        <v>3231</v>
      </c>
      <c r="AB1756" s="41" t="s">
        <v>10872</v>
      </c>
      <c r="AC1756" t="s">
        <v>153</v>
      </c>
      <c r="AD1756" t="s">
        <v>10666</v>
      </c>
      <c r="AE1756" t="s">
        <v>10666</v>
      </c>
      <c r="AF1756" t="s">
        <v>10666</v>
      </c>
    </row>
    <row r="1757" spans="1:32">
      <c r="A1757" t="s">
        <v>3214</v>
      </c>
      <c r="B1757" t="s">
        <v>3215</v>
      </c>
      <c r="C1757" t="s">
        <v>765</v>
      </c>
      <c r="D1757" t="s">
        <v>146</v>
      </c>
      <c r="E1757">
        <v>34.159300000000002</v>
      </c>
      <c r="F1757">
        <v>-118.2548</v>
      </c>
      <c r="G1757" t="s">
        <v>3216</v>
      </c>
      <c r="H1757" t="s">
        <v>148</v>
      </c>
      <c r="I1757" t="s">
        <v>3216</v>
      </c>
      <c r="J1757" t="s">
        <v>108</v>
      </c>
      <c r="K1757" t="s">
        <v>10666</v>
      </c>
      <c r="L1757" t="s">
        <v>3217</v>
      </c>
      <c r="M1757" s="43">
        <v>30119</v>
      </c>
      <c r="N1757" s="43" t="s">
        <v>10666</v>
      </c>
      <c r="O1757" t="s">
        <v>10666</v>
      </c>
      <c r="P1757" t="s">
        <v>150</v>
      </c>
      <c r="Q1757">
        <v>1</v>
      </c>
      <c r="R1757">
        <v>0.4</v>
      </c>
      <c r="S1757" t="s">
        <v>10666</v>
      </c>
      <c r="T1757" t="s">
        <v>10666</v>
      </c>
      <c r="U1757" t="s">
        <v>10666</v>
      </c>
      <c r="V1757" t="s">
        <v>10666</v>
      </c>
      <c r="W1757" t="s">
        <v>10666</v>
      </c>
      <c r="X1757" t="s">
        <v>10666</v>
      </c>
      <c r="Y1757" t="s">
        <v>10666</v>
      </c>
      <c r="Z1757" t="s">
        <v>3218</v>
      </c>
      <c r="AA1757" s="48" t="s">
        <v>3219</v>
      </c>
      <c r="AB1757" s="41" t="s">
        <v>10721</v>
      </c>
      <c r="AC1757" t="s">
        <v>153</v>
      </c>
      <c r="AD1757" t="s">
        <v>10666</v>
      </c>
      <c r="AE1757" t="s">
        <v>10666</v>
      </c>
      <c r="AF1757" t="s">
        <v>10666</v>
      </c>
    </row>
    <row r="1758" spans="1:32">
      <c r="A1758" t="s">
        <v>3203</v>
      </c>
      <c r="B1758" t="s">
        <v>3204</v>
      </c>
      <c r="C1758" t="s">
        <v>3205</v>
      </c>
      <c r="D1758" t="s">
        <v>458</v>
      </c>
      <c r="E1758">
        <v>44.0884</v>
      </c>
      <c r="F1758">
        <v>-70.333699999999993</v>
      </c>
      <c r="G1758" t="s">
        <v>3206</v>
      </c>
      <c r="H1758" t="s">
        <v>459</v>
      </c>
      <c r="I1758" t="s">
        <v>3206</v>
      </c>
      <c r="J1758" t="s">
        <v>108</v>
      </c>
      <c r="K1758" t="s">
        <v>10666</v>
      </c>
      <c r="L1758" t="s">
        <v>3207</v>
      </c>
      <c r="M1758" s="43">
        <v>30937</v>
      </c>
      <c r="N1758" s="43">
        <v>45535</v>
      </c>
      <c r="O1758" t="s">
        <v>161</v>
      </c>
      <c r="P1758" t="s">
        <v>162</v>
      </c>
      <c r="Q1758">
        <v>1</v>
      </c>
      <c r="R1758">
        <v>0.48499999999999999</v>
      </c>
      <c r="S1758">
        <v>2150</v>
      </c>
      <c r="T1758">
        <v>50.60490515</v>
      </c>
      <c r="U1758">
        <v>1986</v>
      </c>
      <c r="V1758" t="s">
        <v>10666</v>
      </c>
      <c r="W1758" t="s">
        <v>10666</v>
      </c>
      <c r="X1758" t="s">
        <v>10666</v>
      </c>
      <c r="Y1758" t="s">
        <v>10666</v>
      </c>
      <c r="Z1758" t="s">
        <v>2175</v>
      </c>
      <c r="AA1758" s="48" t="s">
        <v>3208</v>
      </c>
      <c r="AB1758" s="41" t="s">
        <v>10805</v>
      </c>
      <c r="AC1758" t="s">
        <v>232</v>
      </c>
      <c r="AD1758" t="s">
        <v>10666</v>
      </c>
      <c r="AE1758" t="s">
        <v>10666</v>
      </c>
      <c r="AF1758" t="s">
        <v>10666</v>
      </c>
    </row>
    <row r="1759" spans="1:32">
      <c r="A1759" t="s">
        <v>3209</v>
      </c>
      <c r="B1759" t="s">
        <v>2864</v>
      </c>
      <c r="C1759" t="s">
        <v>437</v>
      </c>
      <c r="D1759" t="s">
        <v>195</v>
      </c>
      <c r="E1759">
        <v>45.087221</v>
      </c>
      <c r="F1759">
        <v>-121.99623800000001</v>
      </c>
      <c r="G1759" t="s">
        <v>3210</v>
      </c>
      <c r="H1759" t="s">
        <v>459</v>
      </c>
      <c r="I1759" t="s">
        <v>3210</v>
      </c>
      <c r="J1759" t="s">
        <v>108</v>
      </c>
      <c r="K1759" t="s">
        <v>10666</v>
      </c>
      <c r="L1759" t="s">
        <v>3211</v>
      </c>
      <c r="M1759" s="43">
        <v>30300</v>
      </c>
      <c r="N1759" s="43" t="s">
        <v>10666</v>
      </c>
      <c r="O1759" t="s">
        <v>10666</v>
      </c>
      <c r="P1759" t="s">
        <v>150</v>
      </c>
      <c r="Q1759">
        <v>1</v>
      </c>
      <c r="R1759">
        <v>7.4999999999999997E-2</v>
      </c>
      <c r="S1759">
        <v>500</v>
      </c>
      <c r="T1759">
        <v>76.103500760000003</v>
      </c>
      <c r="U1759">
        <v>1985</v>
      </c>
      <c r="V1759" t="s">
        <v>10666</v>
      </c>
      <c r="W1759" t="s">
        <v>10666</v>
      </c>
      <c r="X1759" t="s">
        <v>10666</v>
      </c>
      <c r="Y1759" t="s">
        <v>10666</v>
      </c>
      <c r="Z1759" t="s">
        <v>3212</v>
      </c>
      <c r="AA1759" s="48" t="s">
        <v>3213</v>
      </c>
      <c r="AB1759" s="41" t="s">
        <v>10688</v>
      </c>
      <c r="AC1759" t="s">
        <v>153</v>
      </c>
      <c r="AD1759" t="s">
        <v>10666</v>
      </c>
      <c r="AE1759" t="s">
        <v>10666</v>
      </c>
      <c r="AF1759" t="s">
        <v>10666</v>
      </c>
    </row>
    <row r="1760" spans="1:32">
      <c r="A1760" t="s">
        <v>3191</v>
      </c>
      <c r="B1760" t="s">
        <v>3192</v>
      </c>
      <c r="C1760" t="s">
        <v>1313</v>
      </c>
      <c r="D1760" t="s">
        <v>178</v>
      </c>
      <c r="E1760">
        <v>39.4893</v>
      </c>
      <c r="F1760">
        <v>-106.65779999999999</v>
      </c>
      <c r="G1760" t="s">
        <v>3193</v>
      </c>
      <c r="H1760" t="s">
        <v>459</v>
      </c>
      <c r="I1760" t="s">
        <v>3193</v>
      </c>
      <c r="J1760" t="s">
        <v>108</v>
      </c>
      <c r="K1760" t="s">
        <v>10666</v>
      </c>
      <c r="L1760" t="s">
        <v>3194</v>
      </c>
      <c r="M1760" s="43">
        <v>37623</v>
      </c>
      <c r="N1760" s="43">
        <v>48791</v>
      </c>
      <c r="O1760" t="s">
        <v>161</v>
      </c>
      <c r="P1760" t="s">
        <v>162</v>
      </c>
      <c r="Q1760">
        <v>1</v>
      </c>
      <c r="R1760">
        <v>8.0000000000000002E-3</v>
      </c>
      <c r="S1760">
        <v>14.7</v>
      </c>
      <c r="T1760">
        <v>20.9760274</v>
      </c>
      <c r="U1760">
        <v>1929</v>
      </c>
      <c r="V1760" t="s">
        <v>10666</v>
      </c>
      <c r="W1760" t="s">
        <v>10666</v>
      </c>
      <c r="X1760" t="s">
        <v>10666</v>
      </c>
      <c r="Y1760" t="s">
        <v>10666</v>
      </c>
      <c r="Z1760" t="s">
        <v>3195</v>
      </c>
      <c r="AA1760" s="48" t="s">
        <v>3196</v>
      </c>
      <c r="AB1760" s="41" t="s">
        <v>11291</v>
      </c>
      <c r="AC1760" t="s">
        <v>153</v>
      </c>
      <c r="AD1760" t="s">
        <v>10666</v>
      </c>
      <c r="AE1760" t="s">
        <v>10666</v>
      </c>
      <c r="AF1760" t="s">
        <v>10666</v>
      </c>
    </row>
    <row r="1761" spans="1:32">
      <c r="A1761" t="s">
        <v>3197</v>
      </c>
      <c r="B1761" t="s">
        <v>3198</v>
      </c>
      <c r="C1761" t="s">
        <v>3199</v>
      </c>
      <c r="D1761" t="s">
        <v>307</v>
      </c>
      <c r="E1761">
        <v>41.917200000000001</v>
      </c>
      <c r="F1761">
        <v>-70.626999999999995</v>
      </c>
      <c r="G1761" t="s">
        <v>3200</v>
      </c>
      <c r="H1761" t="s">
        <v>459</v>
      </c>
      <c r="I1761" t="s">
        <v>3200</v>
      </c>
      <c r="J1761" t="s">
        <v>108</v>
      </c>
      <c r="K1761" t="s">
        <v>10666</v>
      </c>
      <c r="L1761" t="s">
        <v>3201</v>
      </c>
      <c r="M1761" s="43">
        <v>30445</v>
      </c>
      <c r="N1761" s="43" t="s">
        <v>10666</v>
      </c>
      <c r="O1761" t="s">
        <v>10666</v>
      </c>
      <c r="P1761" t="s">
        <v>150</v>
      </c>
      <c r="Q1761">
        <v>1</v>
      </c>
      <c r="R1761">
        <v>1.4999999999999999E-2</v>
      </c>
      <c r="S1761">
        <v>78.84</v>
      </c>
      <c r="T1761">
        <v>60</v>
      </c>
      <c r="U1761">
        <v>1983</v>
      </c>
      <c r="V1761" t="s">
        <v>10666</v>
      </c>
      <c r="W1761" t="s">
        <v>10666</v>
      </c>
      <c r="X1761" t="s">
        <v>10666</v>
      </c>
      <c r="Y1761" t="s">
        <v>10666</v>
      </c>
      <c r="Z1761" t="s">
        <v>3198</v>
      </c>
      <c r="AA1761" s="48" t="s">
        <v>3202</v>
      </c>
      <c r="AB1761" s="41" t="s">
        <v>11389</v>
      </c>
      <c r="AC1761" t="s">
        <v>232</v>
      </c>
      <c r="AD1761" t="s">
        <v>10666</v>
      </c>
      <c r="AE1761" t="s">
        <v>10666</v>
      </c>
      <c r="AF1761" t="s">
        <v>10666</v>
      </c>
    </row>
    <row r="1762" spans="1:32">
      <c r="A1762" t="s">
        <v>3180</v>
      </c>
      <c r="B1762" t="s">
        <v>3181</v>
      </c>
      <c r="C1762" t="s">
        <v>3031</v>
      </c>
      <c r="D1762" t="s">
        <v>469</v>
      </c>
      <c r="E1762">
        <v>43.5486</v>
      </c>
      <c r="F1762">
        <v>-71.465500000000006</v>
      </c>
      <c r="G1762" t="s">
        <v>3182</v>
      </c>
      <c r="H1762" t="s">
        <v>459</v>
      </c>
      <c r="I1762" t="s">
        <v>3182</v>
      </c>
      <c r="J1762" t="s">
        <v>108</v>
      </c>
      <c r="K1762" t="s">
        <v>10666</v>
      </c>
      <c r="L1762" t="s">
        <v>3183</v>
      </c>
      <c r="M1762" s="43">
        <v>30567</v>
      </c>
      <c r="N1762" s="43">
        <v>45169</v>
      </c>
      <c r="O1762" t="s">
        <v>161</v>
      </c>
      <c r="P1762" t="s">
        <v>162</v>
      </c>
      <c r="Q1762">
        <v>3</v>
      </c>
      <c r="R1762">
        <v>0.70499999999999996</v>
      </c>
      <c r="S1762">
        <v>2000</v>
      </c>
      <c r="T1762">
        <v>32.384468409999997</v>
      </c>
      <c r="U1762">
        <v>1983</v>
      </c>
      <c r="V1762" t="s">
        <v>10666</v>
      </c>
      <c r="W1762" t="s">
        <v>10666</v>
      </c>
      <c r="X1762" t="s">
        <v>10666</v>
      </c>
      <c r="Y1762" t="s">
        <v>10666</v>
      </c>
      <c r="Z1762" t="s">
        <v>2929</v>
      </c>
      <c r="AA1762" s="48" t="s">
        <v>3033</v>
      </c>
      <c r="AB1762" s="41" t="s">
        <v>10930</v>
      </c>
      <c r="AC1762" t="s">
        <v>232</v>
      </c>
      <c r="AD1762" t="s">
        <v>10666</v>
      </c>
      <c r="AE1762" t="s">
        <v>10666</v>
      </c>
      <c r="AF1762" t="s">
        <v>10666</v>
      </c>
    </row>
    <row r="1763" spans="1:32">
      <c r="A1763" t="s">
        <v>3184</v>
      </c>
      <c r="B1763" t="s">
        <v>3185</v>
      </c>
      <c r="C1763" t="s">
        <v>3186</v>
      </c>
      <c r="D1763" t="s">
        <v>483</v>
      </c>
      <c r="E1763">
        <v>42.4833</v>
      </c>
      <c r="F1763">
        <v>-111.3603</v>
      </c>
      <c r="G1763" t="s">
        <v>3187</v>
      </c>
      <c r="H1763" t="s">
        <v>148</v>
      </c>
      <c r="I1763" t="s">
        <v>3187</v>
      </c>
      <c r="J1763" t="s">
        <v>108</v>
      </c>
      <c r="K1763" t="s">
        <v>10666</v>
      </c>
      <c r="L1763" t="s">
        <v>3188</v>
      </c>
      <c r="M1763" s="43">
        <v>30242</v>
      </c>
      <c r="N1763" s="43" t="s">
        <v>10666</v>
      </c>
      <c r="O1763" t="s">
        <v>149</v>
      </c>
      <c r="P1763" t="s">
        <v>150</v>
      </c>
      <c r="Q1763">
        <v>1</v>
      </c>
      <c r="R1763">
        <v>0.48</v>
      </c>
      <c r="S1763">
        <v>1670</v>
      </c>
      <c r="T1763">
        <v>39.716514459999999</v>
      </c>
      <c r="U1763">
        <v>1986</v>
      </c>
      <c r="V1763" t="s">
        <v>10666</v>
      </c>
      <c r="W1763" t="s">
        <v>10666</v>
      </c>
      <c r="X1763" t="s">
        <v>10666</v>
      </c>
      <c r="Y1763" t="s">
        <v>10666</v>
      </c>
      <c r="Z1763" t="s">
        <v>3189</v>
      </c>
      <c r="AA1763" s="48" t="s">
        <v>3190</v>
      </c>
      <c r="AB1763" s="41" t="s">
        <v>11112</v>
      </c>
      <c r="AC1763" t="s">
        <v>153</v>
      </c>
      <c r="AD1763" t="s">
        <v>10666</v>
      </c>
      <c r="AE1763" t="s">
        <v>10666</v>
      </c>
      <c r="AF1763" t="s">
        <v>10666</v>
      </c>
    </row>
    <row r="1764" spans="1:32">
      <c r="A1764" t="s">
        <v>3174</v>
      </c>
      <c r="B1764" t="s">
        <v>3175</v>
      </c>
      <c r="C1764" t="s">
        <v>2328</v>
      </c>
      <c r="D1764" t="s">
        <v>146</v>
      </c>
      <c r="E1764">
        <v>41.265000000000001</v>
      </c>
      <c r="F1764">
        <v>-123.663</v>
      </c>
      <c r="G1764" t="s">
        <v>3176</v>
      </c>
      <c r="H1764" t="s">
        <v>459</v>
      </c>
      <c r="I1764" t="s">
        <v>3176</v>
      </c>
      <c r="J1764" t="s">
        <v>108</v>
      </c>
      <c r="K1764" t="s">
        <v>10666</v>
      </c>
      <c r="L1764" t="s">
        <v>3177</v>
      </c>
      <c r="M1764" s="43">
        <v>30188</v>
      </c>
      <c r="N1764" s="43" t="s">
        <v>10666</v>
      </c>
      <c r="O1764" t="s">
        <v>10666</v>
      </c>
      <c r="P1764" t="s">
        <v>150</v>
      </c>
      <c r="Q1764">
        <v>1</v>
      </c>
      <c r="R1764">
        <v>8.9999999999999998E-4</v>
      </c>
      <c r="S1764" t="s">
        <v>10666</v>
      </c>
      <c r="T1764" t="s">
        <v>10666</v>
      </c>
      <c r="U1764">
        <v>1983</v>
      </c>
      <c r="V1764" t="s">
        <v>10666</v>
      </c>
      <c r="W1764" t="s">
        <v>10666</v>
      </c>
      <c r="X1764" t="s">
        <v>10666</v>
      </c>
      <c r="Y1764" t="s">
        <v>10666</v>
      </c>
      <c r="Z1764" t="s">
        <v>3178</v>
      </c>
      <c r="AA1764" s="48" t="s">
        <v>3179</v>
      </c>
      <c r="AB1764" s="41" t="s">
        <v>10948</v>
      </c>
      <c r="AC1764" t="s">
        <v>153</v>
      </c>
      <c r="AD1764" t="s">
        <v>10666</v>
      </c>
      <c r="AE1764" t="s">
        <v>10666</v>
      </c>
      <c r="AF1764" t="s">
        <v>10666</v>
      </c>
    </row>
    <row r="1765" spans="1:32">
      <c r="A1765" t="s">
        <v>3172</v>
      </c>
      <c r="B1765" t="s">
        <v>3173</v>
      </c>
      <c r="C1765" t="s">
        <v>2276</v>
      </c>
      <c r="D1765" t="s">
        <v>483</v>
      </c>
      <c r="E1765">
        <v>42.852200000000003</v>
      </c>
      <c r="F1765">
        <v>-114.8974</v>
      </c>
      <c r="G1765" t="s">
        <v>3169</v>
      </c>
      <c r="H1765" t="s">
        <v>459</v>
      </c>
      <c r="I1765" t="s">
        <v>3169</v>
      </c>
      <c r="J1765" t="s">
        <v>108</v>
      </c>
      <c r="K1765" t="s">
        <v>10666</v>
      </c>
      <c r="L1765" t="s">
        <v>3170</v>
      </c>
      <c r="M1765" s="43">
        <v>30308</v>
      </c>
      <c r="N1765" s="43" t="s">
        <v>10666</v>
      </c>
      <c r="O1765" t="s">
        <v>10666</v>
      </c>
      <c r="P1765" t="s">
        <v>150</v>
      </c>
      <c r="Q1765">
        <v>1</v>
      </c>
      <c r="R1765">
        <v>0.03</v>
      </c>
      <c r="S1765">
        <v>223.25581399999999</v>
      </c>
      <c r="T1765">
        <v>84.952745050000004</v>
      </c>
      <c r="U1765">
        <v>1984</v>
      </c>
      <c r="V1765" t="s">
        <v>10666</v>
      </c>
      <c r="W1765" t="s">
        <v>10666</v>
      </c>
      <c r="X1765" t="s">
        <v>10666</v>
      </c>
      <c r="Y1765" t="s">
        <v>10666</v>
      </c>
      <c r="Z1765" t="s">
        <v>3171</v>
      </c>
      <c r="AA1765" s="48" t="s">
        <v>2280</v>
      </c>
      <c r="AB1765" s="41" t="s">
        <v>10775</v>
      </c>
      <c r="AC1765" t="s">
        <v>153</v>
      </c>
      <c r="AD1765" t="s">
        <v>10666</v>
      </c>
      <c r="AE1765" t="s">
        <v>10666</v>
      </c>
      <c r="AF1765" t="s">
        <v>10666</v>
      </c>
    </row>
    <row r="1766" spans="1:32">
      <c r="A1766" t="s">
        <v>3167</v>
      </c>
      <c r="B1766" t="s">
        <v>3168</v>
      </c>
      <c r="C1766" t="s">
        <v>2276</v>
      </c>
      <c r="D1766" t="s">
        <v>483</v>
      </c>
      <c r="E1766">
        <v>42.851700000000001</v>
      </c>
      <c r="F1766">
        <v>-114.9004</v>
      </c>
      <c r="G1766" t="s">
        <v>3169</v>
      </c>
      <c r="H1766" t="s">
        <v>459</v>
      </c>
      <c r="I1766" t="s">
        <v>3169</v>
      </c>
      <c r="J1766" t="s">
        <v>108</v>
      </c>
      <c r="K1766" t="s">
        <v>10666</v>
      </c>
      <c r="L1766" t="s">
        <v>3170</v>
      </c>
      <c r="M1766" s="43">
        <v>30308</v>
      </c>
      <c r="N1766" s="43" t="s">
        <v>10666</v>
      </c>
      <c r="O1766" t="s">
        <v>10666</v>
      </c>
      <c r="P1766" t="s">
        <v>150</v>
      </c>
      <c r="Q1766">
        <v>1</v>
      </c>
      <c r="R1766">
        <v>5.6000000000000001E-2</v>
      </c>
      <c r="S1766">
        <v>416.74418600000001</v>
      </c>
      <c r="T1766">
        <v>84.952745030000003</v>
      </c>
      <c r="U1766">
        <v>1984</v>
      </c>
      <c r="V1766" t="s">
        <v>10666</v>
      </c>
      <c r="W1766" t="s">
        <v>10666</v>
      </c>
      <c r="X1766" t="s">
        <v>10666</v>
      </c>
      <c r="Y1766" t="s">
        <v>10666</v>
      </c>
      <c r="Z1766" t="s">
        <v>3171</v>
      </c>
      <c r="AA1766" s="48" t="s">
        <v>2280</v>
      </c>
      <c r="AB1766" s="41" t="s">
        <v>10775</v>
      </c>
      <c r="AC1766" t="s">
        <v>153</v>
      </c>
      <c r="AD1766" t="s">
        <v>10666</v>
      </c>
      <c r="AE1766" t="s">
        <v>10666</v>
      </c>
      <c r="AF1766" t="s">
        <v>10666</v>
      </c>
    </row>
    <row r="1767" spans="1:32">
      <c r="A1767" t="s">
        <v>3159</v>
      </c>
      <c r="B1767" t="s">
        <v>3160</v>
      </c>
      <c r="C1767" t="s">
        <v>194</v>
      </c>
      <c r="D1767" t="s">
        <v>903</v>
      </c>
      <c r="E1767">
        <v>44.238100000000003</v>
      </c>
      <c r="F1767">
        <v>-72.525400000000005</v>
      </c>
      <c r="G1767" t="s">
        <v>3161</v>
      </c>
      <c r="H1767" t="s">
        <v>459</v>
      </c>
      <c r="I1767" t="s">
        <v>3161</v>
      </c>
      <c r="J1767" t="s">
        <v>108</v>
      </c>
      <c r="K1767" t="s">
        <v>10666</v>
      </c>
      <c r="L1767" t="s">
        <v>3162</v>
      </c>
      <c r="M1767" s="43">
        <v>45756</v>
      </c>
      <c r="N1767" s="43">
        <v>60357</v>
      </c>
      <c r="O1767" t="s">
        <v>161</v>
      </c>
      <c r="P1767" t="s">
        <v>162</v>
      </c>
      <c r="Q1767">
        <v>3</v>
      </c>
      <c r="R1767">
        <v>0.81</v>
      </c>
      <c r="S1767">
        <v>2200</v>
      </c>
      <c r="T1767">
        <v>31.00512994</v>
      </c>
      <c r="U1767">
        <v>1985</v>
      </c>
      <c r="V1767" t="s">
        <v>10666</v>
      </c>
      <c r="W1767" t="s">
        <v>10666</v>
      </c>
      <c r="X1767" t="s">
        <v>10666</v>
      </c>
      <c r="Y1767" t="s">
        <v>10666</v>
      </c>
      <c r="Z1767" t="s">
        <v>3163</v>
      </c>
      <c r="AA1767" s="48" t="s">
        <v>3164</v>
      </c>
      <c r="AB1767" s="41" t="s">
        <v>10740</v>
      </c>
      <c r="AC1767" t="s">
        <v>232</v>
      </c>
      <c r="AD1767" t="s">
        <v>10666</v>
      </c>
      <c r="AE1767" t="s">
        <v>10666</v>
      </c>
      <c r="AF1767" t="s">
        <v>10666</v>
      </c>
    </row>
    <row r="1768" spans="1:32">
      <c r="A1768" t="s">
        <v>3165</v>
      </c>
      <c r="B1768" t="s">
        <v>2535</v>
      </c>
      <c r="C1768" t="s">
        <v>468</v>
      </c>
      <c r="D1768" t="s">
        <v>469</v>
      </c>
      <c r="E1768">
        <v>43.969499999999996</v>
      </c>
      <c r="F1768">
        <v>-72.079599999999999</v>
      </c>
      <c r="G1768" t="s">
        <v>2533</v>
      </c>
      <c r="H1768" t="s">
        <v>459</v>
      </c>
      <c r="I1768" t="s">
        <v>2533</v>
      </c>
      <c r="J1768" t="s">
        <v>108</v>
      </c>
      <c r="K1768" t="s">
        <v>10666</v>
      </c>
      <c r="L1768" t="s">
        <v>3166</v>
      </c>
      <c r="M1768" s="43">
        <v>30201</v>
      </c>
      <c r="N1768" s="43" t="s">
        <v>10666</v>
      </c>
      <c r="O1768" t="s">
        <v>10666</v>
      </c>
      <c r="P1768" t="s">
        <v>150</v>
      </c>
      <c r="Q1768">
        <v>1</v>
      </c>
      <c r="R1768">
        <v>0.1</v>
      </c>
      <c r="S1768" t="s">
        <v>10666</v>
      </c>
      <c r="T1768" t="s">
        <v>10666</v>
      </c>
      <c r="U1768">
        <v>1983</v>
      </c>
      <c r="V1768" t="s">
        <v>10666</v>
      </c>
      <c r="W1768" t="s">
        <v>10666</v>
      </c>
      <c r="X1768" t="s">
        <v>10666</v>
      </c>
      <c r="Y1768" t="s">
        <v>10666</v>
      </c>
      <c r="Z1768" t="s">
        <v>2535</v>
      </c>
      <c r="AA1768" s="48" t="s">
        <v>2536</v>
      </c>
      <c r="AB1768" s="41" t="s">
        <v>10849</v>
      </c>
      <c r="AC1768" t="s">
        <v>232</v>
      </c>
      <c r="AD1768" t="s">
        <v>10666</v>
      </c>
      <c r="AE1768" t="s">
        <v>10666</v>
      </c>
      <c r="AF1768" t="s">
        <v>10666</v>
      </c>
    </row>
    <row r="1769" spans="1:32">
      <c r="A1769" t="s">
        <v>3153</v>
      </c>
      <c r="B1769" t="s">
        <v>3154</v>
      </c>
      <c r="C1769" t="s">
        <v>3155</v>
      </c>
      <c r="D1769" t="s">
        <v>551</v>
      </c>
      <c r="E1769">
        <v>43.916699999999999</v>
      </c>
      <c r="F1769">
        <v>-91.066699999999997</v>
      </c>
      <c r="G1769" t="s">
        <v>1291</v>
      </c>
      <c r="H1769" t="s">
        <v>459</v>
      </c>
      <c r="I1769" t="s">
        <v>1291</v>
      </c>
      <c r="J1769" t="s">
        <v>108</v>
      </c>
      <c r="K1769" t="s">
        <v>10666</v>
      </c>
      <c r="L1769" t="s">
        <v>3156</v>
      </c>
      <c r="M1769" s="43">
        <v>30308</v>
      </c>
      <c r="N1769" s="43" t="s">
        <v>10666</v>
      </c>
      <c r="O1769" t="s">
        <v>250</v>
      </c>
      <c r="P1769" t="s">
        <v>150</v>
      </c>
      <c r="Q1769">
        <v>2</v>
      </c>
      <c r="R1769">
        <v>0.42499999999999999</v>
      </c>
      <c r="S1769">
        <v>2100</v>
      </c>
      <c r="T1769">
        <v>56.406124089999999</v>
      </c>
      <c r="U1769">
        <v>1995</v>
      </c>
      <c r="V1769" t="s">
        <v>10666</v>
      </c>
      <c r="W1769" t="s">
        <v>10666</v>
      </c>
      <c r="X1769" t="s">
        <v>10666</v>
      </c>
      <c r="Y1769" t="s">
        <v>10666</v>
      </c>
      <c r="Z1769" t="s">
        <v>3157</v>
      </c>
      <c r="AA1769" s="48" t="s">
        <v>3158</v>
      </c>
      <c r="AB1769" s="41" t="s">
        <v>11388</v>
      </c>
      <c r="AC1769" t="s">
        <v>601</v>
      </c>
      <c r="AD1769" t="s">
        <v>10666</v>
      </c>
      <c r="AE1769" t="s">
        <v>10666</v>
      </c>
      <c r="AF1769" t="s">
        <v>10666</v>
      </c>
    </row>
    <row r="1770" spans="1:32">
      <c r="A1770" t="s">
        <v>3149</v>
      </c>
      <c r="B1770" t="s">
        <v>3150</v>
      </c>
      <c r="C1770" t="s">
        <v>3151</v>
      </c>
      <c r="D1770" t="s">
        <v>527</v>
      </c>
      <c r="E1770">
        <v>35.382300000000001</v>
      </c>
      <c r="F1770">
        <v>-81.185299999999998</v>
      </c>
      <c r="G1770" t="s">
        <v>2640</v>
      </c>
      <c r="H1770" t="s">
        <v>650</v>
      </c>
      <c r="I1770" t="s">
        <v>2640</v>
      </c>
      <c r="J1770" t="s">
        <v>108</v>
      </c>
      <c r="K1770" t="s">
        <v>10666</v>
      </c>
      <c r="L1770" t="s">
        <v>3152</v>
      </c>
      <c r="M1770" s="43">
        <v>30293</v>
      </c>
      <c r="N1770" s="43" t="s">
        <v>10666</v>
      </c>
      <c r="O1770" t="s">
        <v>10666</v>
      </c>
      <c r="P1770" t="s">
        <v>150</v>
      </c>
      <c r="Q1770">
        <v>3</v>
      </c>
      <c r="R1770">
        <v>0.72</v>
      </c>
      <c r="S1770" t="s">
        <v>10666</v>
      </c>
      <c r="T1770" t="s">
        <v>10666</v>
      </c>
      <c r="U1770" t="s">
        <v>10666</v>
      </c>
      <c r="V1770" t="s">
        <v>10666</v>
      </c>
      <c r="W1770" t="s">
        <v>10666</v>
      </c>
      <c r="X1770" t="s">
        <v>10666</v>
      </c>
      <c r="Y1770" t="s">
        <v>10666</v>
      </c>
      <c r="Z1770" t="s">
        <v>2642</v>
      </c>
      <c r="AA1770" s="48" t="s">
        <v>2643</v>
      </c>
      <c r="AB1770" s="41" t="s">
        <v>10906</v>
      </c>
      <c r="AC1770" t="s">
        <v>253</v>
      </c>
      <c r="AD1770" t="s">
        <v>10666</v>
      </c>
      <c r="AE1770" t="s">
        <v>10666</v>
      </c>
      <c r="AF1770" t="s">
        <v>10666</v>
      </c>
    </row>
    <row r="1771" spans="1:32">
      <c r="A1771" t="s">
        <v>3143</v>
      </c>
      <c r="B1771" t="s">
        <v>3144</v>
      </c>
      <c r="C1771" t="s">
        <v>1602</v>
      </c>
      <c r="D1771" t="s">
        <v>483</v>
      </c>
      <c r="E1771">
        <v>42.708300000000001</v>
      </c>
      <c r="F1771">
        <v>-114.8583</v>
      </c>
      <c r="G1771" t="s">
        <v>3145</v>
      </c>
      <c r="H1771" t="s">
        <v>650</v>
      </c>
      <c r="I1771" t="s">
        <v>3145</v>
      </c>
      <c r="J1771" t="s">
        <v>108</v>
      </c>
      <c r="K1771" t="s">
        <v>10666</v>
      </c>
      <c r="L1771" t="s">
        <v>3146</v>
      </c>
      <c r="M1771" s="43">
        <v>30260</v>
      </c>
      <c r="N1771" s="43" t="s">
        <v>10666</v>
      </c>
      <c r="O1771" t="s">
        <v>149</v>
      </c>
      <c r="P1771" t="s">
        <v>150</v>
      </c>
      <c r="Q1771">
        <v>3</v>
      </c>
      <c r="R1771">
        <v>0.56399999999999995</v>
      </c>
      <c r="S1771">
        <v>4504.5</v>
      </c>
      <c r="T1771">
        <v>91.172398720000004</v>
      </c>
      <c r="U1771">
        <v>1983</v>
      </c>
      <c r="V1771" t="s">
        <v>10666</v>
      </c>
      <c r="W1771" t="s">
        <v>10666</v>
      </c>
      <c r="X1771" t="s">
        <v>10666</v>
      </c>
      <c r="Y1771" t="s">
        <v>10666</v>
      </c>
      <c r="Z1771" t="s">
        <v>3147</v>
      </c>
      <c r="AA1771" s="48" t="s">
        <v>3148</v>
      </c>
      <c r="AB1771" s="41" t="s">
        <v>10840</v>
      </c>
      <c r="AC1771" t="s">
        <v>153</v>
      </c>
      <c r="AD1771" t="s">
        <v>10666</v>
      </c>
      <c r="AE1771" t="s">
        <v>10666</v>
      </c>
      <c r="AF1771" t="s">
        <v>10666</v>
      </c>
    </row>
    <row r="1772" spans="1:32">
      <c r="A1772" t="s">
        <v>3138</v>
      </c>
      <c r="B1772" t="s">
        <v>3139</v>
      </c>
      <c r="C1772" t="s">
        <v>2252</v>
      </c>
      <c r="D1772" t="s">
        <v>146</v>
      </c>
      <c r="E1772">
        <v>40.922199999999997</v>
      </c>
      <c r="F1772">
        <v>-121.7235</v>
      </c>
      <c r="G1772" t="s">
        <v>3140</v>
      </c>
      <c r="H1772" t="s">
        <v>459</v>
      </c>
      <c r="I1772" t="s">
        <v>3140</v>
      </c>
      <c r="J1772" t="s">
        <v>108</v>
      </c>
      <c r="K1772" t="s">
        <v>10666</v>
      </c>
      <c r="L1772" t="s">
        <v>3141</v>
      </c>
      <c r="M1772" s="43">
        <v>30281</v>
      </c>
      <c r="N1772" s="43" t="s">
        <v>10666</v>
      </c>
      <c r="O1772" t="s">
        <v>149</v>
      </c>
      <c r="P1772" t="s">
        <v>150</v>
      </c>
      <c r="Q1772">
        <v>2</v>
      </c>
      <c r="R1772">
        <v>0.224</v>
      </c>
      <c r="S1772">
        <v>992.07</v>
      </c>
      <c r="T1772">
        <v>50.558035709999999</v>
      </c>
      <c r="U1772" t="s">
        <v>10666</v>
      </c>
      <c r="V1772" t="s">
        <v>10666</v>
      </c>
      <c r="W1772" t="s">
        <v>10666</v>
      </c>
      <c r="X1772" t="s">
        <v>10666</v>
      </c>
      <c r="Y1772" t="s">
        <v>10666</v>
      </c>
      <c r="Z1772" t="s">
        <v>1359</v>
      </c>
      <c r="AA1772" s="48" t="s">
        <v>3142</v>
      </c>
      <c r="AB1772" s="41" t="s">
        <v>10831</v>
      </c>
      <c r="AC1772" t="s">
        <v>153</v>
      </c>
      <c r="AD1772" t="s">
        <v>10666</v>
      </c>
      <c r="AE1772" t="s">
        <v>10666</v>
      </c>
      <c r="AF1772" t="s">
        <v>10666</v>
      </c>
    </row>
    <row r="1773" spans="1:32">
      <c r="A1773" t="s">
        <v>3132</v>
      </c>
      <c r="B1773" t="s">
        <v>3133</v>
      </c>
      <c r="C1773" t="s">
        <v>2915</v>
      </c>
      <c r="D1773" t="s">
        <v>146</v>
      </c>
      <c r="E1773">
        <v>40.780200000000001</v>
      </c>
      <c r="F1773">
        <v>-123.459</v>
      </c>
      <c r="G1773" t="s">
        <v>3134</v>
      </c>
      <c r="H1773" t="s">
        <v>459</v>
      </c>
      <c r="I1773" t="s">
        <v>3134</v>
      </c>
      <c r="J1773" t="s">
        <v>108</v>
      </c>
      <c r="K1773" t="s">
        <v>10666</v>
      </c>
      <c r="L1773" t="s">
        <v>3135</v>
      </c>
      <c r="M1773" s="43">
        <v>30361</v>
      </c>
      <c r="N1773" s="43" t="s">
        <v>10666</v>
      </c>
      <c r="O1773" t="s">
        <v>10666</v>
      </c>
      <c r="P1773" t="s">
        <v>150</v>
      </c>
      <c r="Q1773">
        <v>1</v>
      </c>
      <c r="R1773">
        <v>2.1999999999999999E-2</v>
      </c>
      <c r="S1773">
        <v>151.69999999999999</v>
      </c>
      <c r="T1773">
        <v>78.715234539999997</v>
      </c>
      <c r="U1773" t="s">
        <v>10666</v>
      </c>
      <c r="V1773" t="s">
        <v>10666</v>
      </c>
      <c r="W1773" t="s">
        <v>10666</v>
      </c>
      <c r="X1773" t="s">
        <v>10666</v>
      </c>
      <c r="Y1773" t="s">
        <v>10666</v>
      </c>
      <c r="Z1773" t="s">
        <v>3136</v>
      </c>
      <c r="AA1773" s="48" t="s">
        <v>3137</v>
      </c>
      <c r="AB1773" s="41" t="s">
        <v>10816</v>
      </c>
      <c r="AC1773" t="s">
        <v>153</v>
      </c>
      <c r="AD1773" t="s">
        <v>10666</v>
      </c>
      <c r="AE1773" t="s">
        <v>10666</v>
      </c>
      <c r="AF1773" t="s">
        <v>10666</v>
      </c>
    </row>
    <row r="1774" spans="1:32">
      <c r="A1774" t="s">
        <v>3127</v>
      </c>
      <c r="B1774" t="s">
        <v>3128</v>
      </c>
      <c r="C1774" t="s">
        <v>2716</v>
      </c>
      <c r="D1774" t="s">
        <v>527</v>
      </c>
      <c r="E1774">
        <v>35.7605</v>
      </c>
      <c r="F1774">
        <v>-79.753600000000006</v>
      </c>
      <c r="G1774" t="s">
        <v>3129</v>
      </c>
      <c r="H1774" t="s">
        <v>459</v>
      </c>
      <c r="I1774" t="s">
        <v>3129</v>
      </c>
      <c r="J1774" t="s">
        <v>108</v>
      </c>
      <c r="K1774" t="s">
        <v>10666</v>
      </c>
      <c r="L1774" t="s">
        <v>3130</v>
      </c>
      <c r="M1774" s="43">
        <v>30196</v>
      </c>
      <c r="N1774" s="43" t="s">
        <v>10666</v>
      </c>
      <c r="O1774" t="s">
        <v>10666</v>
      </c>
      <c r="P1774" t="s">
        <v>150</v>
      </c>
      <c r="Q1774">
        <v>2</v>
      </c>
      <c r="R1774">
        <v>0.375</v>
      </c>
      <c r="S1774" t="s">
        <v>10666</v>
      </c>
      <c r="T1774" t="s">
        <v>10666</v>
      </c>
      <c r="U1774">
        <v>1986</v>
      </c>
      <c r="V1774" t="s">
        <v>10666</v>
      </c>
      <c r="W1774" t="s">
        <v>10666</v>
      </c>
      <c r="X1774" t="s">
        <v>10666</v>
      </c>
      <c r="Y1774" t="s">
        <v>10666</v>
      </c>
      <c r="Z1774" t="s">
        <v>2529</v>
      </c>
      <c r="AA1774" s="48" t="s">
        <v>3131</v>
      </c>
      <c r="AB1774" s="41" t="s">
        <v>11379</v>
      </c>
      <c r="AC1774" t="s">
        <v>253</v>
      </c>
      <c r="AD1774" t="s">
        <v>10666</v>
      </c>
      <c r="AE1774" t="s">
        <v>10666</v>
      </c>
      <c r="AF1774" t="s">
        <v>10666</v>
      </c>
    </row>
    <row r="1775" spans="1:32">
      <c r="A1775" t="s">
        <v>3121</v>
      </c>
      <c r="B1775" t="s">
        <v>3122</v>
      </c>
      <c r="C1775" t="s">
        <v>1969</v>
      </c>
      <c r="D1775" t="s">
        <v>286</v>
      </c>
      <c r="E1775">
        <v>44.202800000000003</v>
      </c>
      <c r="F1775">
        <v>-75.790800000000004</v>
      </c>
      <c r="G1775" t="s">
        <v>3123</v>
      </c>
      <c r="H1775" t="s">
        <v>459</v>
      </c>
      <c r="I1775" t="s">
        <v>3123</v>
      </c>
      <c r="J1775" t="s">
        <v>108</v>
      </c>
      <c r="K1775" t="s">
        <v>10666</v>
      </c>
      <c r="L1775" t="s">
        <v>3124</v>
      </c>
      <c r="M1775" s="43">
        <v>30308</v>
      </c>
      <c r="N1775" s="43" t="s">
        <v>10666</v>
      </c>
      <c r="O1775" t="s">
        <v>10666</v>
      </c>
      <c r="P1775" t="s">
        <v>150</v>
      </c>
      <c r="Q1775">
        <v>3</v>
      </c>
      <c r="R1775">
        <v>0.65</v>
      </c>
      <c r="S1775" t="s">
        <v>10666</v>
      </c>
      <c r="T1775" t="s">
        <v>10666</v>
      </c>
      <c r="U1775">
        <v>1986</v>
      </c>
      <c r="V1775" t="s">
        <v>10666</v>
      </c>
      <c r="W1775" t="s">
        <v>10666</v>
      </c>
      <c r="X1775" t="s">
        <v>10666</v>
      </c>
      <c r="Y1775" t="s">
        <v>10666</v>
      </c>
      <c r="Z1775" t="s">
        <v>3125</v>
      </c>
      <c r="AA1775" s="48" t="s">
        <v>3126</v>
      </c>
      <c r="AB1775" s="41" t="s">
        <v>10895</v>
      </c>
      <c r="AC1775" t="s">
        <v>232</v>
      </c>
      <c r="AD1775" t="s">
        <v>10666</v>
      </c>
      <c r="AE1775" t="s">
        <v>10666</v>
      </c>
      <c r="AF1775" t="s">
        <v>10666</v>
      </c>
    </row>
    <row r="1776" spans="1:32">
      <c r="A1776" t="s">
        <v>3115</v>
      </c>
      <c r="B1776" t="s">
        <v>3116</v>
      </c>
      <c r="C1776" t="s">
        <v>2335</v>
      </c>
      <c r="D1776" t="s">
        <v>195</v>
      </c>
      <c r="E1776">
        <v>42.391126999999997</v>
      </c>
      <c r="F1776">
        <v>-122.490694</v>
      </c>
      <c r="G1776" t="s">
        <v>3117</v>
      </c>
      <c r="H1776" t="s">
        <v>459</v>
      </c>
      <c r="I1776" t="s">
        <v>3117</v>
      </c>
      <c r="J1776" t="s">
        <v>108</v>
      </c>
      <c r="K1776" t="s">
        <v>10666</v>
      </c>
      <c r="L1776" t="s">
        <v>3118</v>
      </c>
      <c r="M1776" s="43">
        <v>30264</v>
      </c>
      <c r="N1776" s="43" t="s">
        <v>10666</v>
      </c>
      <c r="O1776" t="s">
        <v>10666</v>
      </c>
      <c r="P1776" t="s">
        <v>150</v>
      </c>
      <c r="Q1776">
        <v>1</v>
      </c>
      <c r="R1776">
        <v>2.7E-2</v>
      </c>
      <c r="S1776" t="s">
        <v>10666</v>
      </c>
      <c r="T1776" t="s">
        <v>10666</v>
      </c>
      <c r="U1776">
        <v>1983</v>
      </c>
      <c r="V1776" t="s">
        <v>10666</v>
      </c>
      <c r="W1776" t="s">
        <v>10666</v>
      </c>
      <c r="X1776" t="s">
        <v>10666</v>
      </c>
      <c r="Y1776" t="s">
        <v>10666</v>
      </c>
      <c r="Z1776" t="s">
        <v>3119</v>
      </c>
      <c r="AA1776" s="48" t="s">
        <v>3120</v>
      </c>
      <c r="AB1776" s="41" t="s">
        <v>10751</v>
      </c>
      <c r="AC1776" t="s">
        <v>153</v>
      </c>
      <c r="AD1776" t="s">
        <v>10666</v>
      </c>
      <c r="AE1776" t="s">
        <v>10666</v>
      </c>
      <c r="AF1776" t="s">
        <v>10666</v>
      </c>
    </row>
    <row r="1777" spans="1:32">
      <c r="A1777" t="s">
        <v>3109</v>
      </c>
      <c r="B1777" t="s">
        <v>3110</v>
      </c>
      <c r="C1777" t="s">
        <v>2252</v>
      </c>
      <c r="D1777" t="s">
        <v>146</v>
      </c>
      <c r="E1777">
        <v>40.583300000000001</v>
      </c>
      <c r="F1777">
        <v>-122.08329999999999</v>
      </c>
      <c r="G1777" t="s">
        <v>3111</v>
      </c>
      <c r="H1777" t="s">
        <v>459</v>
      </c>
      <c r="I1777" t="s">
        <v>3111</v>
      </c>
      <c r="J1777" t="s">
        <v>108</v>
      </c>
      <c r="K1777" t="s">
        <v>10666</v>
      </c>
      <c r="L1777" t="s">
        <v>3112</v>
      </c>
      <c r="M1777" s="43">
        <v>30300</v>
      </c>
      <c r="N1777" s="43" t="s">
        <v>10666</v>
      </c>
      <c r="O1777" t="s">
        <v>149</v>
      </c>
      <c r="P1777" t="s">
        <v>150</v>
      </c>
      <c r="Q1777">
        <v>1</v>
      </c>
      <c r="R1777">
        <v>0.1</v>
      </c>
      <c r="S1777" t="s">
        <v>10666</v>
      </c>
      <c r="T1777" t="s">
        <v>10666</v>
      </c>
      <c r="U1777" t="s">
        <v>10666</v>
      </c>
      <c r="V1777" t="s">
        <v>10666</v>
      </c>
      <c r="W1777" t="s">
        <v>10666</v>
      </c>
      <c r="X1777" t="s">
        <v>10666</v>
      </c>
      <c r="Y1777" t="s">
        <v>10666</v>
      </c>
      <c r="Z1777" t="s">
        <v>3113</v>
      </c>
      <c r="AA1777" s="48" t="s">
        <v>3114</v>
      </c>
      <c r="AB1777" s="41" t="s">
        <v>10831</v>
      </c>
      <c r="AC1777" t="s">
        <v>153</v>
      </c>
      <c r="AD1777" t="s">
        <v>10666</v>
      </c>
      <c r="AE1777" t="s">
        <v>10666</v>
      </c>
      <c r="AF1777" t="s">
        <v>10666</v>
      </c>
    </row>
    <row r="1778" spans="1:32">
      <c r="A1778" t="s">
        <v>3102</v>
      </c>
      <c r="B1778" t="s">
        <v>3103</v>
      </c>
      <c r="C1778" t="s">
        <v>3104</v>
      </c>
      <c r="D1778" t="s">
        <v>195</v>
      </c>
      <c r="E1778">
        <v>42.158299999999997</v>
      </c>
      <c r="F1778">
        <v>-123.4708</v>
      </c>
      <c r="G1778" t="s">
        <v>3105</v>
      </c>
      <c r="H1778" t="s">
        <v>459</v>
      </c>
      <c r="I1778" t="s">
        <v>3105</v>
      </c>
      <c r="J1778" t="s">
        <v>108</v>
      </c>
      <c r="K1778" t="s">
        <v>10666</v>
      </c>
      <c r="L1778" t="s">
        <v>3106</v>
      </c>
      <c r="M1778" s="43">
        <v>30767</v>
      </c>
      <c r="N1778" s="43" t="s">
        <v>10666</v>
      </c>
      <c r="O1778" t="s">
        <v>10666</v>
      </c>
      <c r="P1778" t="s">
        <v>150</v>
      </c>
      <c r="Q1778">
        <v>1</v>
      </c>
      <c r="R1778">
        <v>0.05</v>
      </c>
      <c r="S1778" t="s">
        <v>10666</v>
      </c>
      <c r="T1778" t="s">
        <v>10666</v>
      </c>
      <c r="U1778">
        <v>1984</v>
      </c>
      <c r="V1778" t="s">
        <v>10666</v>
      </c>
      <c r="W1778" t="s">
        <v>10666</v>
      </c>
      <c r="X1778" t="s">
        <v>10666</v>
      </c>
      <c r="Y1778" t="s">
        <v>10666</v>
      </c>
      <c r="Z1778" t="s">
        <v>3107</v>
      </c>
      <c r="AA1778" s="48" t="s">
        <v>3108</v>
      </c>
      <c r="AB1778" s="41" t="s">
        <v>11387</v>
      </c>
      <c r="AC1778" t="s">
        <v>153</v>
      </c>
      <c r="AD1778" t="s">
        <v>10666</v>
      </c>
      <c r="AE1778" t="s">
        <v>10666</v>
      </c>
      <c r="AF1778" t="s">
        <v>10666</v>
      </c>
    </row>
    <row r="1779" spans="1:32">
      <c r="A1779" t="s">
        <v>3094</v>
      </c>
      <c r="B1779" t="s">
        <v>3095</v>
      </c>
      <c r="C1779" t="s">
        <v>2185</v>
      </c>
      <c r="D1779" t="s">
        <v>469</v>
      </c>
      <c r="E1779">
        <v>42.9998</v>
      </c>
      <c r="F1779">
        <v>-71.926599999999993</v>
      </c>
      <c r="G1779" t="s">
        <v>3089</v>
      </c>
      <c r="H1779" t="s">
        <v>650</v>
      </c>
      <c r="I1779" t="s">
        <v>3089</v>
      </c>
      <c r="J1779" t="s">
        <v>108</v>
      </c>
      <c r="K1779" t="s">
        <v>10666</v>
      </c>
      <c r="L1779" t="s">
        <v>3090</v>
      </c>
      <c r="M1779" s="43">
        <v>41782</v>
      </c>
      <c r="N1779" s="43">
        <v>52809</v>
      </c>
      <c r="O1779" t="s">
        <v>10666</v>
      </c>
      <c r="P1779" t="s">
        <v>162</v>
      </c>
      <c r="Q1779">
        <v>2</v>
      </c>
      <c r="R1779">
        <v>0.42499999999999999</v>
      </c>
      <c r="S1779" t="s">
        <v>10666</v>
      </c>
      <c r="T1779" t="s">
        <v>10666</v>
      </c>
      <c r="U1779">
        <v>1915</v>
      </c>
      <c r="V1779" t="s">
        <v>10666</v>
      </c>
      <c r="W1779" t="s">
        <v>10666</v>
      </c>
      <c r="X1779" t="s">
        <v>10666</v>
      </c>
      <c r="Y1779" t="s">
        <v>10666</v>
      </c>
      <c r="Z1779" t="s">
        <v>2155</v>
      </c>
      <c r="AA1779" s="48" t="s">
        <v>3091</v>
      </c>
      <c r="AB1779" s="41" t="s">
        <v>10763</v>
      </c>
      <c r="AC1779" t="s">
        <v>232</v>
      </c>
      <c r="AD1779" t="s">
        <v>10666</v>
      </c>
      <c r="AE1779" t="s">
        <v>10666</v>
      </c>
      <c r="AF1779" t="s">
        <v>10666</v>
      </c>
    </row>
    <row r="1780" spans="1:32">
      <c r="A1780" t="s">
        <v>3092</v>
      </c>
      <c r="B1780" t="s">
        <v>3093</v>
      </c>
      <c r="C1780" t="s">
        <v>2185</v>
      </c>
      <c r="D1780" t="s">
        <v>469</v>
      </c>
      <c r="E1780">
        <v>43.002299999999998</v>
      </c>
      <c r="F1780">
        <v>-71.925799999999995</v>
      </c>
      <c r="G1780" t="s">
        <v>3089</v>
      </c>
      <c r="H1780" t="s">
        <v>650</v>
      </c>
      <c r="I1780" t="s">
        <v>3089</v>
      </c>
      <c r="J1780" t="s">
        <v>108</v>
      </c>
      <c r="K1780" t="s">
        <v>10666</v>
      </c>
      <c r="L1780" t="s">
        <v>3090</v>
      </c>
      <c r="M1780" s="43">
        <v>41782</v>
      </c>
      <c r="N1780" s="43">
        <v>52809</v>
      </c>
      <c r="O1780" t="s">
        <v>10666</v>
      </c>
      <c r="P1780" t="s">
        <v>162</v>
      </c>
      <c r="Q1780">
        <v>2</v>
      </c>
      <c r="R1780">
        <v>0.77</v>
      </c>
      <c r="S1780" t="s">
        <v>10666</v>
      </c>
      <c r="T1780" t="s">
        <v>10666</v>
      </c>
      <c r="U1780">
        <v>1915</v>
      </c>
      <c r="V1780" t="s">
        <v>10666</v>
      </c>
      <c r="W1780" t="s">
        <v>10666</v>
      </c>
      <c r="X1780" t="s">
        <v>10666</v>
      </c>
      <c r="Y1780" t="s">
        <v>10666</v>
      </c>
      <c r="Z1780" t="s">
        <v>2155</v>
      </c>
      <c r="AA1780" s="48" t="s">
        <v>3091</v>
      </c>
      <c r="AB1780" s="41" t="s">
        <v>10763</v>
      </c>
      <c r="AC1780" t="s">
        <v>232</v>
      </c>
      <c r="AD1780" t="s">
        <v>10666</v>
      </c>
      <c r="AE1780" t="s">
        <v>10666</v>
      </c>
      <c r="AF1780" t="s">
        <v>10666</v>
      </c>
    </row>
    <row r="1781" spans="1:32">
      <c r="A1781" t="s">
        <v>3087</v>
      </c>
      <c r="B1781" t="s">
        <v>3088</v>
      </c>
      <c r="C1781" t="s">
        <v>2185</v>
      </c>
      <c r="D1781" t="s">
        <v>469</v>
      </c>
      <c r="E1781">
        <v>43.005699999999997</v>
      </c>
      <c r="F1781">
        <v>-71.927599999999998</v>
      </c>
      <c r="G1781" t="s">
        <v>3089</v>
      </c>
      <c r="H1781" t="s">
        <v>650</v>
      </c>
      <c r="I1781" t="s">
        <v>3089</v>
      </c>
      <c r="J1781" t="s">
        <v>108</v>
      </c>
      <c r="K1781" t="s">
        <v>10666</v>
      </c>
      <c r="L1781" t="s">
        <v>3090</v>
      </c>
      <c r="M1781" s="43">
        <v>41782</v>
      </c>
      <c r="N1781" s="43">
        <v>52809</v>
      </c>
      <c r="O1781" t="s">
        <v>10666</v>
      </c>
      <c r="P1781" t="s">
        <v>162</v>
      </c>
      <c r="Q1781">
        <v>1</v>
      </c>
      <c r="R1781">
        <v>0.75</v>
      </c>
      <c r="S1781" t="s">
        <v>10666</v>
      </c>
      <c r="T1781" t="s">
        <v>10666</v>
      </c>
      <c r="U1781">
        <v>1920</v>
      </c>
      <c r="V1781" t="s">
        <v>10666</v>
      </c>
      <c r="W1781" t="s">
        <v>10666</v>
      </c>
      <c r="X1781" t="s">
        <v>10666</v>
      </c>
      <c r="Y1781" t="s">
        <v>10666</v>
      </c>
      <c r="Z1781" t="s">
        <v>2155</v>
      </c>
      <c r="AA1781" s="48" t="s">
        <v>3091</v>
      </c>
      <c r="AB1781" s="41" t="s">
        <v>10763</v>
      </c>
      <c r="AC1781" t="s">
        <v>232</v>
      </c>
      <c r="AD1781" t="s">
        <v>10666</v>
      </c>
      <c r="AE1781" t="s">
        <v>10666</v>
      </c>
      <c r="AF1781" t="s">
        <v>10666</v>
      </c>
    </row>
    <row r="1782" spans="1:32">
      <c r="A1782" t="s">
        <v>3096</v>
      </c>
      <c r="B1782" t="s">
        <v>3097</v>
      </c>
      <c r="C1782" t="s">
        <v>457</v>
      </c>
      <c r="D1782" t="s">
        <v>527</v>
      </c>
      <c r="E1782">
        <v>34.958100000000002</v>
      </c>
      <c r="F1782">
        <v>-79.000900000000001</v>
      </c>
      <c r="G1782" t="s">
        <v>3098</v>
      </c>
      <c r="H1782" t="s">
        <v>459</v>
      </c>
      <c r="I1782" t="s">
        <v>3098</v>
      </c>
      <c r="J1782" t="s">
        <v>108</v>
      </c>
      <c r="K1782" t="s">
        <v>10666</v>
      </c>
      <c r="L1782" t="s">
        <v>3099</v>
      </c>
      <c r="M1782" s="43">
        <v>30246</v>
      </c>
      <c r="N1782" s="43" t="s">
        <v>10666</v>
      </c>
      <c r="O1782" t="s">
        <v>10666</v>
      </c>
      <c r="P1782" t="s">
        <v>150</v>
      </c>
      <c r="Q1782">
        <v>2</v>
      </c>
      <c r="R1782">
        <v>0.56000000000000005</v>
      </c>
      <c r="S1782" t="s">
        <v>10666</v>
      </c>
      <c r="T1782" t="s">
        <v>10666</v>
      </c>
      <c r="U1782" t="s">
        <v>10666</v>
      </c>
      <c r="V1782" t="s">
        <v>10666</v>
      </c>
      <c r="W1782" t="s">
        <v>10666</v>
      </c>
      <c r="X1782" t="s">
        <v>10666</v>
      </c>
      <c r="Y1782" t="s">
        <v>10666</v>
      </c>
      <c r="Z1782" t="s">
        <v>3100</v>
      </c>
      <c r="AA1782" s="48" t="s">
        <v>3101</v>
      </c>
      <c r="AB1782" s="41" t="s">
        <v>11386</v>
      </c>
      <c r="AC1782" t="s">
        <v>253</v>
      </c>
      <c r="AD1782" t="s">
        <v>10666</v>
      </c>
      <c r="AE1782" t="s">
        <v>10666</v>
      </c>
      <c r="AF1782" t="s">
        <v>10666</v>
      </c>
    </row>
    <row r="1783" spans="1:32">
      <c r="A1783" t="s">
        <v>3082</v>
      </c>
      <c r="B1783" t="s">
        <v>3083</v>
      </c>
      <c r="C1783" t="s">
        <v>1035</v>
      </c>
      <c r="D1783" t="s">
        <v>178</v>
      </c>
      <c r="E1783">
        <v>37.874699999999997</v>
      </c>
      <c r="F1783">
        <v>-107.7745</v>
      </c>
      <c r="G1783" t="s">
        <v>3084</v>
      </c>
      <c r="H1783" t="s">
        <v>459</v>
      </c>
      <c r="I1783" t="s">
        <v>3084</v>
      </c>
      <c r="J1783" t="s">
        <v>108</v>
      </c>
      <c r="K1783" t="s">
        <v>10666</v>
      </c>
      <c r="L1783" t="s">
        <v>3085</v>
      </c>
      <c r="M1783" s="43">
        <v>32723</v>
      </c>
      <c r="N1783" s="43" t="s">
        <v>10666</v>
      </c>
      <c r="O1783" t="s">
        <v>10666</v>
      </c>
      <c r="P1783" t="s">
        <v>150</v>
      </c>
      <c r="Q1783">
        <v>1</v>
      </c>
      <c r="R1783">
        <v>0.5</v>
      </c>
      <c r="S1783" t="s">
        <v>10666</v>
      </c>
      <c r="T1783" t="s">
        <v>10666</v>
      </c>
      <c r="U1783" t="s">
        <v>10666</v>
      </c>
      <c r="V1783" t="s">
        <v>10666</v>
      </c>
      <c r="W1783" t="s">
        <v>10666</v>
      </c>
      <c r="X1783" t="s">
        <v>10666</v>
      </c>
      <c r="Y1783" t="s">
        <v>10666</v>
      </c>
      <c r="Z1783" t="s">
        <v>3086</v>
      </c>
      <c r="AA1783" s="48" t="s">
        <v>1038</v>
      </c>
      <c r="AB1783" s="41" t="s">
        <v>11122</v>
      </c>
      <c r="AC1783" t="s">
        <v>153</v>
      </c>
      <c r="AD1783" t="s">
        <v>10666</v>
      </c>
      <c r="AE1783" t="s">
        <v>10666</v>
      </c>
      <c r="AF1783" t="s">
        <v>10666</v>
      </c>
    </row>
    <row r="1784" spans="1:32">
      <c r="A1784" t="s">
        <v>3076</v>
      </c>
      <c r="B1784" t="s">
        <v>3077</v>
      </c>
      <c r="C1784" t="s">
        <v>1041</v>
      </c>
      <c r="D1784" t="s">
        <v>157</v>
      </c>
      <c r="E1784">
        <v>48.554099999999998</v>
      </c>
      <c r="F1784">
        <v>-122.81319999999999</v>
      </c>
      <c r="G1784" t="s">
        <v>3078</v>
      </c>
      <c r="H1784" t="s">
        <v>459</v>
      </c>
      <c r="I1784" t="s">
        <v>3078</v>
      </c>
      <c r="J1784" t="s">
        <v>108</v>
      </c>
      <c r="K1784" t="s">
        <v>10666</v>
      </c>
      <c r="L1784" t="s">
        <v>3079</v>
      </c>
      <c r="M1784" s="43">
        <v>30470</v>
      </c>
      <c r="N1784" s="43" t="s">
        <v>10666</v>
      </c>
      <c r="O1784" t="s">
        <v>10666</v>
      </c>
      <c r="P1784" t="s">
        <v>150</v>
      </c>
      <c r="Q1784">
        <v>1</v>
      </c>
      <c r="R1784">
        <v>0.04</v>
      </c>
      <c r="S1784">
        <v>170</v>
      </c>
      <c r="T1784">
        <v>48.515981740000001</v>
      </c>
      <c r="U1784">
        <v>1983</v>
      </c>
      <c r="V1784" t="s">
        <v>10666</v>
      </c>
      <c r="W1784" t="s">
        <v>10666</v>
      </c>
      <c r="X1784" t="s">
        <v>10666</v>
      </c>
      <c r="Y1784" t="s">
        <v>10666</v>
      </c>
      <c r="Z1784" t="s">
        <v>3080</v>
      </c>
      <c r="AA1784" s="48" t="s">
        <v>3081</v>
      </c>
      <c r="AB1784" s="41" t="s">
        <v>11385</v>
      </c>
      <c r="AC1784" t="s">
        <v>153</v>
      </c>
      <c r="AD1784" t="s">
        <v>10666</v>
      </c>
      <c r="AE1784" t="s">
        <v>10666</v>
      </c>
      <c r="AF1784" t="s">
        <v>10666</v>
      </c>
    </row>
    <row r="1785" spans="1:32">
      <c r="A1785" t="s">
        <v>3073</v>
      </c>
      <c r="B1785" t="s">
        <v>3074</v>
      </c>
      <c r="C1785" t="s">
        <v>573</v>
      </c>
      <c r="D1785" t="s">
        <v>446</v>
      </c>
      <c r="E1785">
        <v>45.469900000000003</v>
      </c>
      <c r="F1785">
        <v>-110.55719999999999</v>
      </c>
      <c r="G1785" t="s">
        <v>2635</v>
      </c>
      <c r="H1785" t="s">
        <v>459</v>
      </c>
      <c r="I1785" t="s">
        <v>2635</v>
      </c>
      <c r="J1785" t="s">
        <v>108</v>
      </c>
      <c r="K1785" t="s">
        <v>10666</v>
      </c>
      <c r="L1785" t="s">
        <v>3075</v>
      </c>
      <c r="M1785" s="43">
        <v>30319</v>
      </c>
      <c r="N1785" s="43" t="s">
        <v>10666</v>
      </c>
      <c r="O1785" t="s">
        <v>10666</v>
      </c>
      <c r="P1785" t="s">
        <v>150</v>
      </c>
      <c r="Q1785">
        <v>1</v>
      </c>
      <c r="R1785">
        <v>7.4999999999999997E-2</v>
      </c>
      <c r="S1785">
        <v>361.5</v>
      </c>
      <c r="T1785">
        <v>55.022831050000001</v>
      </c>
      <c r="U1785">
        <v>1983</v>
      </c>
      <c r="V1785" t="s">
        <v>10666</v>
      </c>
      <c r="W1785" t="s">
        <v>10666</v>
      </c>
      <c r="X1785" t="s">
        <v>10666</v>
      </c>
      <c r="Y1785" t="s">
        <v>10666</v>
      </c>
      <c r="Z1785" t="s">
        <v>3074</v>
      </c>
      <c r="AA1785" s="48" t="s">
        <v>2637</v>
      </c>
      <c r="AB1785" s="41" t="s">
        <v>11371</v>
      </c>
      <c r="AC1785" t="s">
        <v>153</v>
      </c>
      <c r="AD1785" t="s">
        <v>10666</v>
      </c>
      <c r="AE1785" t="s">
        <v>10666</v>
      </c>
      <c r="AF1785" t="s">
        <v>10666</v>
      </c>
    </row>
    <row r="1786" spans="1:32">
      <c r="A1786" t="s">
        <v>737</v>
      </c>
      <c r="B1786" t="s">
        <v>738</v>
      </c>
      <c r="C1786" t="s">
        <v>739</v>
      </c>
      <c r="D1786" t="s">
        <v>483</v>
      </c>
      <c r="E1786">
        <v>43.788899999999998</v>
      </c>
      <c r="F1786">
        <v>-115.99460000000001</v>
      </c>
      <c r="G1786" t="s">
        <v>740</v>
      </c>
      <c r="H1786" t="s">
        <v>459</v>
      </c>
      <c r="I1786" t="s">
        <v>740</v>
      </c>
      <c r="J1786" t="s">
        <v>108</v>
      </c>
      <c r="K1786" t="s">
        <v>10666</v>
      </c>
      <c r="L1786" t="s">
        <v>741</v>
      </c>
      <c r="M1786" s="43">
        <v>30565</v>
      </c>
      <c r="N1786" s="43" t="s">
        <v>10666</v>
      </c>
      <c r="O1786" t="s">
        <v>10666</v>
      </c>
      <c r="P1786" t="s">
        <v>150</v>
      </c>
      <c r="Q1786">
        <v>1</v>
      </c>
      <c r="R1786">
        <v>7.4999999999999997E-3</v>
      </c>
      <c r="S1786">
        <v>1.1000000000000001</v>
      </c>
      <c r="T1786">
        <v>1.6742770170000001</v>
      </c>
      <c r="U1786">
        <v>1983</v>
      </c>
      <c r="V1786" t="s">
        <v>10666</v>
      </c>
      <c r="W1786" t="s">
        <v>10666</v>
      </c>
      <c r="X1786" t="s">
        <v>10666</v>
      </c>
      <c r="Y1786" t="s">
        <v>10666</v>
      </c>
      <c r="Z1786" t="s">
        <v>742</v>
      </c>
      <c r="AA1786" s="48" t="s">
        <v>743</v>
      </c>
      <c r="AB1786" s="41" t="s">
        <v>10897</v>
      </c>
      <c r="AC1786" t="s">
        <v>153</v>
      </c>
      <c r="AD1786" t="s">
        <v>10666</v>
      </c>
      <c r="AE1786" t="s">
        <v>10666</v>
      </c>
      <c r="AF1786" t="s">
        <v>10666</v>
      </c>
    </row>
    <row r="1787" spans="1:32">
      <c r="A1787" t="s">
        <v>3068</v>
      </c>
      <c r="B1787" t="s">
        <v>3069</v>
      </c>
      <c r="C1787" t="s">
        <v>2328</v>
      </c>
      <c r="D1787" t="s">
        <v>146</v>
      </c>
      <c r="E1787">
        <v>41.773944</v>
      </c>
      <c r="F1787">
        <v>-122.106043</v>
      </c>
      <c r="G1787" t="s">
        <v>3070</v>
      </c>
      <c r="H1787" t="s">
        <v>459</v>
      </c>
      <c r="I1787" t="s">
        <v>3070</v>
      </c>
      <c r="J1787" t="s">
        <v>108</v>
      </c>
      <c r="K1787" t="s">
        <v>10666</v>
      </c>
      <c r="L1787" t="s">
        <v>3071</v>
      </c>
      <c r="M1787" s="43">
        <v>30348</v>
      </c>
      <c r="N1787" s="43" t="s">
        <v>10666</v>
      </c>
      <c r="O1787" t="s">
        <v>10666</v>
      </c>
      <c r="P1787" t="s">
        <v>150</v>
      </c>
      <c r="Q1787">
        <v>1</v>
      </c>
      <c r="R1787">
        <v>0.1</v>
      </c>
      <c r="S1787" t="s">
        <v>10666</v>
      </c>
      <c r="T1787" t="s">
        <v>10666</v>
      </c>
      <c r="U1787">
        <v>1983</v>
      </c>
      <c r="V1787" t="s">
        <v>10666</v>
      </c>
      <c r="W1787" t="s">
        <v>10666</v>
      </c>
      <c r="X1787" t="s">
        <v>10666</v>
      </c>
      <c r="Y1787" t="s">
        <v>10666</v>
      </c>
      <c r="Z1787" t="s">
        <v>3069</v>
      </c>
      <c r="AA1787" s="48" t="s">
        <v>3072</v>
      </c>
      <c r="AB1787" s="41" t="s">
        <v>10948</v>
      </c>
      <c r="AC1787" t="s">
        <v>153</v>
      </c>
      <c r="AD1787" t="s">
        <v>10666</v>
      </c>
      <c r="AE1787" t="s">
        <v>10666</v>
      </c>
      <c r="AF1787" t="s">
        <v>10666</v>
      </c>
    </row>
    <row r="1788" spans="1:32">
      <c r="A1788" t="s">
        <v>3061</v>
      </c>
      <c r="B1788" t="s">
        <v>3062</v>
      </c>
      <c r="C1788" t="s">
        <v>3063</v>
      </c>
      <c r="D1788" t="s">
        <v>483</v>
      </c>
      <c r="E1788">
        <v>43.166699999999999</v>
      </c>
      <c r="F1788">
        <v>-111.08329999999999</v>
      </c>
      <c r="G1788" t="s">
        <v>3064</v>
      </c>
      <c r="H1788" t="s">
        <v>459</v>
      </c>
      <c r="I1788" t="s">
        <v>3064</v>
      </c>
      <c r="J1788" t="s">
        <v>108</v>
      </c>
      <c r="K1788" t="s">
        <v>10666</v>
      </c>
      <c r="L1788" t="s">
        <v>3065</v>
      </c>
      <c r="M1788" s="43">
        <v>30312</v>
      </c>
      <c r="N1788" s="43" t="s">
        <v>10666</v>
      </c>
      <c r="O1788" t="s">
        <v>10666</v>
      </c>
      <c r="P1788" t="s">
        <v>150</v>
      </c>
      <c r="Q1788">
        <v>1</v>
      </c>
      <c r="R1788">
        <v>7.4999999999999997E-3</v>
      </c>
      <c r="S1788">
        <v>30.24</v>
      </c>
      <c r="T1788">
        <v>46.027397260000001</v>
      </c>
      <c r="U1788">
        <v>1989</v>
      </c>
      <c r="V1788" t="s">
        <v>10666</v>
      </c>
      <c r="W1788" t="s">
        <v>10666</v>
      </c>
      <c r="X1788" t="s">
        <v>10666</v>
      </c>
      <c r="Y1788" t="s">
        <v>10666</v>
      </c>
      <c r="Z1788" t="s">
        <v>3066</v>
      </c>
      <c r="AA1788" s="48" t="s">
        <v>3067</v>
      </c>
      <c r="AB1788" s="41" t="s">
        <v>10938</v>
      </c>
      <c r="AC1788" t="s">
        <v>153</v>
      </c>
      <c r="AD1788" t="s">
        <v>10666</v>
      </c>
      <c r="AE1788" t="s">
        <v>10666</v>
      </c>
      <c r="AF1788" t="s">
        <v>10666</v>
      </c>
    </row>
    <row r="1789" spans="1:32">
      <c r="A1789" t="s">
        <v>3059</v>
      </c>
      <c r="B1789" t="s">
        <v>3060</v>
      </c>
      <c r="C1789" t="s">
        <v>2349</v>
      </c>
      <c r="D1789" t="s">
        <v>446</v>
      </c>
      <c r="E1789">
        <v>46.333599999999997</v>
      </c>
      <c r="F1789">
        <v>-113.2555</v>
      </c>
      <c r="G1789" t="s">
        <v>3055</v>
      </c>
      <c r="H1789" t="s">
        <v>148</v>
      </c>
      <c r="I1789" t="s">
        <v>3055</v>
      </c>
      <c r="J1789" t="s">
        <v>108</v>
      </c>
      <c r="K1789" t="s">
        <v>10666</v>
      </c>
      <c r="L1789" t="s">
        <v>3056</v>
      </c>
      <c r="M1789" s="43">
        <v>30452</v>
      </c>
      <c r="N1789" s="43" t="s">
        <v>10666</v>
      </c>
      <c r="O1789" t="s">
        <v>149</v>
      </c>
      <c r="P1789" t="s">
        <v>150</v>
      </c>
      <c r="Q1789">
        <v>1</v>
      </c>
      <c r="R1789">
        <v>0.1</v>
      </c>
      <c r="S1789" t="s">
        <v>10666</v>
      </c>
      <c r="T1789" t="s">
        <v>10666</v>
      </c>
      <c r="U1789">
        <v>1982</v>
      </c>
      <c r="V1789" t="s">
        <v>10666</v>
      </c>
      <c r="W1789" t="s">
        <v>10666</v>
      </c>
      <c r="X1789" t="s">
        <v>10666</v>
      </c>
      <c r="Y1789" t="s">
        <v>10666</v>
      </c>
      <c r="Z1789" t="s">
        <v>3057</v>
      </c>
      <c r="AA1789" s="48" t="s">
        <v>3058</v>
      </c>
      <c r="AB1789" s="41" t="s">
        <v>10788</v>
      </c>
      <c r="AC1789" t="s">
        <v>153</v>
      </c>
      <c r="AD1789" t="s">
        <v>10666</v>
      </c>
      <c r="AE1789" t="s">
        <v>10666</v>
      </c>
      <c r="AF1789" t="s">
        <v>10666</v>
      </c>
    </row>
    <row r="1790" spans="1:32">
      <c r="A1790" t="s">
        <v>3053</v>
      </c>
      <c r="B1790" t="s">
        <v>3054</v>
      </c>
      <c r="C1790" t="s">
        <v>2349</v>
      </c>
      <c r="D1790" t="s">
        <v>446</v>
      </c>
      <c r="E1790">
        <v>46.325499999999998</v>
      </c>
      <c r="F1790">
        <v>-113.2598</v>
      </c>
      <c r="G1790" t="s">
        <v>3055</v>
      </c>
      <c r="H1790" t="s">
        <v>148</v>
      </c>
      <c r="I1790" t="s">
        <v>3055</v>
      </c>
      <c r="J1790" t="s">
        <v>108</v>
      </c>
      <c r="K1790" t="s">
        <v>10666</v>
      </c>
      <c r="L1790" t="s">
        <v>3056</v>
      </c>
      <c r="M1790" s="43">
        <v>30452</v>
      </c>
      <c r="N1790" s="43" t="s">
        <v>10666</v>
      </c>
      <c r="O1790" t="s">
        <v>149</v>
      </c>
      <c r="P1790" t="s">
        <v>150</v>
      </c>
      <c r="Q1790">
        <v>1</v>
      </c>
      <c r="R1790">
        <v>0.1</v>
      </c>
      <c r="S1790" t="s">
        <v>10666</v>
      </c>
      <c r="T1790" t="s">
        <v>10666</v>
      </c>
      <c r="U1790">
        <v>1983</v>
      </c>
      <c r="V1790" t="s">
        <v>10666</v>
      </c>
      <c r="W1790" t="s">
        <v>10666</v>
      </c>
      <c r="X1790" t="s">
        <v>10666</v>
      </c>
      <c r="Y1790" t="s">
        <v>10666</v>
      </c>
      <c r="Z1790" t="s">
        <v>3057</v>
      </c>
      <c r="AA1790" s="48" t="s">
        <v>3058</v>
      </c>
      <c r="AB1790" s="41" t="s">
        <v>10788</v>
      </c>
      <c r="AC1790" t="s">
        <v>153</v>
      </c>
      <c r="AD1790" t="s">
        <v>10666</v>
      </c>
      <c r="AE1790" t="s">
        <v>10666</v>
      </c>
      <c r="AF1790" t="s">
        <v>10666</v>
      </c>
    </row>
    <row r="1791" spans="1:32">
      <c r="A1791" t="s">
        <v>3046</v>
      </c>
      <c r="B1791" t="s">
        <v>3047</v>
      </c>
      <c r="C1791" t="s">
        <v>3048</v>
      </c>
      <c r="D1791" t="s">
        <v>208</v>
      </c>
      <c r="E1791">
        <v>39.081000000000003</v>
      </c>
      <c r="F1791">
        <v>-110.1407</v>
      </c>
      <c r="G1791" t="s">
        <v>3049</v>
      </c>
      <c r="H1791" t="s">
        <v>459</v>
      </c>
      <c r="I1791" t="s">
        <v>3049</v>
      </c>
      <c r="J1791" t="s">
        <v>108</v>
      </c>
      <c r="K1791" t="s">
        <v>10666</v>
      </c>
      <c r="L1791" t="s">
        <v>3050</v>
      </c>
      <c r="M1791" s="43">
        <v>32085</v>
      </c>
      <c r="N1791" s="43" t="s">
        <v>10666</v>
      </c>
      <c r="O1791" t="s">
        <v>10666</v>
      </c>
      <c r="P1791" t="s">
        <v>150</v>
      </c>
      <c r="Q1791">
        <v>2</v>
      </c>
      <c r="R1791">
        <v>0.4</v>
      </c>
      <c r="S1791">
        <v>2498.8888889999998</v>
      </c>
      <c r="T1791">
        <v>71.315322170000002</v>
      </c>
      <c r="U1791" t="s">
        <v>10666</v>
      </c>
      <c r="V1791" t="s">
        <v>10666</v>
      </c>
      <c r="W1791" t="s">
        <v>10666</v>
      </c>
      <c r="X1791" t="s">
        <v>10666</v>
      </c>
      <c r="Y1791" t="s">
        <v>10666</v>
      </c>
      <c r="Z1791" t="s">
        <v>3051</v>
      </c>
      <c r="AA1791" s="48" t="s">
        <v>3052</v>
      </c>
      <c r="AB1791" s="41" t="s">
        <v>11384</v>
      </c>
      <c r="AC1791" t="s">
        <v>153</v>
      </c>
      <c r="AD1791" t="s">
        <v>10666</v>
      </c>
      <c r="AE1791" t="s">
        <v>10666</v>
      </c>
      <c r="AF1791" t="s">
        <v>10666</v>
      </c>
    </row>
    <row r="1792" spans="1:32">
      <c r="A1792" t="s">
        <v>3041</v>
      </c>
      <c r="B1792" t="s">
        <v>3042</v>
      </c>
      <c r="C1792" t="s">
        <v>1602</v>
      </c>
      <c r="D1792" t="s">
        <v>483</v>
      </c>
      <c r="E1792">
        <v>42.538400000000003</v>
      </c>
      <c r="F1792">
        <v>-114.56399999999999</v>
      </c>
      <c r="G1792" t="s">
        <v>3042</v>
      </c>
      <c r="H1792" t="s">
        <v>459</v>
      </c>
      <c r="I1792" t="s">
        <v>3042</v>
      </c>
      <c r="J1792" t="s">
        <v>108</v>
      </c>
      <c r="K1792" t="s">
        <v>10666</v>
      </c>
      <c r="L1792" t="s">
        <v>3043</v>
      </c>
      <c r="M1792" s="43">
        <v>30323</v>
      </c>
      <c r="N1792" s="43" t="s">
        <v>10666</v>
      </c>
      <c r="O1792" t="s">
        <v>149</v>
      </c>
      <c r="P1792" t="s">
        <v>150</v>
      </c>
      <c r="Q1792">
        <v>4</v>
      </c>
      <c r="R1792">
        <v>0.26100000000000001</v>
      </c>
      <c r="S1792" t="s">
        <v>10666</v>
      </c>
      <c r="T1792" t="s">
        <v>10666</v>
      </c>
      <c r="U1792" t="s">
        <v>10666</v>
      </c>
      <c r="V1792" t="s">
        <v>10666</v>
      </c>
      <c r="W1792" t="s">
        <v>10666</v>
      </c>
      <c r="X1792" t="s">
        <v>10666</v>
      </c>
      <c r="Y1792" t="s">
        <v>10666</v>
      </c>
      <c r="Z1792" t="s">
        <v>3044</v>
      </c>
      <c r="AA1792" s="48" t="s">
        <v>3045</v>
      </c>
      <c r="AB1792" s="41" t="s">
        <v>10840</v>
      </c>
      <c r="AC1792" t="s">
        <v>153</v>
      </c>
      <c r="AD1792" t="s">
        <v>10666</v>
      </c>
      <c r="AE1792" t="s">
        <v>10666</v>
      </c>
      <c r="AF1792" t="s">
        <v>10666</v>
      </c>
    </row>
    <row r="1793" spans="1:32">
      <c r="A1793" t="s">
        <v>3034</v>
      </c>
      <c r="B1793" t="s">
        <v>3035</v>
      </c>
      <c r="C1793" t="s">
        <v>3036</v>
      </c>
      <c r="D1793" t="s">
        <v>458</v>
      </c>
      <c r="E1793">
        <v>43.457500000000003</v>
      </c>
      <c r="F1793">
        <v>-70.6066</v>
      </c>
      <c r="G1793" t="s">
        <v>3037</v>
      </c>
      <c r="H1793" t="s">
        <v>459</v>
      </c>
      <c r="I1793" t="s">
        <v>3037</v>
      </c>
      <c r="J1793" t="s">
        <v>108</v>
      </c>
      <c r="K1793" t="s">
        <v>10666</v>
      </c>
      <c r="L1793" t="s">
        <v>3038</v>
      </c>
      <c r="M1793" s="43">
        <v>30230</v>
      </c>
      <c r="N1793" s="43" t="s">
        <v>10666</v>
      </c>
      <c r="O1793" t="s">
        <v>10666</v>
      </c>
      <c r="P1793" t="s">
        <v>150</v>
      </c>
      <c r="Q1793">
        <v>1</v>
      </c>
      <c r="R1793">
        <v>0.03</v>
      </c>
      <c r="S1793" t="s">
        <v>10666</v>
      </c>
      <c r="T1793" t="s">
        <v>10666</v>
      </c>
      <c r="U1793">
        <v>1985</v>
      </c>
      <c r="V1793" t="s">
        <v>10666</v>
      </c>
      <c r="W1793" t="s">
        <v>10666</v>
      </c>
      <c r="X1793" t="s">
        <v>10666</v>
      </c>
      <c r="Y1793" t="s">
        <v>10666</v>
      </c>
      <c r="Z1793" t="s">
        <v>3039</v>
      </c>
      <c r="AA1793" s="48" t="s">
        <v>3040</v>
      </c>
      <c r="AB1793" s="41" t="s">
        <v>10832</v>
      </c>
      <c r="AC1793" t="s">
        <v>232</v>
      </c>
      <c r="AD1793" t="s">
        <v>10666</v>
      </c>
      <c r="AE1793" t="s">
        <v>10666</v>
      </c>
      <c r="AF1793" t="s">
        <v>10666</v>
      </c>
    </row>
    <row r="1794" spans="1:32">
      <c r="A1794" t="s">
        <v>3023</v>
      </c>
      <c r="B1794" t="s">
        <v>3024</v>
      </c>
      <c r="C1794" t="s">
        <v>244</v>
      </c>
      <c r="D1794" t="s">
        <v>245</v>
      </c>
      <c r="E1794">
        <v>34.634700000000002</v>
      </c>
      <c r="F1794">
        <v>-82.969399999999993</v>
      </c>
      <c r="G1794" t="s">
        <v>3025</v>
      </c>
      <c r="H1794" t="s">
        <v>459</v>
      </c>
      <c r="I1794" t="s">
        <v>3025</v>
      </c>
      <c r="J1794" t="s">
        <v>108</v>
      </c>
      <c r="K1794" t="s">
        <v>10666</v>
      </c>
      <c r="L1794" t="s">
        <v>3026</v>
      </c>
      <c r="M1794" s="43">
        <v>44593</v>
      </c>
      <c r="N1794" s="43">
        <v>59202</v>
      </c>
      <c r="O1794" t="s">
        <v>161</v>
      </c>
      <c r="P1794" t="s">
        <v>162</v>
      </c>
      <c r="Q1794">
        <v>3</v>
      </c>
      <c r="R1794">
        <v>0.88900000000000001</v>
      </c>
      <c r="S1794">
        <v>3425</v>
      </c>
      <c r="T1794">
        <v>43.979947709999998</v>
      </c>
      <c r="U1794">
        <v>1984</v>
      </c>
      <c r="V1794" t="s">
        <v>10666</v>
      </c>
      <c r="W1794" t="s">
        <v>10666</v>
      </c>
      <c r="X1794" t="s">
        <v>10666</v>
      </c>
      <c r="Y1794" t="s">
        <v>10666</v>
      </c>
      <c r="Z1794" t="s">
        <v>3027</v>
      </c>
      <c r="AA1794" s="48" t="s">
        <v>3028</v>
      </c>
      <c r="AB1794" s="41" t="s">
        <v>10995</v>
      </c>
      <c r="AC1794" t="s">
        <v>253</v>
      </c>
      <c r="AD1794" t="s">
        <v>10666</v>
      </c>
      <c r="AE1794" t="s">
        <v>10666</v>
      </c>
      <c r="AF1794" t="s">
        <v>10666</v>
      </c>
    </row>
    <row r="1795" spans="1:32">
      <c r="A1795" t="s">
        <v>3029</v>
      </c>
      <c r="B1795" t="s">
        <v>3030</v>
      </c>
      <c r="C1795" t="s">
        <v>3031</v>
      </c>
      <c r="D1795" t="s">
        <v>469</v>
      </c>
      <c r="E1795">
        <v>43.534500000000001</v>
      </c>
      <c r="F1795">
        <v>-71.468100000000007</v>
      </c>
      <c r="G1795" t="s">
        <v>2467</v>
      </c>
      <c r="H1795" t="s">
        <v>459</v>
      </c>
      <c r="I1795" t="s">
        <v>2467</v>
      </c>
      <c r="J1795" t="s">
        <v>108</v>
      </c>
      <c r="K1795" t="s">
        <v>10666</v>
      </c>
      <c r="L1795" t="s">
        <v>3032</v>
      </c>
      <c r="M1795" s="43">
        <v>31128</v>
      </c>
      <c r="N1795" s="43" t="s">
        <v>10666</v>
      </c>
      <c r="O1795" t="s">
        <v>161</v>
      </c>
      <c r="P1795" t="s">
        <v>150</v>
      </c>
      <c r="Q1795">
        <v>2</v>
      </c>
      <c r="R1795">
        <v>0.435</v>
      </c>
      <c r="S1795">
        <v>950</v>
      </c>
      <c r="T1795">
        <v>24.930457149999999</v>
      </c>
      <c r="U1795">
        <v>1986</v>
      </c>
      <c r="V1795" t="s">
        <v>10666</v>
      </c>
      <c r="W1795" t="s">
        <v>10666</v>
      </c>
      <c r="X1795" t="s">
        <v>10666</v>
      </c>
      <c r="Y1795" t="s">
        <v>10666</v>
      </c>
      <c r="Z1795" t="s">
        <v>2929</v>
      </c>
      <c r="AA1795" s="48" t="s">
        <v>3033</v>
      </c>
      <c r="AB1795" s="41" t="s">
        <v>10930</v>
      </c>
      <c r="AC1795" t="s">
        <v>232</v>
      </c>
      <c r="AD1795" t="s">
        <v>10666</v>
      </c>
      <c r="AE1795" t="s">
        <v>10666</v>
      </c>
      <c r="AF1795" t="s">
        <v>10666</v>
      </c>
    </row>
    <row r="1796" spans="1:32">
      <c r="A1796" t="s">
        <v>3018</v>
      </c>
      <c r="B1796" t="s">
        <v>3019</v>
      </c>
      <c r="C1796" t="s">
        <v>194</v>
      </c>
      <c r="D1796" t="s">
        <v>903</v>
      </c>
      <c r="E1796">
        <v>44.153399999999998</v>
      </c>
      <c r="F1796">
        <v>-72.655100000000004</v>
      </c>
      <c r="G1796" t="s">
        <v>3020</v>
      </c>
      <c r="H1796" t="s">
        <v>459</v>
      </c>
      <c r="I1796" t="s">
        <v>3020</v>
      </c>
      <c r="J1796" t="s">
        <v>108</v>
      </c>
      <c r="K1796" t="s">
        <v>10666</v>
      </c>
      <c r="L1796" t="s">
        <v>3021</v>
      </c>
      <c r="M1796" s="43">
        <v>31015</v>
      </c>
      <c r="N1796" s="43" t="s">
        <v>10666</v>
      </c>
      <c r="O1796" t="s">
        <v>10666</v>
      </c>
      <c r="P1796" t="s">
        <v>150</v>
      </c>
      <c r="Q1796">
        <v>2</v>
      </c>
      <c r="R1796">
        <v>0.222</v>
      </c>
      <c r="S1796">
        <v>200</v>
      </c>
      <c r="T1796">
        <v>10.284256859999999</v>
      </c>
      <c r="U1796">
        <v>1985</v>
      </c>
      <c r="V1796" t="s">
        <v>10666</v>
      </c>
      <c r="W1796" t="s">
        <v>10666</v>
      </c>
      <c r="X1796" t="s">
        <v>10666</v>
      </c>
      <c r="Y1796" t="s">
        <v>10666</v>
      </c>
      <c r="Z1796" t="s">
        <v>3019</v>
      </c>
      <c r="AA1796" s="48" t="s">
        <v>3022</v>
      </c>
      <c r="AB1796" s="41" t="s">
        <v>10740</v>
      </c>
      <c r="AC1796" t="s">
        <v>232</v>
      </c>
      <c r="AD1796" t="s">
        <v>10666</v>
      </c>
      <c r="AE1796" t="s">
        <v>10666</v>
      </c>
      <c r="AF1796" t="s">
        <v>10666</v>
      </c>
    </row>
    <row r="1797" spans="1:32">
      <c r="A1797" t="s">
        <v>3007</v>
      </c>
      <c r="B1797" t="s">
        <v>3008</v>
      </c>
      <c r="C1797" t="s">
        <v>3009</v>
      </c>
      <c r="D1797" t="s">
        <v>208</v>
      </c>
      <c r="E1797">
        <v>39.2121</v>
      </c>
      <c r="F1797">
        <v>-111.6073</v>
      </c>
      <c r="G1797" t="s">
        <v>1758</v>
      </c>
      <c r="H1797" t="s">
        <v>650</v>
      </c>
      <c r="I1797" t="s">
        <v>1758</v>
      </c>
      <c r="J1797" t="s">
        <v>108</v>
      </c>
      <c r="K1797" t="s">
        <v>10666</v>
      </c>
      <c r="L1797" t="s">
        <v>3010</v>
      </c>
      <c r="M1797" s="43">
        <v>32066</v>
      </c>
      <c r="N1797" s="43">
        <v>50313</v>
      </c>
      <c r="O1797" t="s">
        <v>10666</v>
      </c>
      <c r="P1797" t="s">
        <v>162</v>
      </c>
      <c r="Q1797">
        <v>2</v>
      </c>
      <c r="R1797">
        <v>0.65</v>
      </c>
      <c r="S1797">
        <v>2355</v>
      </c>
      <c r="T1797">
        <v>41.359325609999999</v>
      </c>
      <c r="U1797" t="s">
        <v>10666</v>
      </c>
      <c r="V1797" t="s">
        <v>10666</v>
      </c>
      <c r="W1797" t="s">
        <v>10666</v>
      </c>
      <c r="X1797" t="s">
        <v>10666</v>
      </c>
      <c r="Y1797" t="s">
        <v>10666</v>
      </c>
      <c r="Z1797" t="s">
        <v>3011</v>
      </c>
      <c r="AA1797" s="48" t="s">
        <v>3012</v>
      </c>
      <c r="AB1797" s="41" t="s">
        <v>10820</v>
      </c>
      <c r="AC1797" t="s">
        <v>153</v>
      </c>
      <c r="AD1797" t="s">
        <v>10666</v>
      </c>
      <c r="AE1797" t="s">
        <v>10666</v>
      </c>
      <c r="AF1797" t="s">
        <v>10666</v>
      </c>
    </row>
    <row r="1798" spans="1:32">
      <c r="A1798" t="s">
        <v>3013</v>
      </c>
      <c r="B1798" t="s">
        <v>3014</v>
      </c>
      <c r="C1798" t="s">
        <v>765</v>
      </c>
      <c r="D1798" t="s">
        <v>146</v>
      </c>
      <c r="E1798">
        <v>34.039299999999997</v>
      </c>
      <c r="F1798">
        <v>-117.8283</v>
      </c>
      <c r="G1798" t="s">
        <v>3015</v>
      </c>
      <c r="H1798" t="s">
        <v>148</v>
      </c>
      <c r="I1798" t="s">
        <v>3015</v>
      </c>
      <c r="J1798" t="s">
        <v>108</v>
      </c>
      <c r="K1798" t="s">
        <v>10666</v>
      </c>
      <c r="L1798" t="s">
        <v>3016</v>
      </c>
      <c r="M1798" s="43">
        <v>30343</v>
      </c>
      <c r="N1798" s="43" t="s">
        <v>10666</v>
      </c>
      <c r="O1798" t="s">
        <v>149</v>
      </c>
      <c r="P1798" t="s">
        <v>150</v>
      </c>
      <c r="Q1798">
        <v>2</v>
      </c>
      <c r="R1798">
        <v>0.182</v>
      </c>
      <c r="S1798" t="s">
        <v>10666</v>
      </c>
      <c r="T1798" t="s">
        <v>10666</v>
      </c>
      <c r="U1798">
        <v>1984</v>
      </c>
      <c r="V1798" t="s">
        <v>10666</v>
      </c>
      <c r="W1798" t="s">
        <v>10666</v>
      </c>
      <c r="X1798" t="s">
        <v>10666</v>
      </c>
      <c r="Y1798" t="s">
        <v>10666</v>
      </c>
      <c r="Z1798" t="s">
        <v>3017</v>
      </c>
      <c r="AA1798" s="48" t="s">
        <v>1940</v>
      </c>
      <c r="AB1798" s="41" t="s">
        <v>10721</v>
      </c>
      <c r="AC1798" t="s">
        <v>153</v>
      </c>
      <c r="AD1798" t="s">
        <v>10666</v>
      </c>
      <c r="AE1798" t="s">
        <v>10666</v>
      </c>
      <c r="AF1798" t="s">
        <v>10666</v>
      </c>
    </row>
    <row r="1799" spans="1:32">
      <c r="A1799" t="s">
        <v>3001</v>
      </c>
      <c r="B1799" t="s">
        <v>3002</v>
      </c>
      <c r="C1799" t="s">
        <v>1198</v>
      </c>
      <c r="D1799" t="s">
        <v>903</v>
      </c>
      <c r="E1799">
        <v>42.795299999999997</v>
      </c>
      <c r="F1799">
        <v>-73.264200000000002</v>
      </c>
      <c r="G1799" t="s">
        <v>3003</v>
      </c>
      <c r="H1799" t="s">
        <v>148</v>
      </c>
      <c r="I1799" t="s">
        <v>3003</v>
      </c>
      <c r="J1799" t="s">
        <v>108</v>
      </c>
      <c r="K1799" t="s">
        <v>10666</v>
      </c>
      <c r="L1799" t="s">
        <v>3004</v>
      </c>
      <c r="M1799" s="43">
        <v>30407</v>
      </c>
      <c r="N1799" s="43" t="s">
        <v>10666</v>
      </c>
      <c r="O1799" t="s">
        <v>10666</v>
      </c>
      <c r="P1799" t="s">
        <v>150</v>
      </c>
      <c r="Q1799">
        <v>1</v>
      </c>
      <c r="R1799">
        <v>0.4</v>
      </c>
      <c r="S1799">
        <v>1800</v>
      </c>
      <c r="T1799">
        <v>51.369863010000003</v>
      </c>
      <c r="U1799">
        <v>1947</v>
      </c>
      <c r="V1799" t="s">
        <v>10666</v>
      </c>
      <c r="W1799" t="s">
        <v>10666</v>
      </c>
      <c r="X1799" t="s">
        <v>10666</v>
      </c>
      <c r="Y1799" t="s">
        <v>10666</v>
      </c>
      <c r="Z1799" t="s">
        <v>3005</v>
      </c>
      <c r="AA1799" s="48" t="s">
        <v>3006</v>
      </c>
      <c r="AB1799" s="41" t="s">
        <v>11036</v>
      </c>
      <c r="AC1799" t="s">
        <v>232</v>
      </c>
      <c r="AD1799" t="s">
        <v>10666</v>
      </c>
      <c r="AE1799" t="s">
        <v>10666</v>
      </c>
      <c r="AF1799" t="s">
        <v>10666</v>
      </c>
    </row>
    <row r="1800" spans="1:32">
      <c r="A1800" t="s">
        <v>2995</v>
      </c>
      <c r="B1800" t="s">
        <v>2996</v>
      </c>
      <c r="C1800" t="s">
        <v>1975</v>
      </c>
      <c r="D1800" t="s">
        <v>146</v>
      </c>
      <c r="E1800">
        <v>33.866700000000002</v>
      </c>
      <c r="F1800">
        <v>-116.6819</v>
      </c>
      <c r="G1800" t="s">
        <v>2997</v>
      </c>
      <c r="H1800" t="s">
        <v>148</v>
      </c>
      <c r="I1800" t="s">
        <v>2997</v>
      </c>
      <c r="J1800" t="s">
        <v>108</v>
      </c>
      <c r="K1800" t="s">
        <v>10666</v>
      </c>
      <c r="L1800" t="s">
        <v>2998</v>
      </c>
      <c r="M1800" s="43">
        <v>30435</v>
      </c>
      <c r="N1800" s="43" t="s">
        <v>10666</v>
      </c>
      <c r="O1800" t="s">
        <v>10666</v>
      </c>
      <c r="P1800" t="s">
        <v>150</v>
      </c>
      <c r="Q1800">
        <v>1</v>
      </c>
      <c r="R1800">
        <v>0.4</v>
      </c>
      <c r="S1800">
        <v>1800</v>
      </c>
      <c r="T1800">
        <v>51.369863010000003</v>
      </c>
      <c r="U1800">
        <v>1988</v>
      </c>
      <c r="V1800" t="s">
        <v>10666</v>
      </c>
      <c r="W1800" t="s">
        <v>10666</v>
      </c>
      <c r="X1800" t="s">
        <v>10666</v>
      </c>
      <c r="Y1800" t="s">
        <v>10666</v>
      </c>
      <c r="Z1800" t="s">
        <v>2999</v>
      </c>
      <c r="AA1800" s="48" t="s">
        <v>3000</v>
      </c>
      <c r="AB1800" s="41" t="s">
        <v>10797</v>
      </c>
      <c r="AC1800" t="s">
        <v>153</v>
      </c>
      <c r="AD1800" t="s">
        <v>10666</v>
      </c>
      <c r="AE1800" t="s">
        <v>10666</v>
      </c>
      <c r="AF1800" t="s">
        <v>10666</v>
      </c>
    </row>
    <row r="1801" spans="1:32">
      <c r="A1801" t="s">
        <v>2988</v>
      </c>
      <c r="B1801" t="s">
        <v>2989</v>
      </c>
      <c r="C1801" t="s">
        <v>2990</v>
      </c>
      <c r="D1801" t="s">
        <v>277</v>
      </c>
      <c r="E1801">
        <v>38.104300000000002</v>
      </c>
      <c r="F1801">
        <v>-78.467799999999997</v>
      </c>
      <c r="G1801" t="s">
        <v>2991</v>
      </c>
      <c r="H1801" t="s">
        <v>148</v>
      </c>
      <c r="I1801" t="s">
        <v>2991</v>
      </c>
      <c r="J1801" t="s">
        <v>108</v>
      </c>
      <c r="K1801" t="s">
        <v>10666</v>
      </c>
      <c r="L1801" t="s">
        <v>2992</v>
      </c>
      <c r="M1801" s="43">
        <v>30300</v>
      </c>
      <c r="N1801" s="43" t="s">
        <v>10666</v>
      </c>
      <c r="O1801" t="s">
        <v>10666</v>
      </c>
      <c r="P1801" t="s">
        <v>150</v>
      </c>
      <c r="Q1801">
        <v>1</v>
      </c>
      <c r="R1801">
        <v>1.07</v>
      </c>
      <c r="S1801" t="s">
        <v>10666</v>
      </c>
      <c r="T1801" t="s">
        <v>10666</v>
      </c>
      <c r="U1801">
        <v>1991</v>
      </c>
      <c r="V1801" t="s">
        <v>10666</v>
      </c>
      <c r="W1801" t="s">
        <v>10666</v>
      </c>
      <c r="X1801" t="s">
        <v>10666</v>
      </c>
      <c r="Y1801" t="s">
        <v>10666</v>
      </c>
      <c r="Z1801" t="s">
        <v>2993</v>
      </c>
      <c r="AA1801" s="48" t="s">
        <v>2994</v>
      </c>
      <c r="AB1801" s="41" t="s">
        <v>11383</v>
      </c>
      <c r="AC1801" t="s">
        <v>253</v>
      </c>
      <c r="AD1801" t="s">
        <v>10666</v>
      </c>
      <c r="AE1801" t="s">
        <v>10666</v>
      </c>
      <c r="AF1801" t="s">
        <v>10666</v>
      </c>
    </row>
    <row r="1802" spans="1:32">
      <c r="A1802" t="s">
        <v>2983</v>
      </c>
      <c r="B1802" t="s">
        <v>1700</v>
      </c>
      <c r="C1802" t="s">
        <v>1969</v>
      </c>
      <c r="D1802" t="s">
        <v>286</v>
      </c>
      <c r="E1802">
        <v>43.806899999999999</v>
      </c>
      <c r="F1802">
        <v>-76.019000000000005</v>
      </c>
      <c r="G1802" t="s">
        <v>2984</v>
      </c>
      <c r="H1802" t="s">
        <v>227</v>
      </c>
      <c r="I1802" t="s">
        <v>2984</v>
      </c>
      <c r="J1802" t="s">
        <v>108</v>
      </c>
      <c r="K1802" t="s">
        <v>10666</v>
      </c>
      <c r="L1802" t="s">
        <v>2985</v>
      </c>
      <c r="M1802" s="43">
        <v>30509</v>
      </c>
      <c r="N1802" s="43" t="s">
        <v>10666</v>
      </c>
      <c r="O1802" t="s">
        <v>10666</v>
      </c>
      <c r="P1802" t="s">
        <v>150</v>
      </c>
      <c r="Q1802">
        <v>1</v>
      </c>
      <c r="R1802">
        <v>0.38700000000000001</v>
      </c>
      <c r="S1802" t="s">
        <v>10666</v>
      </c>
      <c r="T1802" t="s">
        <v>10666</v>
      </c>
      <c r="U1802">
        <v>1987</v>
      </c>
      <c r="V1802" t="s">
        <v>10666</v>
      </c>
      <c r="W1802" t="s">
        <v>10666</v>
      </c>
      <c r="X1802" t="s">
        <v>10666</v>
      </c>
      <c r="Y1802" t="s">
        <v>10666</v>
      </c>
      <c r="Z1802" t="s">
        <v>2986</v>
      </c>
      <c r="AA1802" s="48" t="s">
        <v>2987</v>
      </c>
      <c r="AB1802" s="41" t="s">
        <v>10895</v>
      </c>
      <c r="AC1802" t="s">
        <v>232</v>
      </c>
      <c r="AD1802" t="s">
        <v>10666</v>
      </c>
      <c r="AE1802" t="s">
        <v>10666</v>
      </c>
      <c r="AF1802" t="s">
        <v>10666</v>
      </c>
    </row>
    <row r="1803" spans="1:32">
      <c r="A1803" t="s">
        <v>2973</v>
      </c>
      <c r="B1803" t="s">
        <v>2974</v>
      </c>
      <c r="C1803" t="s">
        <v>2975</v>
      </c>
      <c r="D1803" t="s">
        <v>146</v>
      </c>
      <c r="E1803">
        <v>37.697800000000001</v>
      </c>
      <c r="F1803">
        <v>-118.3738</v>
      </c>
      <c r="G1803" t="s">
        <v>2976</v>
      </c>
      <c r="H1803" t="s">
        <v>459</v>
      </c>
      <c r="I1803" t="s">
        <v>2976</v>
      </c>
      <c r="J1803" t="s">
        <v>108</v>
      </c>
      <c r="K1803" t="s">
        <v>10666</v>
      </c>
      <c r="L1803" t="s">
        <v>2977</v>
      </c>
      <c r="M1803" s="43">
        <v>40396</v>
      </c>
      <c r="N1803" s="43">
        <v>51348</v>
      </c>
      <c r="O1803" t="s">
        <v>161</v>
      </c>
      <c r="P1803" t="s">
        <v>162</v>
      </c>
      <c r="Q1803">
        <v>1</v>
      </c>
      <c r="R1803">
        <v>0.17499999999999999</v>
      </c>
      <c r="S1803">
        <v>421.18400000000003</v>
      </c>
      <c r="T1803">
        <v>27.474494459999999</v>
      </c>
      <c r="U1803">
        <v>1960</v>
      </c>
      <c r="V1803" t="s">
        <v>10666</v>
      </c>
      <c r="W1803" t="s">
        <v>10666</v>
      </c>
      <c r="X1803" t="s">
        <v>10666</v>
      </c>
      <c r="Y1803" t="s">
        <v>10666</v>
      </c>
      <c r="Z1803" t="s">
        <v>2978</v>
      </c>
      <c r="AA1803" s="48" t="s">
        <v>2979</v>
      </c>
      <c r="AB1803" s="41" t="s">
        <v>10783</v>
      </c>
      <c r="AC1803" t="s">
        <v>153</v>
      </c>
      <c r="AD1803" t="s">
        <v>10666</v>
      </c>
      <c r="AE1803" t="s">
        <v>10666</v>
      </c>
      <c r="AF1803" t="s">
        <v>10666</v>
      </c>
    </row>
    <row r="1804" spans="1:32">
      <c r="A1804" t="s">
        <v>2965</v>
      </c>
      <c r="B1804" t="s">
        <v>2966</v>
      </c>
      <c r="C1804" t="s">
        <v>194</v>
      </c>
      <c r="D1804" t="s">
        <v>286</v>
      </c>
      <c r="E1804">
        <v>43.086199999999998</v>
      </c>
      <c r="F1804">
        <v>-73.495699999999999</v>
      </c>
      <c r="G1804" t="s">
        <v>2961</v>
      </c>
      <c r="H1804" t="s">
        <v>459</v>
      </c>
      <c r="I1804" t="s">
        <v>2961</v>
      </c>
      <c r="J1804" t="s">
        <v>108</v>
      </c>
      <c r="K1804" t="s">
        <v>10666</v>
      </c>
      <c r="L1804" t="s">
        <v>2967</v>
      </c>
      <c r="M1804" s="43">
        <v>31541</v>
      </c>
      <c r="N1804" s="43">
        <v>46142</v>
      </c>
      <c r="O1804" t="s">
        <v>161</v>
      </c>
      <c r="P1804" t="s">
        <v>162</v>
      </c>
      <c r="Q1804">
        <v>1</v>
      </c>
      <c r="R1804">
        <v>0.3</v>
      </c>
      <c r="S1804" t="s">
        <v>10666</v>
      </c>
      <c r="T1804" t="s">
        <v>10666</v>
      </c>
      <c r="U1804">
        <v>1989</v>
      </c>
      <c r="V1804" t="s">
        <v>10666</v>
      </c>
      <c r="W1804" t="s">
        <v>10666</v>
      </c>
      <c r="X1804" t="s">
        <v>10666</v>
      </c>
      <c r="Y1804" t="s">
        <v>10666</v>
      </c>
      <c r="Z1804" t="s">
        <v>2963</v>
      </c>
      <c r="AA1804" s="48" t="s">
        <v>2964</v>
      </c>
      <c r="AB1804" s="41" t="s">
        <v>10845</v>
      </c>
      <c r="AC1804" t="s">
        <v>232</v>
      </c>
      <c r="AD1804" t="s">
        <v>10666</v>
      </c>
      <c r="AE1804" t="s">
        <v>10666</v>
      </c>
      <c r="AF1804" t="s">
        <v>10666</v>
      </c>
    </row>
    <row r="1805" spans="1:32">
      <c r="A1805" t="s">
        <v>2959</v>
      </c>
      <c r="B1805" t="s">
        <v>2960</v>
      </c>
      <c r="C1805" t="s">
        <v>194</v>
      </c>
      <c r="D1805" t="s">
        <v>286</v>
      </c>
      <c r="E1805">
        <v>43.090600000000002</v>
      </c>
      <c r="F1805">
        <v>-73.495199999999997</v>
      </c>
      <c r="G1805" t="s">
        <v>2961</v>
      </c>
      <c r="H1805" t="s">
        <v>459</v>
      </c>
      <c r="I1805" t="s">
        <v>2961</v>
      </c>
      <c r="J1805" t="s">
        <v>108</v>
      </c>
      <c r="K1805" t="s">
        <v>10666</v>
      </c>
      <c r="L1805" t="s">
        <v>2962</v>
      </c>
      <c r="M1805" s="43">
        <v>31471</v>
      </c>
      <c r="N1805" s="43">
        <v>46053</v>
      </c>
      <c r="O1805" t="s">
        <v>161</v>
      </c>
      <c r="P1805" t="s">
        <v>162</v>
      </c>
      <c r="Q1805">
        <v>2</v>
      </c>
      <c r="R1805">
        <v>0.57399999999999995</v>
      </c>
      <c r="S1805">
        <v>3100</v>
      </c>
      <c r="T1805">
        <v>61.651790689999999</v>
      </c>
      <c r="U1805">
        <v>1988</v>
      </c>
      <c r="V1805" t="s">
        <v>10666</v>
      </c>
      <c r="W1805" t="s">
        <v>10666</v>
      </c>
      <c r="X1805" t="s">
        <v>10666</v>
      </c>
      <c r="Y1805" t="s">
        <v>10666</v>
      </c>
      <c r="Z1805" t="s">
        <v>2963</v>
      </c>
      <c r="AA1805" s="48" t="s">
        <v>2964</v>
      </c>
      <c r="AB1805" s="41" t="s">
        <v>10845</v>
      </c>
      <c r="AC1805" t="s">
        <v>232</v>
      </c>
      <c r="AD1805" t="s">
        <v>10666</v>
      </c>
      <c r="AE1805" t="s">
        <v>10666</v>
      </c>
      <c r="AF1805" t="s">
        <v>10666</v>
      </c>
    </row>
    <row r="1806" spans="1:32">
      <c r="A1806" t="s">
        <v>2968</v>
      </c>
      <c r="B1806" t="s">
        <v>2969</v>
      </c>
      <c r="C1806" t="s">
        <v>2252</v>
      </c>
      <c r="D1806" t="s">
        <v>146</v>
      </c>
      <c r="E1806">
        <v>40.682510999999998</v>
      </c>
      <c r="F1806">
        <v>-121.868058</v>
      </c>
      <c r="G1806" t="s">
        <v>2970</v>
      </c>
      <c r="H1806" t="s">
        <v>459</v>
      </c>
      <c r="I1806" t="s">
        <v>2970</v>
      </c>
      <c r="J1806" t="s">
        <v>108</v>
      </c>
      <c r="K1806" t="s">
        <v>10666</v>
      </c>
      <c r="L1806" t="s">
        <v>2971</v>
      </c>
      <c r="M1806" s="43">
        <v>30463</v>
      </c>
      <c r="N1806" s="43" t="s">
        <v>10666</v>
      </c>
      <c r="O1806" t="s">
        <v>161</v>
      </c>
      <c r="P1806" t="s">
        <v>150</v>
      </c>
      <c r="Q1806">
        <v>1</v>
      </c>
      <c r="R1806">
        <v>0.35</v>
      </c>
      <c r="S1806">
        <v>825</v>
      </c>
      <c r="T1806">
        <v>26.908023480000001</v>
      </c>
      <c r="U1806">
        <v>1984</v>
      </c>
      <c r="V1806" t="s">
        <v>10666</v>
      </c>
      <c r="W1806" t="s">
        <v>10666</v>
      </c>
      <c r="X1806" t="s">
        <v>10666</v>
      </c>
      <c r="Y1806" t="s">
        <v>10666</v>
      </c>
      <c r="Z1806" t="s">
        <v>2864</v>
      </c>
      <c r="AA1806" s="48" t="s">
        <v>2972</v>
      </c>
      <c r="AB1806" s="41" t="s">
        <v>10831</v>
      </c>
      <c r="AC1806" t="s">
        <v>153</v>
      </c>
      <c r="AD1806" t="s">
        <v>10666</v>
      </c>
      <c r="AE1806" t="s">
        <v>10666</v>
      </c>
      <c r="AF1806" t="s">
        <v>10666</v>
      </c>
    </row>
    <row r="1807" spans="1:32">
      <c r="A1807" t="s">
        <v>2953</v>
      </c>
      <c r="B1807" t="s">
        <v>2954</v>
      </c>
      <c r="C1807" t="s">
        <v>1879</v>
      </c>
      <c r="D1807" t="s">
        <v>146</v>
      </c>
      <c r="E1807">
        <v>40.122199999999999</v>
      </c>
      <c r="F1807">
        <v>-120.7897</v>
      </c>
      <c r="G1807" t="s">
        <v>2955</v>
      </c>
      <c r="H1807" t="s">
        <v>459</v>
      </c>
      <c r="I1807" t="s">
        <v>2955</v>
      </c>
      <c r="J1807" t="s">
        <v>108</v>
      </c>
      <c r="K1807" t="s">
        <v>10666</v>
      </c>
      <c r="L1807" t="s">
        <v>2956</v>
      </c>
      <c r="M1807" s="43">
        <v>30504</v>
      </c>
      <c r="N1807" s="43" t="s">
        <v>10666</v>
      </c>
      <c r="O1807" t="s">
        <v>149</v>
      </c>
      <c r="P1807" t="s">
        <v>150</v>
      </c>
      <c r="Q1807">
        <v>1</v>
      </c>
      <c r="R1807">
        <v>3.6999999999999998E-2</v>
      </c>
      <c r="S1807">
        <v>83</v>
      </c>
      <c r="T1807">
        <v>25.607799579999998</v>
      </c>
      <c r="U1807">
        <v>1996</v>
      </c>
      <c r="V1807" t="s">
        <v>10666</v>
      </c>
      <c r="W1807" t="s">
        <v>10666</v>
      </c>
      <c r="X1807" t="s">
        <v>10666</v>
      </c>
      <c r="Y1807" t="s">
        <v>10666</v>
      </c>
      <c r="Z1807" t="s">
        <v>2957</v>
      </c>
      <c r="AA1807" s="48" t="s">
        <v>2958</v>
      </c>
      <c r="AB1807" s="41" t="s">
        <v>10784</v>
      </c>
      <c r="AC1807" t="s">
        <v>153</v>
      </c>
      <c r="AD1807" t="s">
        <v>10666</v>
      </c>
      <c r="AE1807" t="s">
        <v>10666</v>
      </c>
      <c r="AF1807" t="s">
        <v>10666</v>
      </c>
    </row>
    <row r="1808" spans="1:32">
      <c r="A1808" t="s">
        <v>2948</v>
      </c>
      <c r="B1808" t="s">
        <v>2949</v>
      </c>
      <c r="C1808" t="s">
        <v>1154</v>
      </c>
      <c r="D1808" t="s">
        <v>469</v>
      </c>
      <c r="E1808">
        <v>44.472900000000003</v>
      </c>
      <c r="F1808">
        <v>-71.479900000000001</v>
      </c>
      <c r="G1808" t="s">
        <v>2950</v>
      </c>
      <c r="H1808" t="s">
        <v>459</v>
      </c>
      <c r="I1808" t="s">
        <v>2950</v>
      </c>
      <c r="J1808" t="s">
        <v>108</v>
      </c>
      <c r="K1808" t="s">
        <v>10666</v>
      </c>
      <c r="L1808" t="s">
        <v>2951</v>
      </c>
      <c r="M1808" s="43">
        <v>30336</v>
      </c>
      <c r="N1808" s="43" t="s">
        <v>10666</v>
      </c>
      <c r="O1808" t="s">
        <v>10666</v>
      </c>
      <c r="P1808" t="s">
        <v>150</v>
      </c>
      <c r="Q1808">
        <v>1</v>
      </c>
      <c r="R1808">
        <v>2.1999999999999999E-2</v>
      </c>
      <c r="S1808" t="s">
        <v>10666</v>
      </c>
      <c r="T1808" t="s">
        <v>10666</v>
      </c>
      <c r="U1808">
        <v>1982</v>
      </c>
      <c r="V1808" t="s">
        <v>10666</v>
      </c>
      <c r="W1808" t="s">
        <v>10666</v>
      </c>
      <c r="X1808" t="s">
        <v>10666</v>
      </c>
      <c r="Y1808" t="s">
        <v>10666</v>
      </c>
      <c r="Z1808" t="s">
        <v>2952</v>
      </c>
      <c r="AA1808" s="48" t="s">
        <v>2737</v>
      </c>
      <c r="AB1808" s="41" t="s">
        <v>10858</v>
      </c>
      <c r="AC1808" t="s">
        <v>232</v>
      </c>
      <c r="AD1808" t="s">
        <v>10666</v>
      </c>
      <c r="AE1808" t="s">
        <v>10666</v>
      </c>
      <c r="AF1808" t="s">
        <v>10666</v>
      </c>
    </row>
    <row r="1809" spans="1:32">
      <c r="A1809" t="s">
        <v>2942</v>
      </c>
      <c r="B1809" t="s">
        <v>2943</v>
      </c>
      <c r="C1809" t="s">
        <v>1401</v>
      </c>
      <c r="D1809" t="s">
        <v>446</v>
      </c>
      <c r="E1809">
        <v>48.469299999999997</v>
      </c>
      <c r="F1809">
        <v>-114.3087</v>
      </c>
      <c r="G1809" t="s">
        <v>2944</v>
      </c>
      <c r="H1809" t="s">
        <v>148</v>
      </c>
      <c r="I1809" t="s">
        <v>2944</v>
      </c>
      <c r="J1809" t="s">
        <v>108</v>
      </c>
      <c r="K1809" t="s">
        <v>10666</v>
      </c>
      <c r="L1809" t="s">
        <v>2945</v>
      </c>
      <c r="M1809" s="43">
        <v>30431</v>
      </c>
      <c r="N1809" s="43" t="s">
        <v>10666</v>
      </c>
      <c r="O1809" t="s">
        <v>149</v>
      </c>
      <c r="P1809" t="s">
        <v>150</v>
      </c>
      <c r="Q1809">
        <v>1</v>
      </c>
      <c r="R1809">
        <v>0.19</v>
      </c>
      <c r="S1809">
        <v>996</v>
      </c>
      <c r="T1809">
        <v>59.84138428</v>
      </c>
      <c r="U1809">
        <v>1983</v>
      </c>
      <c r="V1809" t="s">
        <v>10666</v>
      </c>
      <c r="W1809" t="s">
        <v>10666</v>
      </c>
      <c r="X1809" t="s">
        <v>10666</v>
      </c>
      <c r="Y1809" t="s">
        <v>10666</v>
      </c>
      <c r="Z1809" t="s">
        <v>2946</v>
      </c>
      <c r="AA1809" s="48" t="s">
        <v>2947</v>
      </c>
      <c r="AB1809" s="41" t="s">
        <v>10965</v>
      </c>
      <c r="AC1809" t="s">
        <v>153</v>
      </c>
      <c r="AD1809" t="s">
        <v>10666</v>
      </c>
      <c r="AE1809" t="s">
        <v>10666</v>
      </c>
      <c r="AF1809" t="s">
        <v>10666</v>
      </c>
    </row>
    <row r="1810" spans="1:32">
      <c r="A1810" t="s">
        <v>2936</v>
      </c>
      <c r="B1810" t="s">
        <v>2937</v>
      </c>
      <c r="C1810" t="s">
        <v>1232</v>
      </c>
      <c r="D1810" t="s">
        <v>146</v>
      </c>
      <c r="E1810">
        <v>39.215000000000003</v>
      </c>
      <c r="F1810">
        <v>-120.8142</v>
      </c>
      <c r="G1810" t="s">
        <v>2938</v>
      </c>
      <c r="H1810" t="s">
        <v>459</v>
      </c>
      <c r="I1810" t="s">
        <v>2938</v>
      </c>
      <c r="J1810" t="s">
        <v>108</v>
      </c>
      <c r="K1810" t="s">
        <v>10666</v>
      </c>
      <c r="L1810" t="s">
        <v>2939</v>
      </c>
      <c r="M1810" s="43">
        <v>30445</v>
      </c>
      <c r="N1810" s="43" t="s">
        <v>10666</v>
      </c>
      <c r="O1810" t="s">
        <v>10666</v>
      </c>
      <c r="P1810" t="s">
        <v>150</v>
      </c>
      <c r="Q1810">
        <v>1</v>
      </c>
      <c r="R1810">
        <v>0.01</v>
      </c>
      <c r="S1810" t="s">
        <v>10666</v>
      </c>
      <c r="T1810" t="s">
        <v>10666</v>
      </c>
      <c r="U1810">
        <v>1964</v>
      </c>
      <c r="V1810" t="s">
        <v>10666</v>
      </c>
      <c r="W1810" t="s">
        <v>10666</v>
      </c>
      <c r="X1810" t="s">
        <v>10666</v>
      </c>
      <c r="Y1810" t="s">
        <v>10666</v>
      </c>
      <c r="Z1810" t="s">
        <v>2940</v>
      </c>
      <c r="AA1810" s="48" t="s">
        <v>2941</v>
      </c>
      <c r="AB1810" s="41" t="s">
        <v>10936</v>
      </c>
      <c r="AC1810" t="s">
        <v>153</v>
      </c>
      <c r="AD1810" t="s">
        <v>10666</v>
      </c>
      <c r="AE1810" t="s">
        <v>10666</v>
      </c>
      <c r="AF1810" t="s">
        <v>10666</v>
      </c>
    </row>
    <row r="1811" spans="1:32">
      <c r="A1811" t="s">
        <v>2930</v>
      </c>
      <c r="B1811" t="s">
        <v>2931</v>
      </c>
      <c r="C1811" t="s">
        <v>798</v>
      </c>
      <c r="D1811" t="s">
        <v>195</v>
      </c>
      <c r="E1811">
        <v>44.795400000000001</v>
      </c>
      <c r="F1811">
        <v>-122.7927</v>
      </c>
      <c r="G1811" t="s">
        <v>2932</v>
      </c>
      <c r="H1811" t="s">
        <v>148</v>
      </c>
      <c r="I1811" t="s">
        <v>2932</v>
      </c>
      <c r="J1811" t="s">
        <v>108</v>
      </c>
      <c r="K1811" t="s">
        <v>10666</v>
      </c>
      <c r="L1811" t="s">
        <v>2933</v>
      </c>
      <c r="M1811" s="43">
        <v>31047</v>
      </c>
      <c r="N1811" s="43" t="s">
        <v>10666</v>
      </c>
      <c r="O1811" t="s">
        <v>10666</v>
      </c>
      <c r="P1811" t="s">
        <v>150</v>
      </c>
      <c r="Q1811">
        <v>4</v>
      </c>
      <c r="R1811">
        <v>0.185</v>
      </c>
      <c r="S1811" t="s">
        <v>10666</v>
      </c>
      <c r="T1811" t="s">
        <v>10666</v>
      </c>
      <c r="U1811">
        <v>1985</v>
      </c>
      <c r="V1811" t="s">
        <v>10666</v>
      </c>
      <c r="W1811" t="s">
        <v>10666</v>
      </c>
      <c r="X1811" t="s">
        <v>10666</v>
      </c>
      <c r="Y1811" t="s">
        <v>10666</v>
      </c>
      <c r="Z1811" t="s">
        <v>2934</v>
      </c>
      <c r="AA1811" s="48" t="s">
        <v>2935</v>
      </c>
      <c r="AB1811" s="41" t="s">
        <v>11264</v>
      </c>
      <c r="AC1811" t="s">
        <v>153</v>
      </c>
      <c r="AD1811" t="s">
        <v>10666</v>
      </c>
      <c r="AE1811" t="s">
        <v>10666</v>
      </c>
      <c r="AF1811" t="s">
        <v>10666</v>
      </c>
    </row>
    <row r="1812" spans="1:32">
      <c r="A1812" t="s">
        <v>2926</v>
      </c>
      <c r="B1812" t="s">
        <v>2927</v>
      </c>
      <c r="C1812" t="s">
        <v>897</v>
      </c>
      <c r="D1812" t="s">
        <v>469</v>
      </c>
      <c r="E1812">
        <v>43.442799999999998</v>
      </c>
      <c r="F1812">
        <v>-71.649799999999999</v>
      </c>
      <c r="G1812" t="s">
        <v>2819</v>
      </c>
      <c r="H1812" t="s">
        <v>459</v>
      </c>
      <c r="I1812" t="s">
        <v>2819</v>
      </c>
      <c r="J1812" t="s">
        <v>108</v>
      </c>
      <c r="K1812" t="s">
        <v>10666</v>
      </c>
      <c r="L1812" t="s">
        <v>2928</v>
      </c>
      <c r="M1812" s="43">
        <v>30336</v>
      </c>
      <c r="N1812" s="43" t="s">
        <v>10666</v>
      </c>
      <c r="O1812" t="s">
        <v>10666</v>
      </c>
      <c r="P1812" t="s">
        <v>150</v>
      </c>
      <c r="Q1812">
        <v>3</v>
      </c>
      <c r="R1812">
        <v>0.68</v>
      </c>
      <c r="S1812" t="s">
        <v>10666</v>
      </c>
      <c r="T1812" t="s">
        <v>10666</v>
      </c>
      <c r="U1812">
        <v>1935</v>
      </c>
      <c r="V1812" t="s">
        <v>10666</v>
      </c>
      <c r="W1812" t="s">
        <v>10666</v>
      </c>
      <c r="X1812" t="s">
        <v>10666</v>
      </c>
      <c r="Y1812" t="s">
        <v>10666</v>
      </c>
      <c r="Z1812" t="s">
        <v>2929</v>
      </c>
      <c r="AA1812" s="48" t="s">
        <v>899</v>
      </c>
      <c r="AB1812" s="41" t="s">
        <v>10693</v>
      </c>
      <c r="AC1812" t="s">
        <v>232</v>
      </c>
      <c r="AD1812" t="s">
        <v>10666</v>
      </c>
      <c r="AE1812" t="s">
        <v>10666</v>
      </c>
      <c r="AF1812" t="s">
        <v>10666</v>
      </c>
    </row>
    <row r="1813" spans="1:32">
      <c r="A1813" t="s">
        <v>2920</v>
      </c>
      <c r="B1813" t="s">
        <v>2921</v>
      </c>
      <c r="C1813" t="s">
        <v>2252</v>
      </c>
      <c r="D1813" t="s">
        <v>146</v>
      </c>
      <c r="E1813">
        <v>40.780500000000004</v>
      </c>
      <c r="F1813">
        <v>-121.8762</v>
      </c>
      <c r="G1813" t="s">
        <v>2922</v>
      </c>
      <c r="H1813" t="s">
        <v>459</v>
      </c>
      <c r="I1813" t="s">
        <v>2922</v>
      </c>
      <c r="J1813" t="s">
        <v>108</v>
      </c>
      <c r="K1813" t="s">
        <v>10666</v>
      </c>
      <c r="L1813" t="s">
        <v>2923</v>
      </c>
      <c r="M1813" s="43">
        <v>30470</v>
      </c>
      <c r="N1813" s="43" t="s">
        <v>10666</v>
      </c>
      <c r="O1813" t="s">
        <v>10666</v>
      </c>
      <c r="P1813" t="s">
        <v>150</v>
      </c>
      <c r="Q1813">
        <v>3</v>
      </c>
      <c r="R1813">
        <v>0.999</v>
      </c>
      <c r="S1813">
        <v>3366.8420000000001</v>
      </c>
      <c r="T1813">
        <v>38.472742150000002</v>
      </c>
      <c r="U1813" t="s">
        <v>10666</v>
      </c>
      <c r="V1813" t="s">
        <v>10666</v>
      </c>
      <c r="W1813" t="s">
        <v>10666</v>
      </c>
      <c r="X1813" t="s">
        <v>10666</v>
      </c>
      <c r="Y1813" t="s">
        <v>10666</v>
      </c>
      <c r="Z1813" t="s">
        <v>2924</v>
      </c>
      <c r="AA1813" s="48" t="s">
        <v>2925</v>
      </c>
      <c r="AB1813" s="41" t="s">
        <v>10831</v>
      </c>
      <c r="AC1813" t="s">
        <v>153</v>
      </c>
      <c r="AD1813" t="s">
        <v>10666</v>
      </c>
      <c r="AE1813" t="s">
        <v>10666</v>
      </c>
      <c r="AF1813" t="s">
        <v>10666</v>
      </c>
    </row>
    <row r="1814" spans="1:32">
      <c r="A1814" t="s">
        <v>2913</v>
      </c>
      <c r="B1814" t="s">
        <v>2914</v>
      </c>
      <c r="C1814" t="s">
        <v>2915</v>
      </c>
      <c r="D1814" t="s">
        <v>146</v>
      </c>
      <c r="E1814">
        <v>40.869399999999999</v>
      </c>
      <c r="F1814">
        <v>-122.89</v>
      </c>
      <c r="G1814" t="s">
        <v>2916</v>
      </c>
      <c r="H1814" t="s">
        <v>459</v>
      </c>
      <c r="I1814" t="s">
        <v>2916</v>
      </c>
      <c r="J1814" t="s">
        <v>108</v>
      </c>
      <c r="K1814" t="s">
        <v>10666</v>
      </c>
      <c r="L1814" t="s">
        <v>2917</v>
      </c>
      <c r="M1814" s="43">
        <v>30448</v>
      </c>
      <c r="N1814" s="43" t="s">
        <v>10666</v>
      </c>
      <c r="O1814" t="s">
        <v>161</v>
      </c>
      <c r="P1814" t="s">
        <v>150</v>
      </c>
      <c r="Q1814">
        <v>1</v>
      </c>
      <c r="R1814">
        <v>0.75</v>
      </c>
      <c r="S1814">
        <v>3000</v>
      </c>
      <c r="T1814">
        <v>45.662100459999998</v>
      </c>
      <c r="U1814">
        <v>1983</v>
      </c>
      <c r="V1814" t="s">
        <v>10666</v>
      </c>
      <c r="W1814" t="s">
        <v>10666</v>
      </c>
      <c r="X1814" t="s">
        <v>10666</v>
      </c>
      <c r="Y1814" t="s">
        <v>10666</v>
      </c>
      <c r="Z1814" t="s">
        <v>2918</v>
      </c>
      <c r="AA1814" s="48" t="s">
        <v>2919</v>
      </c>
      <c r="AB1814" s="41" t="s">
        <v>10816</v>
      </c>
      <c r="AC1814" t="s">
        <v>153</v>
      </c>
      <c r="AD1814" t="s">
        <v>10666</v>
      </c>
      <c r="AE1814" t="s">
        <v>10666</v>
      </c>
      <c r="AF1814" t="s">
        <v>10666</v>
      </c>
    </row>
    <row r="1815" spans="1:32">
      <c r="A1815" t="s">
        <v>2903</v>
      </c>
      <c r="B1815" t="s">
        <v>2904</v>
      </c>
      <c r="C1815" t="s">
        <v>746</v>
      </c>
      <c r="D1815" t="s">
        <v>286</v>
      </c>
      <c r="E1815">
        <v>44.2121</v>
      </c>
      <c r="F1815">
        <v>-74.998900000000006</v>
      </c>
      <c r="G1815" t="s">
        <v>2905</v>
      </c>
      <c r="H1815" t="s">
        <v>309</v>
      </c>
      <c r="I1815" t="s">
        <v>2905</v>
      </c>
      <c r="J1815" t="s">
        <v>108</v>
      </c>
      <c r="K1815" t="s">
        <v>10666</v>
      </c>
      <c r="L1815" t="s">
        <v>2906</v>
      </c>
      <c r="M1815" s="43">
        <v>37846</v>
      </c>
      <c r="N1815" s="43">
        <v>52627</v>
      </c>
      <c r="O1815" t="s">
        <v>450</v>
      </c>
      <c r="P1815" t="s">
        <v>162</v>
      </c>
      <c r="Q1815">
        <v>1</v>
      </c>
      <c r="R1815">
        <v>0.68</v>
      </c>
      <c r="S1815">
        <v>2909.9099099999999</v>
      </c>
      <c r="T1815">
        <v>48.85022008</v>
      </c>
      <c r="U1815">
        <v>1918</v>
      </c>
      <c r="V1815" t="s">
        <v>10666</v>
      </c>
      <c r="W1815" t="s">
        <v>10666</v>
      </c>
      <c r="X1815" t="s">
        <v>10666</v>
      </c>
      <c r="Y1815" t="s">
        <v>10666</v>
      </c>
      <c r="Z1815" t="s">
        <v>2102</v>
      </c>
      <c r="AA1815" s="48" t="s">
        <v>2103</v>
      </c>
      <c r="AB1815" s="41" t="s">
        <v>10789</v>
      </c>
      <c r="AC1815" t="s">
        <v>232</v>
      </c>
      <c r="AD1815" t="s">
        <v>10666</v>
      </c>
      <c r="AE1815" t="s">
        <v>10666</v>
      </c>
      <c r="AF1815" t="s">
        <v>10666</v>
      </c>
    </row>
    <row r="1816" spans="1:32">
      <c r="A1816" t="s">
        <v>2907</v>
      </c>
      <c r="B1816" t="s">
        <v>2908</v>
      </c>
      <c r="C1816" t="s">
        <v>2591</v>
      </c>
      <c r="D1816" t="s">
        <v>146</v>
      </c>
      <c r="E1816">
        <v>39.5608</v>
      </c>
      <c r="F1816">
        <v>-120.7032</v>
      </c>
      <c r="G1816" t="s">
        <v>2909</v>
      </c>
      <c r="H1816" t="s">
        <v>459</v>
      </c>
      <c r="I1816" t="s">
        <v>2909</v>
      </c>
      <c r="J1816" t="s">
        <v>108</v>
      </c>
      <c r="K1816" t="s">
        <v>10666</v>
      </c>
      <c r="L1816" t="s">
        <v>2910</v>
      </c>
      <c r="M1816" s="43">
        <v>30585</v>
      </c>
      <c r="N1816" s="43" t="s">
        <v>10666</v>
      </c>
      <c r="O1816" t="s">
        <v>10666</v>
      </c>
      <c r="P1816" t="s">
        <v>150</v>
      </c>
      <c r="Q1816">
        <v>1</v>
      </c>
      <c r="R1816">
        <v>5.8000000000000003E-2</v>
      </c>
      <c r="S1816" t="s">
        <v>10666</v>
      </c>
      <c r="T1816" t="s">
        <v>10666</v>
      </c>
      <c r="U1816" t="s">
        <v>10666</v>
      </c>
      <c r="V1816" t="s">
        <v>10666</v>
      </c>
      <c r="W1816" t="s">
        <v>10666</v>
      </c>
      <c r="X1816" t="s">
        <v>10666</v>
      </c>
      <c r="Y1816" t="s">
        <v>10666</v>
      </c>
      <c r="Z1816" t="s">
        <v>2911</v>
      </c>
      <c r="AA1816" s="48" t="s">
        <v>2912</v>
      </c>
      <c r="AB1816" s="41" t="s">
        <v>10890</v>
      </c>
      <c r="AC1816" t="s">
        <v>153</v>
      </c>
      <c r="AD1816" t="s">
        <v>10666</v>
      </c>
      <c r="AE1816" t="s">
        <v>10666</v>
      </c>
      <c r="AF1816" t="s">
        <v>10666</v>
      </c>
    </row>
    <row r="1817" spans="1:32">
      <c r="A1817" t="s">
        <v>2897</v>
      </c>
      <c r="B1817" t="s">
        <v>2898</v>
      </c>
      <c r="C1817" t="s">
        <v>1852</v>
      </c>
      <c r="D1817" t="s">
        <v>903</v>
      </c>
      <c r="E1817">
        <v>44.0503</v>
      </c>
      <c r="F1817">
        <v>-72.091099999999997</v>
      </c>
      <c r="G1817" t="s">
        <v>2899</v>
      </c>
      <c r="H1817" t="s">
        <v>459</v>
      </c>
      <c r="I1817" t="s">
        <v>2899</v>
      </c>
      <c r="J1817" t="s">
        <v>108</v>
      </c>
      <c r="K1817" t="s">
        <v>10666</v>
      </c>
      <c r="L1817" t="s">
        <v>2900</v>
      </c>
      <c r="M1817" s="43">
        <v>30378</v>
      </c>
      <c r="N1817" s="43" t="s">
        <v>10666</v>
      </c>
      <c r="O1817" t="s">
        <v>10666</v>
      </c>
      <c r="P1817" t="s">
        <v>150</v>
      </c>
      <c r="Q1817">
        <v>1</v>
      </c>
      <c r="R1817">
        <v>5.0000000000000001E-3</v>
      </c>
      <c r="S1817" t="s">
        <v>10666</v>
      </c>
      <c r="T1817" t="s">
        <v>10666</v>
      </c>
      <c r="U1817">
        <v>1986</v>
      </c>
      <c r="V1817" t="s">
        <v>10666</v>
      </c>
      <c r="W1817" t="s">
        <v>10666</v>
      </c>
      <c r="X1817" t="s">
        <v>10666</v>
      </c>
      <c r="Y1817" t="s">
        <v>10666</v>
      </c>
      <c r="Z1817" t="s">
        <v>2898</v>
      </c>
      <c r="AA1817" s="48" t="s">
        <v>2901</v>
      </c>
      <c r="AB1817" s="41" t="s">
        <v>10908</v>
      </c>
      <c r="AC1817" t="s">
        <v>232</v>
      </c>
      <c r="AD1817" t="s">
        <v>10666</v>
      </c>
      <c r="AE1817" t="s">
        <v>10666</v>
      </c>
      <c r="AF1817" t="s">
        <v>10666</v>
      </c>
    </row>
    <row r="1818" spans="1:32">
      <c r="A1818" t="s">
        <v>2891</v>
      </c>
      <c r="B1818" t="s">
        <v>2892</v>
      </c>
      <c r="C1818" t="s">
        <v>2252</v>
      </c>
      <c r="D1818" t="s">
        <v>146</v>
      </c>
      <c r="E1818">
        <v>40.702995000000001</v>
      </c>
      <c r="F1818">
        <v>-121.933244</v>
      </c>
      <c r="G1818" t="s">
        <v>2893</v>
      </c>
      <c r="H1818" t="s">
        <v>459</v>
      </c>
      <c r="I1818" t="s">
        <v>2893</v>
      </c>
      <c r="J1818" t="s">
        <v>108</v>
      </c>
      <c r="K1818" t="s">
        <v>10666</v>
      </c>
      <c r="L1818" t="s">
        <v>2894</v>
      </c>
      <c r="M1818" s="43">
        <v>30509</v>
      </c>
      <c r="N1818" s="43" t="s">
        <v>10666</v>
      </c>
      <c r="O1818" t="s">
        <v>10666</v>
      </c>
      <c r="P1818" t="s">
        <v>150</v>
      </c>
      <c r="Q1818">
        <v>1</v>
      </c>
      <c r="R1818">
        <v>0.224</v>
      </c>
      <c r="S1818">
        <v>881</v>
      </c>
      <c r="T1818">
        <v>44.897667970000001</v>
      </c>
      <c r="U1818">
        <v>1985</v>
      </c>
      <c r="V1818" t="s">
        <v>10666</v>
      </c>
      <c r="W1818" t="s">
        <v>10666</v>
      </c>
      <c r="X1818" t="s">
        <v>10666</v>
      </c>
      <c r="Y1818" t="s">
        <v>10666</v>
      </c>
      <c r="Z1818" t="s">
        <v>2895</v>
      </c>
      <c r="AA1818" s="48" t="s">
        <v>2896</v>
      </c>
      <c r="AB1818" s="41" t="s">
        <v>10831</v>
      </c>
      <c r="AC1818" t="s">
        <v>153</v>
      </c>
      <c r="AD1818" t="s">
        <v>10666</v>
      </c>
      <c r="AE1818" t="s">
        <v>10666</v>
      </c>
      <c r="AF1818" t="s">
        <v>10666</v>
      </c>
    </row>
    <row r="1819" spans="1:32">
      <c r="A1819" t="s">
        <v>2887</v>
      </c>
      <c r="B1819" t="s">
        <v>2507</v>
      </c>
      <c r="C1819" t="s">
        <v>194</v>
      </c>
      <c r="D1819" t="s">
        <v>195</v>
      </c>
      <c r="E1819">
        <v>45.493099999999998</v>
      </c>
      <c r="F1819">
        <v>-122.79170000000001</v>
      </c>
      <c r="G1819" t="s">
        <v>2888</v>
      </c>
      <c r="H1819" t="s">
        <v>148</v>
      </c>
      <c r="I1819" t="s">
        <v>2888</v>
      </c>
      <c r="J1819" t="s">
        <v>108</v>
      </c>
      <c r="K1819" t="s">
        <v>10666</v>
      </c>
      <c r="L1819" t="s">
        <v>2889</v>
      </c>
      <c r="M1819" s="43">
        <v>30470</v>
      </c>
      <c r="N1819" s="43" t="s">
        <v>10666</v>
      </c>
      <c r="O1819" t="s">
        <v>149</v>
      </c>
      <c r="P1819" t="s">
        <v>150</v>
      </c>
      <c r="Q1819">
        <v>1</v>
      </c>
      <c r="R1819">
        <v>0.12</v>
      </c>
      <c r="S1819">
        <v>545</v>
      </c>
      <c r="T1819">
        <v>51.845509890000002</v>
      </c>
      <c r="U1819">
        <v>1983</v>
      </c>
      <c r="V1819" t="s">
        <v>10666</v>
      </c>
      <c r="W1819" t="s">
        <v>10666</v>
      </c>
      <c r="X1819" t="s">
        <v>10666</v>
      </c>
      <c r="Y1819" t="s">
        <v>10666</v>
      </c>
      <c r="Z1819" t="s">
        <v>2890</v>
      </c>
      <c r="AA1819" s="48" t="s">
        <v>199</v>
      </c>
      <c r="AB1819" s="41" t="s">
        <v>11318</v>
      </c>
      <c r="AC1819" t="s">
        <v>153</v>
      </c>
      <c r="AD1819" t="s">
        <v>10666</v>
      </c>
      <c r="AE1819" t="s">
        <v>10666</v>
      </c>
      <c r="AF1819" t="s">
        <v>10666</v>
      </c>
    </row>
    <row r="1820" spans="1:32">
      <c r="A1820" t="s">
        <v>2883</v>
      </c>
      <c r="B1820" t="s">
        <v>2884</v>
      </c>
      <c r="C1820" t="s">
        <v>1840</v>
      </c>
      <c r="D1820" t="s">
        <v>146</v>
      </c>
      <c r="E1820">
        <v>41.9298</v>
      </c>
      <c r="F1820">
        <v>-122.35250000000001</v>
      </c>
      <c r="G1820" t="s">
        <v>2329</v>
      </c>
      <c r="H1820" t="s">
        <v>459</v>
      </c>
      <c r="I1820" t="s">
        <v>2329</v>
      </c>
      <c r="J1820" t="s">
        <v>108</v>
      </c>
      <c r="K1820" t="s">
        <v>10666</v>
      </c>
      <c r="L1820" t="s">
        <v>2885</v>
      </c>
      <c r="M1820" s="43">
        <v>30526</v>
      </c>
      <c r="N1820" s="43" t="s">
        <v>10666</v>
      </c>
      <c r="O1820" t="s">
        <v>10666</v>
      </c>
      <c r="P1820" t="s">
        <v>150</v>
      </c>
      <c r="Q1820">
        <v>1</v>
      </c>
      <c r="R1820">
        <v>0.09</v>
      </c>
      <c r="S1820" t="s">
        <v>10666</v>
      </c>
      <c r="T1820" t="s">
        <v>10666</v>
      </c>
      <c r="U1820">
        <v>1984</v>
      </c>
      <c r="V1820" t="s">
        <v>10666</v>
      </c>
      <c r="W1820" t="s">
        <v>10666</v>
      </c>
      <c r="X1820" t="s">
        <v>10666</v>
      </c>
      <c r="Y1820" t="s">
        <v>10666</v>
      </c>
      <c r="Z1820" t="s">
        <v>2886</v>
      </c>
      <c r="AA1820" s="48" t="s">
        <v>2332</v>
      </c>
      <c r="AB1820" s="41" t="s">
        <v>11356</v>
      </c>
      <c r="AC1820" t="s">
        <v>153</v>
      </c>
      <c r="AD1820" t="s">
        <v>10666</v>
      </c>
      <c r="AE1820" t="s">
        <v>10666</v>
      </c>
      <c r="AF1820" t="s">
        <v>10666</v>
      </c>
    </row>
    <row r="1821" spans="1:32">
      <c r="A1821" t="s">
        <v>2877</v>
      </c>
      <c r="B1821" t="s">
        <v>2878</v>
      </c>
      <c r="C1821" t="s">
        <v>2879</v>
      </c>
      <c r="D1821" t="s">
        <v>446</v>
      </c>
      <c r="E1821">
        <v>47.804900000000004</v>
      </c>
      <c r="F1821">
        <v>-113.9982</v>
      </c>
      <c r="G1821" t="s">
        <v>2880</v>
      </c>
      <c r="H1821" t="s">
        <v>148</v>
      </c>
      <c r="I1821" t="s">
        <v>2880</v>
      </c>
      <c r="J1821" t="s">
        <v>108</v>
      </c>
      <c r="K1821" t="s">
        <v>10666</v>
      </c>
      <c r="L1821" t="s">
        <v>2881</v>
      </c>
      <c r="M1821" s="43">
        <v>30582</v>
      </c>
      <c r="N1821" s="43" t="s">
        <v>10666</v>
      </c>
      <c r="O1821" t="s">
        <v>10666</v>
      </c>
      <c r="P1821" t="s">
        <v>150</v>
      </c>
      <c r="Q1821">
        <v>1</v>
      </c>
      <c r="R1821">
        <v>0.35</v>
      </c>
      <c r="S1821" t="s">
        <v>10666</v>
      </c>
      <c r="T1821" t="s">
        <v>10666</v>
      </c>
      <c r="U1821">
        <v>1984</v>
      </c>
      <c r="V1821" t="s">
        <v>10666</v>
      </c>
      <c r="W1821" t="s">
        <v>10666</v>
      </c>
      <c r="X1821" t="s">
        <v>10666</v>
      </c>
      <c r="Y1821" t="s">
        <v>10666</v>
      </c>
      <c r="Z1821" t="s">
        <v>2878</v>
      </c>
      <c r="AA1821" s="48" t="s">
        <v>2882</v>
      </c>
      <c r="AB1821" s="41" t="s">
        <v>11142</v>
      </c>
      <c r="AC1821" t="s">
        <v>153</v>
      </c>
      <c r="AD1821" t="s">
        <v>10666</v>
      </c>
      <c r="AE1821" t="s">
        <v>10666</v>
      </c>
      <c r="AF1821" t="s">
        <v>10666</v>
      </c>
    </row>
    <row r="1822" spans="1:32">
      <c r="A1822" t="s">
        <v>2872</v>
      </c>
      <c r="B1822" t="s">
        <v>2873</v>
      </c>
      <c r="C1822" t="s">
        <v>569</v>
      </c>
      <c r="D1822" t="s">
        <v>146</v>
      </c>
      <c r="E1822">
        <v>33.1708</v>
      </c>
      <c r="F1822">
        <v>-117.2617</v>
      </c>
      <c r="G1822" t="s">
        <v>2874</v>
      </c>
      <c r="H1822" t="s">
        <v>148</v>
      </c>
      <c r="I1822" t="s">
        <v>2874</v>
      </c>
      <c r="J1822" t="s">
        <v>108</v>
      </c>
      <c r="K1822" t="s">
        <v>10666</v>
      </c>
      <c r="L1822" t="s">
        <v>2875</v>
      </c>
      <c r="M1822" s="43">
        <v>30547</v>
      </c>
      <c r="N1822" s="43" t="s">
        <v>10666</v>
      </c>
      <c r="O1822" t="s">
        <v>149</v>
      </c>
      <c r="P1822" t="s">
        <v>150</v>
      </c>
      <c r="Q1822">
        <v>3</v>
      </c>
      <c r="R1822">
        <v>0.42499999999999999</v>
      </c>
      <c r="S1822">
        <v>532</v>
      </c>
      <c r="T1822">
        <v>14.28955144</v>
      </c>
      <c r="U1822">
        <v>1983</v>
      </c>
      <c r="V1822" t="s">
        <v>10666</v>
      </c>
      <c r="W1822" t="s">
        <v>10666</v>
      </c>
      <c r="X1822" t="s">
        <v>10666</v>
      </c>
      <c r="Y1822" t="s">
        <v>10666</v>
      </c>
      <c r="Z1822" t="s">
        <v>2876</v>
      </c>
      <c r="AA1822" s="48" t="s">
        <v>1164</v>
      </c>
      <c r="AB1822" s="41" t="s">
        <v>10846</v>
      </c>
      <c r="AC1822" t="s">
        <v>153</v>
      </c>
      <c r="AD1822" t="s">
        <v>10666</v>
      </c>
      <c r="AE1822" t="s">
        <v>10666</v>
      </c>
      <c r="AF1822" t="s">
        <v>10666</v>
      </c>
    </row>
    <row r="1823" spans="1:32">
      <c r="A1823" t="s">
        <v>2866</v>
      </c>
      <c r="B1823" t="s">
        <v>2867</v>
      </c>
      <c r="C1823" t="s">
        <v>1453</v>
      </c>
      <c r="D1823" t="s">
        <v>307</v>
      </c>
      <c r="E1823">
        <v>42.4407</v>
      </c>
      <c r="F1823">
        <v>-71.431600000000003</v>
      </c>
      <c r="G1823" t="s">
        <v>2868</v>
      </c>
      <c r="H1823" t="s">
        <v>459</v>
      </c>
      <c r="I1823" t="s">
        <v>2868</v>
      </c>
      <c r="J1823" t="s">
        <v>108</v>
      </c>
      <c r="K1823" t="s">
        <v>10666</v>
      </c>
      <c r="L1823" t="s">
        <v>2869</v>
      </c>
      <c r="M1823" s="43">
        <v>30636</v>
      </c>
      <c r="N1823" s="43" t="s">
        <v>10666</v>
      </c>
      <c r="O1823" t="s">
        <v>10666</v>
      </c>
      <c r="P1823" t="s">
        <v>150</v>
      </c>
      <c r="Q1823">
        <v>1</v>
      </c>
      <c r="R1823">
        <v>0.17799999999999999</v>
      </c>
      <c r="S1823">
        <v>797</v>
      </c>
      <c r="T1823">
        <v>51.113334360000003</v>
      </c>
      <c r="U1823">
        <v>1923</v>
      </c>
      <c r="V1823" t="s">
        <v>10666</v>
      </c>
      <c r="W1823" t="s">
        <v>10666</v>
      </c>
      <c r="X1823" t="s">
        <v>10666</v>
      </c>
      <c r="Y1823" t="s">
        <v>10666</v>
      </c>
      <c r="Z1823" t="s">
        <v>2870</v>
      </c>
      <c r="AA1823" s="48" t="s">
        <v>2871</v>
      </c>
      <c r="AB1823" s="41" t="s">
        <v>10785</v>
      </c>
      <c r="AC1823" t="s">
        <v>232</v>
      </c>
      <c r="AD1823" t="s">
        <v>10666</v>
      </c>
      <c r="AE1823" t="s">
        <v>10666</v>
      </c>
      <c r="AF1823" t="s">
        <v>10666</v>
      </c>
    </row>
    <row r="1824" spans="1:32">
      <c r="A1824" t="s">
        <v>2853</v>
      </c>
      <c r="B1824" t="s">
        <v>2854</v>
      </c>
      <c r="C1824" t="s">
        <v>2252</v>
      </c>
      <c r="D1824" t="s">
        <v>146</v>
      </c>
      <c r="E1824">
        <v>40.409500000000001</v>
      </c>
      <c r="F1824">
        <v>-122.8813</v>
      </c>
      <c r="G1824" t="s">
        <v>2855</v>
      </c>
      <c r="H1824" t="s">
        <v>459</v>
      </c>
      <c r="I1824" t="s">
        <v>2855</v>
      </c>
      <c r="J1824" t="s">
        <v>108</v>
      </c>
      <c r="K1824" t="s">
        <v>10666</v>
      </c>
      <c r="L1824" t="s">
        <v>2856</v>
      </c>
      <c r="M1824" s="43">
        <v>31310</v>
      </c>
      <c r="N1824" s="43">
        <v>49552</v>
      </c>
      <c r="O1824" t="s">
        <v>161</v>
      </c>
      <c r="P1824" t="s">
        <v>162</v>
      </c>
      <c r="Q1824">
        <v>1</v>
      </c>
      <c r="R1824">
        <v>0.4</v>
      </c>
      <c r="S1824" t="s">
        <v>10666</v>
      </c>
      <c r="T1824" t="s">
        <v>10666</v>
      </c>
      <c r="U1824">
        <v>1986</v>
      </c>
      <c r="V1824" t="s">
        <v>10666</v>
      </c>
      <c r="W1824" t="s">
        <v>10666</v>
      </c>
      <c r="X1824" t="s">
        <v>10666</v>
      </c>
      <c r="Y1824" t="s">
        <v>10666</v>
      </c>
      <c r="Z1824" t="s">
        <v>2857</v>
      </c>
      <c r="AA1824" s="48" t="s">
        <v>2858</v>
      </c>
      <c r="AB1824" s="41" t="s">
        <v>10831</v>
      </c>
      <c r="AC1824" t="s">
        <v>153</v>
      </c>
      <c r="AD1824" t="s">
        <v>10666</v>
      </c>
      <c r="AE1824" t="s">
        <v>10666</v>
      </c>
      <c r="AF1824" t="s">
        <v>10666</v>
      </c>
    </row>
    <row r="1825" spans="1:32">
      <c r="A1825" t="s">
        <v>2846</v>
      </c>
      <c r="B1825" t="s">
        <v>2847</v>
      </c>
      <c r="C1825" t="s">
        <v>2848</v>
      </c>
      <c r="D1825" t="s">
        <v>458</v>
      </c>
      <c r="E1825">
        <v>44.625900000000001</v>
      </c>
      <c r="F1825">
        <v>-68.445099999999996</v>
      </c>
      <c r="G1825" t="s">
        <v>2849</v>
      </c>
      <c r="H1825" t="s">
        <v>459</v>
      </c>
      <c r="I1825" t="s">
        <v>2849</v>
      </c>
      <c r="J1825" t="s">
        <v>108</v>
      </c>
      <c r="K1825" t="s">
        <v>10666</v>
      </c>
      <c r="L1825" t="s">
        <v>2850</v>
      </c>
      <c r="M1825" s="43">
        <v>30777</v>
      </c>
      <c r="N1825" s="43">
        <v>45382</v>
      </c>
      <c r="O1825" t="s">
        <v>10666</v>
      </c>
      <c r="P1825" t="s">
        <v>162</v>
      </c>
      <c r="Q1825">
        <v>2</v>
      </c>
      <c r="R1825">
        <v>0.5</v>
      </c>
      <c r="S1825">
        <v>1100</v>
      </c>
      <c r="T1825">
        <v>25.11415525</v>
      </c>
      <c r="U1825">
        <v>1984</v>
      </c>
      <c r="V1825" t="s">
        <v>10666</v>
      </c>
      <c r="W1825" t="s">
        <v>10666</v>
      </c>
      <c r="X1825" t="s">
        <v>10666</v>
      </c>
      <c r="Y1825" t="s">
        <v>10666</v>
      </c>
      <c r="Z1825" t="s">
        <v>2851</v>
      </c>
      <c r="AA1825" s="48" t="s">
        <v>2852</v>
      </c>
      <c r="AB1825" s="41" t="s">
        <v>10953</v>
      </c>
      <c r="AC1825" t="s">
        <v>232</v>
      </c>
      <c r="AD1825" t="s">
        <v>10666</v>
      </c>
      <c r="AE1825" t="s">
        <v>10666</v>
      </c>
      <c r="AF1825" t="s">
        <v>10666</v>
      </c>
    </row>
    <row r="1826" spans="1:32">
      <c r="A1826" t="s">
        <v>2859</v>
      </c>
      <c r="B1826" t="s">
        <v>2860</v>
      </c>
      <c r="C1826" t="s">
        <v>2861</v>
      </c>
      <c r="D1826" t="s">
        <v>146</v>
      </c>
      <c r="E1826">
        <v>38.941299999999998</v>
      </c>
      <c r="F1826">
        <v>-120.8908</v>
      </c>
      <c r="G1826" t="s">
        <v>2862</v>
      </c>
      <c r="H1826" t="s">
        <v>459</v>
      </c>
      <c r="I1826" t="s">
        <v>2862</v>
      </c>
      <c r="J1826" t="s">
        <v>108</v>
      </c>
      <c r="K1826" t="s">
        <v>10666</v>
      </c>
      <c r="L1826" t="s">
        <v>2863</v>
      </c>
      <c r="M1826" s="43">
        <v>30635</v>
      </c>
      <c r="N1826" s="43" t="s">
        <v>10666</v>
      </c>
      <c r="O1826" t="s">
        <v>161</v>
      </c>
      <c r="P1826" t="s">
        <v>150</v>
      </c>
      <c r="Q1826">
        <v>1</v>
      </c>
      <c r="R1826">
        <v>0.61499999999999999</v>
      </c>
      <c r="S1826">
        <v>2000</v>
      </c>
      <c r="T1826">
        <v>37.123658910000003</v>
      </c>
      <c r="U1826">
        <v>1985</v>
      </c>
      <c r="V1826" t="s">
        <v>10666</v>
      </c>
      <c r="W1826" t="s">
        <v>10666</v>
      </c>
      <c r="X1826" t="s">
        <v>10666</v>
      </c>
      <c r="Y1826" t="s">
        <v>10666</v>
      </c>
      <c r="Z1826" t="s">
        <v>2864</v>
      </c>
      <c r="AA1826" s="48" t="s">
        <v>2865</v>
      </c>
      <c r="AB1826" s="41" t="s">
        <v>10666</v>
      </c>
      <c r="AC1826" t="s">
        <v>153</v>
      </c>
      <c r="AD1826" t="s">
        <v>10666</v>
      </c>
      <c r="AE1826" t="s">
        <v>10666</v>
      </c>
      <c r="AF1826" t="s">
        <v>10666</v>
      </c>
    </row>
    <row r="1827" spans="1:32">
      <c r="A1827" t="s">
        <v>2836</v>
      </c>
      <c r="B1827" t="s">
        <v>2837</v>
      </c>
      <c r="C1827" t="s">
        <v>2838</v>
      </c>
      <c r="D1827" t="s">
        <v>157</v>
      </c>
      <c r="E1827">
        <v>45.811957</v>
      </c>
      <c r="F1827">
        <v>-121.494665</v>
      </c>
      <c r="G1827" t="s">
        <v>2839</v>
      </c>
      <c r="H1827" t="s">
        <v>459</v>
      </c>
      <c r="I1827" t="s">
        <v>2839</v>
      </c>
      <c r="J1827" t="s">
        <v>108</v>
      </c>
      <c r="K1827" t="s">
        <v>10666</v>
      </c>
      <c r="L1827" t="s">
        <v>2840</v>
      </c>
      <c r="M1827" s="43">
        <v>30953</v>
      </c>
      <c r="N1827" s="43">
        <v>49187</v>
      </c>
      <c r="O1827" t="s">
        <v>10666</v>
      </c>
      <c r="P1827" t="s">
        <v>162</v>
      </c>
      <c r="Q1827">
        <v>1</v>
      </c>
      <c r="R1827">
        <v>5.0000000000000001E-3</v>
      </c>
      <c r="S1827">
        <v>37.5</v>
      </c>
      <c r="T1827">
        <v>85.616438360000004</v>
      </c>
      <c r="U1827">
        <v>1991</v>
      </c>
      <c r="V1827" t="s">
        <v>10666</v>
      </c>
      <c r="W1827" t="s">
        <v>10666</v>
      </c>
      <c r="X1827" t="s">
        <v>10666</v>
      </c>
      <c r="Y1827" t="s">
        <v>10666</v>
      </c>
      <c r="Z1827" t="s">
        <v>2841</v>
      </c>
      <c r="AA1827" s="48" t="s">
        <v>2842</v>
      </c>
      <c r="AB1827" s="41" t="s">
        <v>11220</v>
      </c>
      <c r="AC1827" t="s">
        <v>153</v>
      </c>
      <c r="AD1827" t="s">
        <v>10666</v>
      </c>
      <c r="AE1827" t="s">
        <v>10666</v>
      </c>
      <c r="AF1827" t="s">
        <v>10666</v>
      </c>
    </row>
    <row r="1828" spans="1:32">
      <c r="A1828" t="s">
        <v>2830</v>
      </c>
      <c r="B1828" t="s">
        <v>2831</v>
      </c>
      <c r="C1828" t="s">
        <v>897</v>
      </c>
      <c r="D1828" t="s">
        <v>469</v>
      </c>
      <c r="E1828">
        <v>43.335500000000003</v>
      </c>
      <c r="F1828">
        <v>-71.9529</v>
      </c>
      <c r="G1828" t="s">
        <v>2832</v>
      </c>
      <c r="H1828" t="s">
        <v>459</v>
      </c>
      <c r="I1828" t="s">
        <v>2832</v>
      </c>
      <c r="J1828" t="s">
        <v>108</v>
      </c>
      <c r="K1828" t="s">
        <v>10666</v>
      </c>
      <c r="L1828" t="s">
        <v>2833</v>
      </c>
      <c r="M1828" s="43">
        <v>30706</v>
      </c>
      <c r="N1828" s="43" t="s">
        <v>10666</v>
      </c>
      <c r="O1828" t="s">
        <v>161</v>
      </c>
      <c r="P1828" t="s">
        <v>150</v>
      </c>
      <c r="Q1828">
        <v>1</v>
      </c>
      <c r="R1828">
        <v>0.112</v>
      </c>
      <c r="S1828">
        <v>350</v>
      </c>
      <c r="T1828">
        <v>35.673515979999998</v>
      </c>
      <c r="U1828">
        <v>1984</v>
      </c>
      <c r="V1828" t="s">
        <v>10666</v>
      </c>
      <c r="W1828" t="s">
        <v>10666</v>
      </c>
      <c r="X1828" t="s">
        <v>10666</v>
      </c>
      <c r="Y1828" t="s">
        <v>10666</v>
      </c>
      <c r="Z1828" t="s">
        <v>2834</v>
      </c>
      <c r="AA1828" s="48" t="s">
        <v>2835</v>
      </c>
      <c r="AB1828" s="41" t="s">
        <v>10693</v>
      </c>
      <c r="AC1828" t="s">
        <v>232</v>
      </c>
      <c r="AD1828" t="s">
        <v>10666</v>
      </c>
      <c r="AE1828" t="s">
        <v>10666</v>
      </c>
      <c r="AF1828" t="s">
        <v>10666</v>
      </c>
    </row>
    <row r="1829" spans="1:32">
      <c r="A1829" t="s">
        <v>2823</v>
      </c>
      <c r="B1829" t="s">
        <v>2824</v>
      </c>
      <c r="C1829" t="s">
        <v>2825</v>
      </c>
      <c r="D1829" t="s">
        <v>267</v>
      </c>
      <c r="E1829">
        <v>33.078899999999997</v>
      </c>
      <c r="F1829">
        <v>-84.614199999999997</v>
      </c>
      <c r="G1829" t="s">
        <v>2826</v>
      </c>
      <c r="H1829" t="s">
        <v>459</v>
      </c>
      <c r="I1829" t="s">
        <v>2826</v>
      </c>
      <c r="J1829" t="s">
        <v>108</v>
      </c>
      <c r="K1829" t="s">
        <v>10666</v>
      </c>
      <c r="L1829" t="s">
        <v>2827</v>
      </c>
      <c r="M1829" s="43">
        <v>30452</v>
      </c>
      <c r="N1829" s="43" t="s">
        <v>10666</v>
      </c>
      <c r="O1829" t="s">
        <v>10666</v>
      </c>
      <c r="P1829" t="s">
        <v>150</v>
      </c>
      <c r="Q1829">
        <v>1</v>
      </c>
      <c r="R1829">
        <v>9.6000000000000002E-2</v>
      </c>
      <c r="S1829" t="s">
        <v>10666</v>
      </c>
      <c r="T1829" t="s">
        <v>10666</v>
      </c>
      <c r="U1829">
        <v>1958</v>
      </c>
      <c r="V1829" t="s">
        <v>10666</v>
      </c>
      <c r="W1829" t="s">
        <v>10666</v>
      </c>
      <c r="X1829" t="s">
        <v>10666</v>
      </c>
      <c r="Y1829" t="s">
        <v>10666</v>
      </c>
      <c r="Z1829" t="s">
        <v>2828</v>
      </c>
      <c r="AA1829" s="48" t="s">
        <v>2829</v>
      </c>
      <c r="AB1829" s="41" t="s">
        <v>11382</v>
      </c>
      <c r="AC1829" t="s">
        <v>253</v>
      </c>
      <c r="AD1829" t="s">
        <v>10666</v>
      </c>
      <c r="AE1829" t="s">
        <v>10666</v>
      </c>
      <c r="AF1829" t="s">
        <v>10666</v>
      </c>
    </row>
    <row r="1830" spans="1:32">
      <c r="A1830" t="s">
        <v>2817</v>
      </c>
      <c r="B1830" t="s">
        <v>2818</v>
      </c>
      <c r="C1830" t="s">
        <v>897</v>
      </c>
      <c r="D1830" t="s">
        <v>469</v>
      </c>
      <c r="E1830">
        <v>43.495199999999997</v>
      </c>
      <c r="F1830">
        <v>-71.644400000000005</v>
      </c>
      <c r="G1830" t="s">
        <v>2819</v>
      </c>
      <c r="H1830" t="s">
        <v>459</v>
      </c>
      <c r="I1830" t="s">
        <v>2819</v>
      </c>
      <c r="J1830" t="s">
        <v>108</v>
      </c>
      <c r="K1830" t="s">
        <v>10666</v>
      </c>
      <c r="L1830" t="s">
        <v>2820</v>
      </c>
      <c r="M1830" s="43">
        <v>30452</v>
      </c>
      <c r="N1830" s="43" t="s">
        <v>10666</v>
      </c>
      <c r="O1830" t="s">
        <v>10666</v>
      </c>
      <c r="P1830" t="s">
        <v>150</v>
      </c>
      <c r="Q1830">
        <v>3</v>
      </c>
      <c r="R1830">
        <v>0.375</v>
      </c>
      <c r="S1830" t="s">
        <v>10666</v>
      </c>
      <c r="T1830" t="s">
        <v>10666</v>
      </c>
      <c r="U1830">
        <v>1985</v>
      </c>
      <c r="V1830" t="s">
        <v>10666</v>
      </c>
      <c r="W1830" t="s">
        <v>10666</v>
      </c>
      <c r="X1830" t="s">
        <v>10666</v>
      </c>
      <c r="Y1830" t="s">
        <v>10666</v>
      </c>
      <c r="Z1830" t="s">
        <v>2821</v>
      </c>
      <c r="AA1830" s="48" t="s">
        <v>2822</v>
      </c>
      <c r="AB1830" s="41" t="s">
        <v>10693</v>
      </c>
      <c r="AC1830" t="s">
        <v>232</v>
      </c>
      <c r="AD1830" t="s">
        <v>10666</v>
      </c>
      <c r="AE1830" t="s">
        <v>10666</v>
      </c>
      <c r="AF1830" t="s">
        <v>10666</v>
      </c>
    </row>
    <row r="1831" spans="1:32">
      <c r="A1831" t="s">
        <v>2811</v>
      </c>
      <c r="B1831" t="s">
        <v>2812</v>
      </c>
      <c r="C1831" t="s">
        <v>2813</v>
      </c>
      <c r="D1831" t="s">
        <v>458</v>
      </c>
      <c r="E1831">
        <v>45.270129400000002</v>
      </c>
      <c r="F1831">
        <v>-69.115361199999995</v>
      </c>
      <c r="G1831" t="s">
        <v>2814</v>
      </c>
      <c r="H1831" t="s">
        <v>459</v>
      </c>
      <c r="I1831" t="s">
        <v>2814</v>
      </c>
      <c r="J1831" t="s">
        <v>108</v>
      </c>
      <c r="K1831" t="s">
        <v>10666</v>
      </c>
      <c r="L1831" t="s">
        <v>2815</v>
      </c>
      <c r="M1831" s="43">
        <v>30585</v>
      </c>
      <c r="N1831" s="43" t="s">
        <v>10666</v>
      </c>
      <c r="O1831" t="s">
        <v>10666</v>
      </c>
      <c r="P1831" t="s">
        <v>150</v>
      </c>
      <c r="Q1831">
        <v>2</v>
      </c>
      <c r="R1831">
        <v>0.86699999999999999</v>
      </c>
      <c r="S1831">
        <v>2160</v>
      </c>
      <c r="T1831">
        <v>28.440062569999998</v>
      </c>
      <c r="U1831">
        <v>1984</v>
      </c>
      <c r="V1831" t="s">
        <v>10666</v>
      </c>
      <c r="W1831" t="s">
        <v>10666</v>
      </c>
      <c r="X1831" t="s">
        <v>10666</v>
      </c>
      <c r="Y1831" t="s">
        <v>10666</v>
      </c>
      <c r="Z1831" t="s">
        <v>2816</v>
      </c>
      <c r="AA1831" s="48" t="s">
        <v>3414</v>
      </c>
      <c r="AB1831" s="41" t="s">
        <v>11003</v>
      </c>
      <c r="AC1831" t="s">
        <v>232</v>
      </c>
      <c r="AD1831" t="s">
        <v>10666</v>
      </c>
      <c r="AE1831" t="s">
        <v>10666</v>
      </c>
      <c r="AF1831" t="s">
        <v>10666</v>
      </c>
    </row>
    <row r="1832" spans="1:32">
      <c r="A1832" t="s">
        <v>2805</v>
      </c>
      <c r="B1832" t="s">
        <v>2806</v>
      </c>
      <c r="C1832" t="s">
        <v>1186</v>
      </c>
      <c r="D1832" t="s">
        <v>307</v>
      </c>
      <c r="E1832">
        <v>42.0501</v>
      </c>
      <c r="F1832">
        <v>-71.981700000000004</v>
      </c>
      <c r="G1832" t="s">
        <v>2807</v>
      </c>
      <c r="H1832" t="s">
        <v>459</v>
      </c>
      <c r="I1832" t="s">
        <v>2807</v>
      </c>
      <c r="J1832" t="s">
        <v>108</v>
      </c>
      <c r="K1832" t="s">
        <v>10666</v>
      </c>
      <c r="L1832" t="s">
        <v>2808</v>
      </c>
      <c r="M1832" s="43">
        <v>30477</v>
      </c>
      <c r="N1832" s="43" t="s">
        <v>10666</v>
      </c>
      <c r="O1832" t="s">
        <v>10666</v>
      </c>
      <c r="P1832" t="s">
        <v>150</v>
      </c>
      <c r="Q1832">
        <v>3</v>
      </c>
      <c r="R1832">
        <v>0.34599999999999997</v>
      </c>
      <c r="S1832" t="s">
        <v>10666</v>
      </c>
      <c r="T1832" t="s">
        <v>10666</v>
      </c>
      <c r="U1832">
        <v>1984</v>
      </c>
      <c r="V1832" t="s">
        <v>10666</v>
      </c>
      <c r="W1832" t="s">
        <v>10666</v>
      </c>
      <c r="X1832" t="s">
        <v>10666</v>
      </c>
      <c r="Y1832" t="s">
        <v>10666</v>
      </c>
      <c r="Z1832" t="s">
        <v>2809</v>
      </c>
      <c r="AA1832" s="48" t="s">
        <v>2810</v>
      </c>
      <c r="AB1832" s="41" t="s">
        <v>10822</v>
      </c>
      <c r="AC1832" t="s">
        <v>232</v>
      </c>
      <c r="AD1832" t="s">
        <v>10666</v>
      </c>
      <c r="AE1832" t="s">
        <v>10666</v>
      </c>
      <c r="AF1832" t="s">
        <v>10666</v>
      </c>
    </row>
    <row r="1833" spans="1:32">
      <c r="A1833" t="s">
        <v>2798</v>
      </c>
      <c r="B1833" t="s">
        <v>2799</v>
      </c>
      <c r="C1833" t="s">
        <v>2800</v>
      </c>
      <c r="D1833" t="s">
        <v>903</v>
      </c>
      <c r="E1833">
        <v>44.632100000000001</v>
      </c>
      <c r="F1833">
        <v>-72.627600000000001</v>
      </c>
      <c r="G1833" t="s">
        <v>2801</v>
      </c>
      <c r="H1833" t="s">
        <v>459</v>
      </c>
      <c r="I1833" t="s">
        <v>2801</v>
      </c>
      <c r="J1833" t="s">
        <v>108</v>
      </c>
      <c r="K1833" t="s">
        <v>10666</v>
      </c>
      <c r="L1833" t="s">
        <v>2802</v>
      </c>
      <c r="M1833" s="43">
        <v>30477</v>
      </c>
      <c r="N1833" s="43" t="s">
        <v>10666</v>
      </c>
      <c r="O1833" t="s">
        <v>10666</v>
      </c>
      <c r="P1833" t="s">
        <v>150</v>
      </c>
      <c r="Q1833">
        <v>1</v>
      </c>
      <c r="R1833">
        <v>0.125</v>
      </c>
      <c r="S1833" t="s">
        <v>10666</v>
      </c>
      <c r="T1833" t="s">
        <v>10666</v>
      </c>
      <c r="U1833">
        <v>1987</v>
      </c>
      <c r="V1833" t="s">
        <v>10666</v>
      </c>
      <c r="W1833" t="s">
        <v>10666</v>
      </c>
      <c r="X1833" t="s">
        <v>10666</v>
      </c>
      <c r="Y1833" t="s">
        <v>10666</v>
      </c>
      <c r="Z1833" t="s">
        <v>2803</v>
      </c>
      <c r="AA1833" s="48" t="s">
        <v>2804</v>
      </c>
      <c r="AB1833" s="41" t="s">
        <v>10725</v>
      </c>
      <c r="AC1833" t="s">
        <v>232</v>
      </c>
      <c r="AD1833" t="s">
        <v>10666</v>
      </c>
      <c r="AE1833" t="s">
        <v>10666</v>
      </c>
      <c r="AF1833" t="s">
        <v>10666</v>
      </c>
    </row>
    <row r="1834" spans="1:32">
      <c r="A1834" t="s">
        <v>2792</v>
      </c>
      <c r="B1834" t="s">
        <v>2793</v>
      </c>
      <c r="C1834" t="s">
        <v>2794</v>
      </c>
      <c r="D1834" t="s">
        <v>702</v>
      </c>
      <c r="E1834">
        <v>37.7943</v>
      </c>
      <c r="F1834">
        <v>-87.0655</v>
      </c>
      <c r="G1834" t="s">
        <v>2795</v>
      </c>
      <c r="H1834" t="s">
        <v>148</v>
      </c>
      <c r="I1834" t="s">
        <v>2795</v>
      </c>
      <c r="J1834" t="s">
        <v>108</v>
      </c>
      <c r="K1834" t="s">
        <v>10666</v>
      </c>
      <c r="L1834" t="s">
        <v>2796</v>
      </c>
      <c r="M1834" t="s">
        <v>10666</v>
      </c>
      <c r="N1834" s="43" t="s">
        <v>10666</v>
      </c>
      <c r="O1834" t="s">
        <v>149</v>
      </c>
      <c r="P1834" t="s">
        <v>150</v>
      </c>
      <c r="Q1834">
        <v>1</v>
      </c>
      <c r="R1834">
        <v>0.90300000000000002</v>
      </c>
      <c r="S1834">
        <v>5185</v>
      </c>
      <c r="T1834">
        <v>65.547616520000005</v>
      </c>
      <c r="U1834">
        <v>1985</v>
      </c>
      <c r="V1834" t="s">
        <v>10666</v>
      </c>
      <c r="W1834" t="s">
        <v>10666</v>
      </c>
      <c r="X1834" t="s">
        <v>10666</v>
      </c>
      <c r="Y1834" t="s">
        <v>10666</v>
      </c>
      <c r="Z1834" t="s">
        <v>2671</v>
      </c>
      <c r="AA1834" s="48" t="s">
        <v>2797</v>
      </c>
      <c r="AB1834" s="41" t="s">
        <v>11381</v>
      </c>
      <c r="AC1834" t="s">
        <v>253</v>
      </c>
      <c r="AD1834" t="s">
        <v>10666</v>
      </c>
      <c r="AE1834" t="s">
        <v>10666</v>
      </c>
      <c r="AF1834" t="s">
        <v>10666</v>
      </c>
    </row>
    <row r="1835" spans="1:32">
      <c r="A1835" t="s">
        <v>2781</v>
      </c>
      <c r="B1835" t="s">
        <v>2782</v>
      </c>
      <c r="C1835" t="s">
        <v>403</v>
      </c>
      <c r="D1835" t="s">
        <v>286</v>
      </c>
      <c r="E1835">
        <v>43.3902</v>
      </c>
      <c r="F1835">
        <v>-74.292599999999993</v>
      </c>
      <c r="G1835" t="s">
        <v>2783</v>
      </c>
      <c r="H1835" t="s">
        <v>148</v>
      </c>
      <c r="I1835" t="s">
        <v>2783</v>
      </c>
      <c r="J1835" t="s">
        <v>108</v>
      </c>
      <c r="K1835" t="s">
        <v>10666</v>
      </c>
      <c r="L1835" t="s">
        <v>2784</v>
      </c>
      <c r="M1835" s="43">
        <v>31287</v>
      </c>
      <c r="N1835" s="43">
        <v>45869</v>
      </c>
      <c r="O1835" t="s">
        <v>161</v>
      </c>
      <c r="P1835" t="s">
        <v>162</v>
      </c>
      <c r="Q1835">
        <v>1</v>
      </c>
      <c r="R1835">
        <v>0.69799999999999995</v>
      </c>
      <c r="S1835">
        <v>2660</v>
      </c>
      <c r="T1835">
        <v>43.503290550000003</v>
      </c>
      <c r="U1835">
        <v>1987</v>
      </c>
      <c r="V1835" t="s">
        <v>10666</v>
      </c>
      <c r="W1835" t="s">
        <v>10666</v>
      </c>
      <c r="X1835" t="s">
        <v>10666</v>
      </c>
      <c r="Y1835" t="s">
        <v>10666</v>
      </c>
      <c r="Z1835" t="s">
        <v>2785</v>
      </c>
      <c r="AA1835" s="48" t="s">
        <v>2786</v>
      </c>
      <c r="AB1835" s="41" t="s">
        <v>11380</v>
      </c>
      <c r="AC1835" t="s">
        <v>232</v>
      </c>
      <c r="AD1835" t="s">
        <v>10666</v>
      </c>
      <c r="AE1835" t="s">
        <v>10666</v>
      </c>
      <c r="AF1835" t="s">
        <v>10666</v>
      </c>
    </row>
    <row r="1836" spans="1:32">
      <c r="A1836" t="s">
        <v>2787</v>
      </c>
      <c r="B1836" t="s">
        <v>2788</v>
      </c>
      <c r="C1836" t="s">
        <v>2328</v>
      </c>
      <c r="D1836" t="s">
        <v>146</v>
      </c>
      <c r="E1836">
        <v>41.933300000000003</v>
      </c>
      <c r="F1836">
        <v>-122.3533</v>
      </c>
      <c r="G1836" t="s">
        <v>2789</v>
      </c>
      <c r="H1836" t="s">
        <v>459</v>
      </c>
      <c r="I1836" t="s">
        <v>2789</v>
      </c>
      <c r="J1836" t="s">
        <v>108</v>
      </c>
      <c r="K1836" t="s">
        <v>10666</v>
      </c>
      <c r="L1836" t="s">
        <v>2790</v>
      </c>
      <c r="M1836" s="43">
        <v>30617</v>
      </c>
      <c r="N1836" s="43" t="s">
        <v>10666</v>
      </c>
      <c r="O1836" t="s">
        <v>10666</v>
      </c>
      <c r="P1836" t="s">
        <v>150</v>
      </c>
      <c r="Q1836">
        <v>1</v>
      </c>
      <c r="R1836">
        <v>0.05</v>
      </c>
      <c r="S1836">
        <v>294</v>
      </c>
      <c r="T1836">
        <v>67.123287669999996</v>
      </c>
      <c r="U1836" t="s">
        <v>10666</v>
      </c>
      <c r="V1836" t="s">
        <v>10666</v>
      </c>
      <c r="W1836" t="s">
        <v>10666</v>
      </c>
      <c r="X1836" t="s">
        <v>10666</v>
      </c>
      <c r="Y1836" t="s">
        <v>10666</v>
      </c>
      <c r="Z1836" t="s">
        <v>2791</v>
      </c>
      <c r="AA1836" s="48" t="s">
        <v>2332</v>
      </c>
      <c r="AB1836" s="41" t="s">
        <v>10948</v>
      </c>
      <c r="AC1836" t="s">
        <v>153</v>
      </c>
      <c r="AD1836" t="s">
        <v>10666</v>
      </c>
      <c r="AE1836" t="s">
        <v>10666</v>
      </c>
      <c r="AF1836" t="s">
        <v>10666</v>
      </c>
    </row>
    <row r="1837" spans="1:32">
      <c r="A1837" t="s">
        <v>2776</v>
      </c>
      <c r="B1837" t="s">
        <v>2777</v>
      </c>
      <c r="C1837" t="s">
        <v>1840</v>
      </c>
      <c r="D1837" t="s">
        <v>146</v>
      </c>
      <c r="E1837">
        <v>38.2667</v>
      </c>
      <c r="F1837">
        <v>-120.63330000000001</v>
      </c>
      <c r="G1837" t="s">
        <v>2710</v>
      </c>
      <c r="H1837" t="s">
        <v>148</v>
      </c>
      <c r="I1837" t="s">
        <v>2710</v>
      </c>
      <c r="J1837" t="s">
        <v>108</v>
      </c>
      <c r="K1837" t="s">
        <v>10666</v>
      </c>
      <c r="L1837" t="s">
        <v>2778</v>
      </c>
      <c r="M1837" s="43">
        <v>30615</v>
      </c>
      <c r="N1837" s="43" t="s">
        <v>10666</v>
      </c>
      <c r="O1837" t="s">
        <v>149</v>
      </c>
      <c r="P1837" t="s">
        <v>150</v>
      </c>
      <c r="Q1837">
        <v>3</v>
      </c>
      <c r="R1837">
        <v>0.27975</v>
      </c>
      <c r="S1837" t="s">
        <v>10666</v>
      </c>
      <c r="T1837" t="s">
        <v>10666</v>
      </c>
      <c r="U1837">
        <v>1984</v>
      </c>
      <c r="V1837" t="s">
        <v>10666</v>
      </c>
      <c r="W1837" t="s">
        <v>10666</v>
      </c>
      <c r="X1837" t="s">
        <v>10666</v>
      </c>
      <c r="Y1837" t="s">
        <v>10666</v>
      </c>
      <c r="Z1837" t="s">
        <v>2779</v>
      </c>
      <c r="AA1837" s="48" t="s">
        <v>2780</v>
      </c>
      <c r="AB1837" s="41" t="s">
        <v>11356</v>
      </c>
      <c r="AC1837" t="s">
        <v>153</v>
      </c>
      <c r="AD1837" t="s">
        <v>10666</v>
      </c>
      <c r="AE1837" t="s">
        <v>10666</v>
      </c>
      <c r="AF1837" t="s">
        <v>10666</v>
      </c>
    </row>
    <row r="1838" spans="1:32">
      <c r="A1838" t="s">
        <v>2769</v>
      </c>
      <c r="B1838" t="s">
        <v>2770</v>
      </c>
      <c r="C1838" t="s">
        <v>2771</v>
      </c>
      <c r="D1838" t="s">
        <v>178</v>
      </c>
      <c r="E1838">
        <v>39.422899999999998</v>
      </c>
      <c r="F1838">
        <v>-107.30419999999999</v>
      </c>
      <c r="G1838" t="s">
        <v>2772</v>
      </c>
      <c r="H1838" t="s">
        <v>459</v>
      </c>
      <c r="I1838" t="s">
        <v>2772</v>
      </c>
      <c r="J1838" t="s">
        <v>108</v>
      </c>
      <c r="K1838" t="s">
        <v>10666</v>
      </c>
      <c r="L1838" t="s">
        <v>2773</v>
      </c>
      <c r="M1838" s="43">
        <v>30701</v>
      </c>
      <c r="N1838" s="43" t="s">
        <v>10666</v>
      </c>
      <c r="O1838" t="s">
        <v>149</v>
      </c>
      <c r="P1838" t="s">
        <v>150</v>
      </c>
      <c r="Q1838">
        <v>1</v>
      </c>
      <c r="R1838">
        <v>0.02</v>
      </c>
      <c r="S1838" t="s">
        <v>10666</v>
      </c>
      <c r="T1838" t="s">
        <v>10666</v>
      </c>
      <c r="U1838" t="s">
        <v>10666</v>
      </c>
      <c r="V1838" t="s">
        <v>10666</v>
      </c>
      <c r="W1838" t="s">
        <v>10666</v>
      </c>
      <c r="X1838" t="s">
        <v>10666</v>
      </c>
      <c r="Y1838" t="s">
        <v>10666</v>
      </c>
      <c r="Z1838" t="s">
        <v>2774</v>
      </c>
      <c r="AA1838" s="48" t="s">
        <v>2775</v>
      </c>
      <c r="AB1838" s="41" t="s">
        <v>10779</v>
      </c>
      <c r="AC1838" t="s">
        <v>153</v>
      </c>
      <c r="AD1838" t="s">
        <v>10666</v>
      </c>
      <c r="AE1838" t="s">
        <v>10666</v>
      </c>
      <c r="AF1838" t="s">
        <v>10666</v>
      </c>
    </row>
    <row r="1839" spans="1:32">
      <c r="A1839" t="s">
        <v>2762</v>
      </c>
      <c r="B1839" t="s">
        <v>2763</v>
      </c>
      <c r="C1839" t="s">
        <v>2764</v>
      </c>
      <c r="D1839" t="s">
        <v>195</v>
      </c>
      <c r="E1839">
        <v>42.366700000000002</v>
      </c>
      <c r="F1839">
        <v>-122</v>
      </c>
      <c r="G1839" t="s">
        <v>2765</v>
      </c>
      <c r="H1839" t="s">
        <v>459</v>
      </c>
      <c r="I1839" t="s">
        <v>2765</v>
      </c>
      <c r="J1839" t="s">
        <v>108</v>
      </c>
      <c r="K1839" t="s">
        <v>10666</v>
      </c>
      <c r="L1839" t="s">
        <v>2766</v>
      </c>
      <c r="M1839" s="43">
        <v>31218</v>
      </c>
      <c r="N1839" s="43" t="s">
        <v>10666</v>
      </c>
      <c r="O1839" t="s">
        <v>10666</v>
      </c>
      <c r="P1839" t="s">
        <v>150</v>
      </c>
      <c r="Q1839">
        <v>1</v>
      </c>
      <c r="R1839">
        <v>7.4999999999999997E-2</v>
      </c>
      <c r="S1839">
        <v>370</v>
      </c>
      <c r="T1839">
        <v>56.316590560000002</v>
      </c>
      <c r="U1839">
        <v>1983</v>
      </c>
      <c r="V1839" t="s">
        <v>10666</v>
      </c>
      <c r="W1839" t="s">
        <v>10666</v>
      </c>
      <c r="X1839" t="s">
        <v>10666</v>
      </c>
      <c r="Y1839" t="s">
        <v>10666</v>
      </c>
      <c r="Z1839" t="s">
        <v>2767</v>
      </c>
      <c r="AA1839" s="48" t="s">
        <v>2768</v>
      </c>
      <c r="AB1839" s="41" t="s">
        <v>10879</v>
      </c>
      <c r="AC1839" t="s">
        <v>153</v>
      </c>
      <c r="AD1839" t="s">
        <v>10666</v>
      </c>
      <c r="AE1839" t="s">
        <v>10666</v>
      </c>
      <c r="AF1839" t="s">
        <v>10666</v>
      </c>
    </row>
    <row r="1840" spans="1:32">
      <c r="A1840" t="s">
        <v>2750</v>
      </c>
      <c r="B1840" t="s">
        <v>2751</v>
      </c>
      <c r="C1840" t="s">
        <v>2069</v>
      </c>
      <c r="D1840" t="s">
        <v>903</v>
      </c>
      <c r="E1840">
        <v>43.536799999999999</v>
      </c>
      <c r="F1840">
        <v>-72.401799999999994</v>
      </c>
      <c r="G1840" t="s">
        <v>2752</v>
      </c>
      <c r="H1840" t="s">
        <v>459</v>
      </c>
      <c r="I1840" t="s">
        <v>2752</v>
      </c>
      <c r="J1840" t="s">
        <v>108</v>
      </c>
      <c r="K1840" t="s">
        <v>10666</v>
      </c>
      <c r="L1840" t="s">
        <v>2753</v>
      </c>
      <c r="M1840" s="43">
        <v>31044</v>
      </c>
      <c r="N1840" s="43">
        <v>49278</v>
      </c>
      <c r="O1840" t="s">
        <v>161</v>
      </c>
      <c r="P1840" t="s">
        <v>162</v>
      </c>
      <c r="Q1840">
        <v>2</v>
      </c>
      <c r="R1840">
        <v>0.25</v>
      </c>
      <c r="S1840">
        <v>1200</v>
      </c>
      <c r="T1840">
        <v>54.794520550000001</v>
      </c>
      <c r="U1840">
        <v>1986</v>
      </c>
      <c r="V1840" t="s">
        <v>10666</v>
      </c>
      <c r="W1840" t="s">
        <v>10666</v>
      </c>
      <c r="X1840" t="s">
        <v>10666</v>
      </c>
      <c r="Y1840" t="s">
        <v>10666</v>
      </c>
      <c r="Z1840" t="s">
        <v>2754</v>
      </c>
      <c r="AA1840" s="48" t="s">
        <v>2755</v>
      </c>
      <c r="AB1840" s="41" t="s">
        <v>10950</v>
      </c>
      <c r="AC1840" t="s">
        <v>232</v>
      </c>
      <c r="AD1840" t="s">
        <v>10666</v>
      </c>
      <c r="AE1840" t="s">
        <v>10666</v>
      </c>
      <c r="AF1840" t="s">
        <v>10666</v>
      </c>
    </row>
    <row r="1841" spans="1:32">
      <c r="A1841" t="s">
        <v>2756</v>
      </c>
      <c r="B1841" t="s">
        <v>2757</v>
      </c>
      <c r="C1841" t="s">
        <v>1852</v>
      </c>
      <c r="D1841" t="s">
        <v>146</v>
      </c>
      <c r="E1841">
        <v>33.658299999999997</v>
      </c>
      <c r="F1841">
        <v>-117.8137</v>
      </c>
      <c r="G1841" t="s">
        <v>2758</v>
      </c>
      <c r="H1841" t="s">
        <v>148</v>
      </c>
      <c r="I1841" t="s">
        <v>2758</v>
      </c>
      <c r="J1841" t="s">
        <v>108</v>
      </c>
      <c r="K1841" t="s">
        <v>10666</v>
      </c>
      <c r="L1841" t="s">
        <v>2759</v>
      </c>
      <c r="M1841" s="43">
        <v>30663</v>
      </c>
      <c r="N1841" s="43" t="s">
        <v>10666</v>
      </c>
      <c r="O1841" t="s">
        <v>149</v>
      </c>
      <c r="P1841" t="s">
        <v>150</v>
      </c>
      <c r="Q1841">
        <v>1</v>
      </c>
      <c r="R1841">
        <v>0.224</v>
      </c>
      <c r="S1841">
        <v>1416</v>
      </c>
      <c r="T1841">
        <v>72.162426609999997</v>
      </c>
      <c r="U1841">
        <v>1983</v>
      </c>
      <c r="V1841" t="s">
        <v>10666</v>
      </c>
      <c r="W1841" t="s">
        <v>10666</v>
      </c>
      <c r="X1841" t="s">
        <v>10666</v>
      </c>
      <c r="Y1841" t="s">
        <v>10666</v>
      </c>
      <c r="Z1841" t="s">
        <v>2760</v>
      </c>
      <c r="AA1841" s="48" t="s">
        <v>2761</v>
      </c>
      <c r="AB1841" s="41" t="s">
        <v>10842</v>
      </c>
      <c r="AC1841" t="s">
        <v>153</v>
      </c>
      <c r="AD1841" t="s">
        <v>10666</v>
      </c>
      <c r="AE1841" t="s">
        <v>10666</v>
      </c>
      <c r="AF1841" t="s">
        <v>10666</v>
      </c>
    </row>
    <row r="1842" spans="1:32">
      <c r="A1842" t="s">
        <v>2738</v>
      </c>
      <c r="B1842" t="s">
        <v>2739</v>
      </c>
      <c r="C1842" t="s">
        <v>2185</v>
      </c>
      <c r="D1842" t="s">
        <v>469</v>
      </c>
      <c r="E1842">
        <v>42.8872</v>
      </c>
      <c r="F1842">
        <v>-71.983900000000006</v>
      </c>
      <c r="G1842" t="s">
        <v>2740</v>
      </c>
      <c r="H1842" t="s">
        <v>459</v>
      </c>
      <c r="I1842" t="s">
        <v>2740</v>
      </c>
      <c r="J1842" t="s">
        <v>108</v>
      </c>
      <c r="K1842" t="s">
        <v>10666</v>
      </c>
      <c r="L1842" t="s">
        <v>2741</v>
      </c>
      <c r="M1842" s="43">
        <v>30909</v>
      </c>
      <c r="N1842" s="43">
        <v>49156</v>
      </c>
      <c r="O1842" t="s">
        <v>10666</v>
      </c>
      <c r="P1842" t="s">
        <v>162</v>
      </c>
      <c r="Q1842">
        <v>1</v>
      </c>
      <c r="R1842">
        <v>0.26</v>
      </c>
      <c r="S1842" t="s">
        <v>10666</v>
      </c>
      <c r="T1842" t="s">
        <v>10666</v>
      </c>
      <c r="U1842">
        <v>1989</v>
      </c>
      <c r="V1842" t="s">
        <v>10666</v>
      </c>
      <c r="W1842" t="s">
        <v>10666</v>
      </c>
      <c r="X1842" t="s">
        <v>10666</v>
      </c>
      <c r="Y1842" t="s">
        <v>10666</v>
      </c>
      <c r="Z1842" t="s">
        <v>1228</v>
      </c>
      <c r="AA1842" s="48" t="s">
        <v>1229</v>
      </c>
      <c r="AB1842" s="41" t="s">
        <v>10763</v>
      </c>
      <c r="AC1842" t="s">
        <v>232</v>
      </c>
      <c r="AD1842" t="s">
        <v>10666</v>
      </c>
      <c r="AE1842" t="s">
        <v>10666</v>
      </c>
      <c r="AF1842" t="s">
        <v>10666</v>
      </c>
    </row>
    <row r="1843" spans="1:32">
      <c r="A1843" t="s">
        <v>2742</v>
      </c>
      <c r="B1843" t="s">
        <v>2743</v>
      </c>
      <c r="C1843" t="s">
        <v>194</v>
      </c>
      <c r="D1843" t="s">
        <v>903</v>
      </c>
      <c r="E1843">
        <v>44.303199999999997</v>
      </c>
      <c r="F1843">
        <v>-72.447500000000005</v>
      </c>
      <c r="G1843" t="s">
        <v>2744</v>
      </c>
      <c r="H1843" t="s">
        <v>459</v>
      </c>
      <c r="I1843" t="s">
        <v>2744</v>
      </c>
      <c r="J1843" t="s">
        <v>108</v>
      </c>
      <c r="K1843" t="s">
        <v>10666</v>
      </c>
      <c r="L1843" t="s">
        <v>2745</v>
      </c>
      <c r="M1843" s="43">
        <v>30638</v>
      </c>
      <c r="N1843" s="43" t="s">
        <v>10666</v>
      </c>
      <c r="O1843" t="s">
        <v>10666</v>
      </c>
      <c r="P1843" t="s">
        <v>150</v>
      </c>
      <c r="Q1843">
        <v>3</v>
      </c>
      <c r="R1843">
        <v>0.22</v>
      </c>
      <c r="S1843">
        <v>600</v>
      </c>
      <c r="T1843">
        <v>31.133250310000001</v>
      </c>
      <c r="U1843" t="s">
        <v>10666</v>
      </c>
      <c r="V1843" t="s">
        <v>10666</v>
      </c>
      <c r="W1843" t="s">
        <v>10666</v>
      </c>
      <c r="X1843" t="s">
        <v>10666</v>
      </c>
      <c r="Y1843" t="s">
        <v>10666</v>
      </c>
      <c r="Z1843" t="s">
        <v>2746</v>
      </c>
      <c r="AA1843" s="48" t="s">
        <v>2747</v>
      </c>
      <c r="AB1843" s="41" t="s">
        <v>10740</v>
      </c>
      <c r="AC1843" t="s">
        <v>232</v>
      </c>
      <c r="AD1843" t="s">
        <v>10666</v>
      </c>
      <c r="AE1843" t="s">
        <v>10666</v>
      </c>
      <c r="AF1843" t="s">
        <v>10666</v>
      </c>
    </row>
    <row r="1844" spans="1:32">
      <c r="A1844" t="s">
        <v>2726</v>
      </c>
      <c r="B1844" t="s">
        <v>2727</v>
      </c>
      <c r="C1844" t="s">
        <v>2728</v>
      </c>
      <c r="D1844" t="s">
        <v>483</v>
      </c>
      <c r="E1844">
        <v>42.623699999999999</v>
      </c>
      <c r="F1844">
        <v>-111.9949</v>
      </c>
      <c r="G1844" t="s">
        <v>2729</v>
      </c>
      <c r="H1844" t="s">
        <v>459</v>
      </c>
      <c r="I1844" t="s">
        <v>2729</v>
      </c>
      <c r="J1844" t="s">
        <v>108</v>
      </c>
      <c r="K1844" t="s">
        <v>10666</v>
      </c>
      <c r="L1844" t="s">
        <v>2730</v>
      </c>
      <c r="M1844" s="43">
        <v>31775</v>
      </c>
      <c r="N1844" s="43">
        <v>50009</v>
      </c>
      <c r="O1844" t="s">
        <v>161</v>
      </c>
      <c r="P1844" t="s">
        <v>162</v>
      </c>
      <c r="Q1844">
        <v>1</v>
      </c>
      <c r="R1844">
        <v>0.9</v>
      </c>
      <c r="S1844">
        <v>3900</v>
      </c>
      <c r="T1844">
        <v>49.467275489999999</v>
      </c>
      <c r="U1844">
        <v>1993</v>
      </c>
      <c r="V1844" t="s">
        <v>10666</v>
      </c>
      <c r="W1844" t="s">
        <v>10666</v>
      </c>
      <c r="X1844" t="s">
        <v>10666</v>
      </c>
      <c r="Y1844" t="s">
        <v>10666</v>
      </c>
      <c r="Z1844" t="s">
        <v>2731</v>
      </c>
      <c r="AA1844" s="48" t="s">
        <v>2732</v>
      </c>
      <c r="AB1844" s="41" t="s">
        <v>10826</v>
      </c>
      <c r="AC1844" t="s">
        <v>153</v>
      </c>
      <c r="AD1844" t="s">
        <v>10666</v>
      </c>
      <c r="AE1844" t="s">
        <v>10666</v>
      </c>
      <c r="AF1844" t="s">
        <v>10666</v>
      </c>
    </row>
    <row r="1845" spans="1:32">
      <c r="A1845" t="s">
        <v>2733</v>
      </c>
      <c r="B1845" t="s">
        <v>2734</v>
      </c>
      <c r="C1845" t="s">
        <v>1154</v>
      </c>
      <c r="D1845" t="s">
        <v>469</v>
      </c>
      <c r="E1845">
        <v>44.457000000000001</v>
      </c>
      <c r="F1845">
        <v>-71.492099999999994</v>
      </c>
      <c r="G1845" t="s">
        <v>2735</v>
      </c>
      <c r="H1845" t="s">
        <v>459</v>
      </c>
      <c r="I1845" t="s">
        <v>2735</v>
      </c>
      <c r="J1845" t="s">
        <v>108</v>
      </c>
      <c r="K1845" t="s">
        <v>10666</v>
      </c>
      <c r="L1845" t="s">
        <v>2736</v>
      </c>
      <c r="M1845" t="s">
        <v>10666</v>
      </c>
      <c r="N1845" s="43" t="s">
        <v>10666</v>
      </c>
      <c r="O1845" t="s">
        <v>10666</v>
      </c>
      <c r="P1845" t="s">
        <v>150</v>
      </c>
      <c r="Q1845">
        <v>1</v>
      </c>
      <c r="R1845">
        <v>5.4999999999999997E-3</v>
      </c>
      <c r="S1845">
        <v>15</v>
      </c>
      <c r="T1845">
        <v>31.133250310000001</v>
      </c>
      <c r="U1845">
        <v>1985</v>
      </c>
      <c r="V1845" t="s">
        <v>10666</v>
      </c>
      <c r="W1845" t="s">
        <v>10666</v>
      </c>
      <c r="X1845" t="s">
        <v>10666</v>
      </c>
      <c r="Y1845" t="s">
        <v>10666</v>
      </c>
      <c r="Z1845" t="s">
        <v>2734</v>
      </c>
      <c r="AA1845" s="48" t="s">
        <v>2737</v>
      </c>
      <c r="AB1845" s="41" t="s">
        <v>10858</v>
      </c>
      <c r="AC1845" t="s">
        <v>232</v>
      </c>
      <c r="AD1845" t="s">
        <v>10666</v>
      </c>
      <c r="AE1845" t="s">
        <v>10666</v>
      </c>
      <c r="AF1845" t="s">
        <v>10666</v>
      </c>
    </row>
    <row r="1846" spans="1:32">
      <c r="A1846" t="s">
        <v>2720</v>
      </c>
      <c r="B1846" t="s">
        <v>2721</v>
      </c>
      <c r="C1846" t="s">
        <v>382</v>
      </c>
      <c r="D1846" t="s">
        <v>286</v>
      </c>
      <c r="E1846">
        <v>43.313699999999997</v>
      </c>
      <c r="F1846">
        <v>-78.715999999999994</v>
      </c>
      <c r="G1846" t="s">
        <v>2722</v>
      </c>
      <c r="H1846" t="s">
        <v>459</v>
      </c>
      <c r="I1846" t="s">
        <v>2722</v>
      </c>
      <c r="J1846" t="s">
        <v>108</v>
      </c>
      <c r="K1846" t="s">
        <v>10666</v>
      </c>
      <c r="L1846" t="s">
        <v>2723</v>
      </c>
      <c r="M1846" s="43">
        <v>31547</v>
      </c>
      <c r="N1846" s="43" t="s">
        <v>10666</v>
      </c>
      <c r="O1846" t="s">
        <v>10666</v>
      </c>
      <c r="P1846" t="s">
        <v>150</v>
      </c>
      <c r="Q1846">
        <v>1</v>
      </c>
      <c r="R1846">
        <v>0.6</v>
      </c>
      <c r="S1846">
        <v>2223.6329999999998</v>
      </c>
      <c r="T1846">
        <v>42.306563930000003</v>
      </c>
      <c r="U1846">
        <v>1987</v>
      </c>
      <c r="V1846" t="s">
        <v>10666</v>
      </c>
      <c r="W1846" t="s">
        <v>10666</v>
      </c>
      <c r="X1846" t="s">
        <v>10666</v>
      </c>
      <c r="Y1846" t="s">
        <v>10666</v>
      </c>
      <c r="Z1846" t="s">
        <v>2724</v>
      </c>
      <c r="AA1846" s="48" t="s">
        <v>2725</v>
      </c>
      <c r="AB1846" s="41" t="s">
        <v>11010</v>
      </c>
      <c r="AC1846" t="s">
        <v>232</v>
      </c>
      <c r="AD1846" t="s">
        <v>10666</v>
      </c>
      <c r="AE1846" t="s">
        <v>10666</v>
      </c>
      <c r="AF1846" t="s">
        <v>10666</v>
      </c>
    </row>
    <row r="1847" spans="1:32">
      <c r="A1847" t="s">
        <v>2714</v>
      </c>
      <c r="B1847" t="s">
        <v>2715</v>
      </c>
      <c r="C1847" t="s">
        <v>2716</v>
      </c>
      <c r="D1847" t="s">
        <v>527</v>
      </c>
      <c r="E1847">
        <v>35.639000000000003</v>
      </c>
      <c r="F1847">
        <v>-79.6173</v>
      </c>
      <c r="G1847" t="s">
        <v>2717</v>
      </c>
      <c r="H1847" t="s">
        <v>650</v>
      </c>
      <c r="I1847" t="s">
        <v>2717</v>
      </c>
      <c r="J1847" t="s">
        <v>108</v>
      </c>
      <c r="K1847" t="s">
        <v>10666</v>
      </c>
      <c r="L1847" t="s">
        <v>2718</v>
      </c>
      <c r="M1847" s="43">
        <v>31230</v>
      </c>
      <c r="N1847" s="43" t="s">
        <v>10666</v>
      </c>
      <c r="O1847" t="s">
        <v>10666</v>
      </c>
      <c r="P1847" t="s">
        <v>150</v>
      </c>
      <c r="Q1847">
        <v>2</v>
      </c>
      <c r="R1847">
        <v>0.48</v>
      </c>
      <c r="S1847">
        <v>2500</v>
      </c>
      <c r="T1847">
        <v>59.455859969999999</v>
      </c>
      <c r="U1847">
        <v>1986</v>
      </c>
      <c r="V1847" t="s">
        <v>10666</v>
      </c>
      <c r="W1847" t="s">
        <v>10666</v>
      </c>
      <c r="X1847" t="s">
        <v>10666</v>
      </c>
      <c r="Y1847" t="s">
        <v>10666</v>
      </c>
      <c r="Z1847" t="s">
        <v>2529</v>
      </c>
      <c r="AA1847" s="48" t="s">
        <v>2719</v>
      </c>
      <c r="AB1847" s="41" t="s">
        <v>11379</v>
      </c>
      <c r="AC1847" t="s">
        <v>253</v>
      </c>
      <c r="AD1847" t="s">
        <v>10666</v>
      </c>
      <c r="AE1847" t="s">
        <v>10666</v>
      </c>
      <c r="AF1847" t="s">
        <v>10666</v>
      </c>
    </row>
    <row r="1848" spans="1:32">
      <c r="A1848" t="s">
        <v>2708</v>
      </c>
      <c r="B1848" t="s">
        <v>2709</v>
      </c>
      <c r="C1848" t="s">
        <v>2385</v>
      </c>
      <c r="D1848" t="s">
        <v>146</v>
      </c>
      <c r="E1848">
        <v>38.384799999999998</v>
      </c>
      <c r="F1848">
        <v>-120.4425</v>
      </c>
      <c r="G1848" t="s">
        <v>2710</v>
      </c>
      <c r="H1848" t="s">
        <v>148</v>
      </c>
      <c r="I1848" t="s">
        <v>2710</v>
      </c>
      <c r="J1848" t="s">
        <v>108</v>
      </c>
      <c r="K1848" t="s">
        <v>10666</v>
      </c>
      <c r="L1848" t="s">
        <v>2711</v>
      </c>
      <c r="M1848" s="43">
        <v>30827</v>
      </c>
      <c r="N1848" s="43" t="s">
        <v>10666</v>
      </c>
      <c r="O1848" t="s">
        <v>10666</v>
      </c>
      <c r="P1848" t="s">
        <v>150</v>
      </c>
      <c r="Q1848">
        <v>2</v>
      </c>
      <c r="R1848">
        <v>0.23</v>
      </c>
      <c r="S1848">
        <v>992</v>
      </c>
      <c r="T1848">
        <v>49.235656140000003</v>
      </c>
      <c r="U1848">
        <v>1985</v>
      </c>
      <c r="V1848" t="s">
        <v>10666</v>
      </c>
      <c r="W1848" t="s">
        <v>10666</v>
      </c>
      <c r="X1848" t="s">
        <v>10666</v>
      </c>
      <c r="Y1848" t="s">
        <v>10666</v>
      </c>
      <c r="Z1848" t="s">
        <v>2712</v>
      </c>
      <c r="AA1848" s="48" t="s">
        <v>2713</v>
      </c>
      <c r="AB1848" s="41" t="s">
        <v>10956</v>
      </c>
      <c r="AC1848" t="s">
        <v>153</v>
      </c>
      <c r="AD1848" t="s">
        <v>10666</v>
      </c>
      <c r="AE1848" t="s">
        <v>10666</v>
      </c>
      <c r="AF1848" t="s">
        <v>10666</v>
      </c>
    </row>
    <row r="1849" spans="1:32">
      <c r="A1849" t="s">
        <v>2705</v>
      </c>
      <c r="B1849" t="s">
        <v>2033</v>
      </c>
      <c r="C1849" t="s">
        <v>633</v>
      </c>
      <c r="D1849" t="s">
        <v>483</v>
      </c>
      <c r="E1849">
        <v>42.963500000000003</v>
      </c>
      <c r="F1849">
        <v>-114.5659</v>
      </c>
      <c r="G1849" t="s">
        <v>2706</v>
      </c>
      <c r="H1849" t="s">
        <v>459</v>
      </c>
      <c r="I1849" t="s">
        <v>2706</v>
      </c>
      <c r="J1849" t="s">
        <v>108</v>
      </c>
      <c r="K1849" t="s">
        <v>10666</v>
      </c>
      <c r="L1849" t="s">
        <v>2707</v>
      </c>
      <c r="M1849" s="43">
        <v>30785</v>
      </c>
      <c r="N1849" s="43" t="s">
        <v>10666</v>
      </c>
      <c r="O1849" t="s">
        <v>161</v>
      </c>
      <c r="P1849" t="s">
        <v>150</v>
      </c>
      <c r="Q1849">
        <v>2</v>
      </c>
      <c r="R1849">
        <v>1.014</v>
      </c>
      <c r="S1849">
        <v>2970</v>
      </c>
      <c r="T1849">
        <v>33.436005510000001</v>
      </c>
      <c r="U1849">
        <v>1986</v>
      </c>
      <c r="V1849" t="s">
        <v>10666</v>
      </c>
      <c r="W1849" t="s">
        <v>10666</v>
      </c>
      <c r="X1849" t="s">
        <v>10666</v>
      </c>
      <c r="Y1849" t="s">
        <v>10666</v>
      </c>
      <c r="Z1849" t="s">
        <v>2033</v>
      </c>
      <c r="AA1849" s="48" t="s">
        <v>2501</v>
      </c>
      <c r="AB1849" s="41" t="s">
        <v>10694</v>
      </c>
      <c r="AC1849" t="s">
        <v>153</v>
      </c>
      <c r="AD1849" t="s">
        <v>10666</v>
      </c>
      <c r="AE1849" t="s">
        <v>10666</v>
      </c>
      <c r="AF1849" t="s">
        <v>10666</v>
      </c>
    </row>
    <row r="1850" spans="1:32">
      <c r="A1850" t="s">
        <v>2701</v>
      </c>
      <c r="B1850" t="s">
        <v>2702</v>
      </c>
      <c r="C1850" t="s">
        <v>711</v>
      </c>
      <c r="D1850" t="s">
        <v>178</v>
      </c>
      <c r="E1850">
        <v>40.133299999999998</v>
      </c>
      <c r="F1850">
        <v>-105.15</v>
      </c>
      <c r="G1850" t="s">
        <v>2044</v>
      </c>
      <c r="H1850" t="s">
        <v>148</v>
      </c>
      <c r="I1850" t="s">
        <v>2044</v>
      </c>
      <c r="J1850" t="s">
        <v>108</v>
      </c>
      <c r="K1850" t="s">
        <v>10666</v>
      </c>
      <c r="L1850" t="s">
        <v>2703</v>
      </c>
      <c r="M1850" s="43">
        <v>30658</v>
      </c>
      <c r="N1850" s="43" t="s">
        <v>10666</v>
      </c>
      <c r="O1850" t="s">
        <v>149</v>
      </c>
      <c r="P1850" t="s">
        <v>150</v>
      </c>
      <c r="Q1850">
        <v>1</v>
      </c>
      <c r="R1850">
        <v>6.8000000000000005E-2</v>
      </c>
      <c r="S1850">
        <v>520</v>
      </c>
      <c r="T1850">
        <v>87.295192049999997</v>
      </c>
      <c r="U1850">
        <v>1985</v>
      </c>
      <c r="V1850" t="s">
        <v>10666</v>
      </c>
      <c r="W1850" t="s">
        <v>10666</v>
      </c>
      <c r="X1850" t="s">
        <v>10666</v>
      </c>
      <c r="Y1850" t="s">
        <v>10666</v>
      </c>
      <c r="Z1850" t="s">
        <v>2704</v>
      </c>
      <c r="AA1850" s="48" t="s">
        <v>715</v>
      </c>
      <c r="AB1850" s="41" t="s">
        <v>10802</v>
      </c>
      <c r="AC1850" t="s">
        <v>153</v>
      </c>
      <c r="AD1850" t="s">
        <v>10666</v>
      </c>
      <c r="AE1850" t="s">
        <v>10666</v>
      </c>
      <c r="AF1850" t="s">
        <v>10666</v>
      </c>
    </row>
    <row r="1851" spans="1:32">
      <c r="A1851" t="s">
        <v>2683</v>
      </c>
      <c r="B1851" t="s">
        <v>2684</v>
      </c>
      <c r="C1851" t="s">
        <v>2294</v>
      </c>
      <c r="D1851" t="s">
        <v>157</v>
      </c>
      <c r="E1851">
        <v>46.542479999999998</v>
      </c>
      <c r="F1851">
        <v>-121.74959</v>
      </c>
      <c r="G1851" t="s">
        <v>2685</v>
      </c>
      <c r="H1851" t="s">
        <v>459</v>
      </c>
      <c r="I1851" t="s">
        <v>2685</v>
      </c>
      <c r="J1851" t="s">
        <v>108</v>
      </c>
      <c r="K1851" t="s">
        <v>10666</v>
      </c>
      <c r="L1851" t="s">
        <v>2686</v>
      </c>
      <c r="M1851" s="43">
        <v>31315</v>
      </c>
      <c r="N1851" s="43" t="s">
        <v>10666</v>
      </c>
      <c r="O1851" t="s">
        <v>10666</v>
      </c>
      <c r="P1851" t="s">
        <v>150</v>
      </c>
      <c r="Q1851">
        <v>1</v>
      </c>
      <c r="R1851">
        <v>0.56000000000000005</v>
      </c>
      <c r="S1851">
        <v>3500</v>
      </c>
      <c r="T1851">
        <v>71.347031959999995</v>
      </c>
      <c r="U1851">
        <v>1996</v>
      </c>
      <c r="V1851" t="s">
        <v>10666</v>
      </c>
      <c r="W1851" t="s">
        <v>10666</v>
      </c>
      <c r="X1851" t="s">
        <v>10666</v>
      </c>
      <c r="Y1851" t="s">
        <v>10666</v>
      </c>
      <c r="Z1851" t="s">
        <v>2687</v>
      </c>
      <c r="AA1851" s="48" t="s">
        <v>2688</v>
      </c>
      <c r="AB1851" s="41" t="s">
        <v>10902</v>
      </c>
      <c r="AC1851" t="s">
        <v>153</v>
      </c>
      <c r="AD1851" t="s">
        <v>10666</v>
      </c>
      <c r="AE1851" t="s">
        <v>10666</v>
      </c>
      <c r="AF1851" t="s">
        <v>10666</v>
      </c>
    </row>
    <row r="1852" spans="1:32">
      <c r="A1852" t="s">
        <v>2678</v>
      </c>
      <c r="B1852" t="s">
        <v>2679</v>
      </c>
      <c r="C1852" t="s">
        <v>2185</v>
      </c>
      <c r="D1852" t="s">
        <v>469</v>
      </c>
      <c r="E1852">
        <v>42.763500000000001</v>
      </c>
      <c r="F1852">
        <v>-71.464500000000001</v>
      </c>
      <c r="G1852" t="s">
        <v>2680</v>
      </c>
      <c r="H1852" t="s">
        <v>148</v>
      </c>
      <c r="I1852" t="s">
        <v>2680</v>
      </c>
      <c r="J1852" t="s">
        <v>108</v>
      </c>
      <c r="K1852" t="s">
        <v>10666</v>
      </c>
      <c r="L1852" t="s">
        <v>2681</v>
      </c>
      <c r="M1852" s="43">
        <v>30796</v>
      </c>
      <c r="N1852" s="43" t="s">
        <v>10666</v>
      </c>
      <c r="O1852" t="s">
        <v>10666</v>
      </c>
      <c r="P1852" t="s">
        <v>150</v>
      </c>
      <c r="Q1852">
        <v>1</v>
      </c>
      <c r="R1852">
        <v>1</v>
      </c>
      <c r="S1852">
        <v>4000</v>
      </c>
      <c r="T1852">
        <v>45.662100459999998</v>
      </c>
      <c r="U1852">
        <v>1984</v>
      </c>
      <c r="V1852" t="s">
        <v>10666</v>
      </c>
      <c r="W1852" t="s">
        <v>10666</v>
      </c>
      <c r="X1852" t="s">
        <v>10666</v>
      </c>
      <c r="Y1852" t="s">
        <v>10666</v>
      </c>
      <c r="Z1852" t="s">
        <v>1532</v>
      </c>
      <c r="AA1852" s="48" t="s">
        <v>2682</v>
      </c>
      <c r="AB1852" s="41" t="s">
        <v>10763</v>
      </c>
      <c r="AC1852" t="s">
        <v>232</v>
      </c>
      <c r="AD1852" t="s">
        <v>10666</v>
      </c>
      <c r="AE1852" t="s">
        <v>10666</v>
      </c>
      <c r="AF1852" t="s">
        <v>10666</v>
      </c>
    </row>
    <row r="1853" spans="1:32">
      <c r="A1853" t="s">
        <v>2673</v>
      </c>
      <c r="B1853" t="s">
        <v>2674</v>
      </c>
      <c r="C1853" t="s">
        <v>1543</v>
      </c>
      <c r="D1853" t="s">
        <v>458</v>
      </c>
      <c r="E1853">
        <v>44.5777</v>
      </c>
      <c r="F1853">
        <v>-70.864400000000003</v>
      </c>
      <c r="G1853" t="s">
        <v>2675</v>
      </c>
      <c r="H1853" t="s">
        <v>459</v>
      </c>
      <c r="I1853" t="s">
        <v>2675</v>
      </c>
      <c r="J1853" t="s">
        <v>108</v>
      </c>
      <c r="K1853" t="s">
        <v>10666</v>
      </c>
      <c r="L1853" t="s">
        <v>2676</v>
      </c>
      <c r="M1853" s="43">
        <v>30673</v>
      </c>
      <c r="N1853" s="43" t="s">
        <v>10666</v>
      </c>
      <c r="O1853" t="s">
        <v>10666</v>
      </c>
      <c r="P1853" t="s">
        <v>150</v>
      </c>
      <c r="Q1853">
        <v>1</v>
      </c>
      <c r="R1853">
        <v>0.03</v>
      </c>
      <c r="S1853">
        <v>197.1</v>
      </c>
      <c r="T1853">
        <v>75</v>
      </c>
      <c r="U1853">
        <v>1984</v>
      </c>
      <c r="V1853" t="s">
        <v>10666</v>
      </c>
      <c r="W1853" t="s">
        <v>10666</v>
      </c>
      <c r="X1853" t="s">
        <v>10666</v>
      </c>
      <c r="Y1853" t="s">
        <v>10666</v>
      </c>
      <c r="Z1853" t="s">
        <v>2674</v>
      </c>
      <c r="AA1853" s="48" t="s">
        <v>2677</v>
      </c>
      <c r="AB1853" s="41" t="s">
        <v>10920</v>
      </c>
      <c r="AC1853" t="s">
        <v>232</v>
      </c>
      <c r="AD1853" t="s">
        <v>10666</v>
      </c>
      <c r="AE1853" t="s">
        <v>10666</v>
      </c>
      <c r="AF1853" t="s">
        <v>10666</v>
      </c>
    </row>
    <row r="1854" spans="1:32">
      <c r="A1854" t="s">
        <v>2667</v>
      </c>
      <c r="B1854" t="s">
        <v>2668</v>
      </c>
      <c r="C1854" t="s">
        <v>2276</v>
      </c>
      <c r="D1854" t="s">
        <v>483</v>
      </c>
      <c r="E1854">
        <v>42.958300000000001</v>
      </c>
      <c r="F1854">
        <v>-115.02500000000001</v>
      </c>
      <c r="G1854" t="s">
        <v>2669</v>
      </c>
      <c r="H1854" t="s">
        <v>459</v>
      </c>
      <c r="I1854" t="s">
        <v>2669</v>
      </c>
      <c r="J1854" t="s">
        <v>108</v>
      </c>
      <c r="K1854" t="s">
        <v>10666</v>
      </c>
      <c r="L1854" t="s">
        <v>2670</v>
      </c>
      <c r="M1854" s="43">
        <v>30838</v>
      </c>
      <c r="N1854" s="43" t="s">
        <v>10666</v>
      </c>
      <c r="O1854" t="s">
        <v>149</v>
      </c>
      <c r="P1854" t="s">
        <v>150</v>
      </c>
      <c r="Q1854">
        <v>1</v>
      </c>
      <c r="R1854">
        <v>0.87</v>
      </c>
      <c r="S1854">
        <v>173.321</v>
      </c>
      <c r="T1854">
        <v>2.2741956650000001</v>
      </c>
      <c r="U1854">
        <v>1987</v>
      </c>
      <c r="V1854" t="s">
        <v>10666</v>
      </c>
      <c r="W1854" t="s">
        <v>10666</v>
      </c>
      <c r="X1854" t="s">
        <v>10666</v>
      </c>
      <c r="Y1854" t="s">
        <v>10666</v>
      </c>
      <c r="Z1854" t="s">
        <v>2671</v>
      </c>
      <c r="AA1854" s="48" t="s">
        <v>2672</v>
      </c>
      <c r="AB1854" s="41" t="s">
        <v>10775</v>
      </c>
      <c r="AC1854" t="s">
        <v>153</v>
      </c>
      <c r="AD1854" t="s">
        <v>10666</v>
      </c>
      <c r="AE1854" t="s">
        <v>10666</v>
      </c>
      <c r="AF1854" t="s">
        <v>10666</v>
      </c>
    </row>
    <row r="1855" spans="1:32">
      <c r="A1855" t="s">
        <v>2660</v>
      </c>
      <c r="B1855" t="s">
        <v>2661</v>
      </c>
      <c r="C1855" t="s">
        <v>2662</v>
      </c>
      <c r="D1855" t="s">
        <v>277</v>
      </c>
      <c r="E1855">
        <v>36.8018</v>
      </c>
      <c r="F1855">
        <v>-78.169200000000004</v>
      </c>
      <c r="G1855" t="s">
        <v>2663</v>
      </c>
      <c r="H1855" t="s">
        <v>459</v>
      </c>
      <c r="I1855" t="s">
        <v>2663</v>
      </c>
      <c r="J1855" t="s">
        <v>108</v>
      </c>
      <c r="K1855" t="s">
        <v>10666</v>
      </c>
      <c r="L1855" t="s">
        <v>2664</v>
      </c>
      <c r="M1855" s="43">
        <v>30824</v>
      </c>
      <c r="N1855" s="43" t="s">
        <v>10666</v>
      </c>
      <c r="O1855" t="s">
        <v>10666</v>
      </c>
      <c r="P1855" t="s">
        <v>150</v>
      </c>
      <c r="Q1855">
        <v>2</v>
      </c>
      <c r="R1855">
        <v>0.17</v>
      </c>
      <c r="S1855">
        <v>1225</v>
      </c>
      <c r="T1855">
        <v>82.258930969999994</v>
      </c>
      <c r="U1855" t="s">
        <v>10666</v>
      </c>
      <c r="V1855" t="s">
        <v>10666</v>
      </c>
      <c r="W1855" t="s">
        <v>10666</v>
      </c>
      <c r="X1855" t="s">
        <v>10666</v>
      </c>
      <c r="Y1855" t="s">
        <v>10666</v>
      </c>
      <c r="Z1855" t="s">
        <v>2665</v>
      </c>
      <c r="AA1855" s="48" t="s">
        <v>2666</v>
      </c>
      <c r="AB1855" s="41" t="s">
        <v>11247</v>
      </c>
      <c r="AC1855" t="s">
        <v>253</v>
      </c>
      <c r="AD1855" t="s">
        <v>10666</v>
      </c>
      <c r="AE1855" t="s">
        <v>10666</v>
      </c>
      <c r="AF1855" t="s">
        <v>10666</v>
      </c>
    </row>
    <row r="1856" spans="1:32">
      <c r="A1856" t="s">
        <v>2651</v>
      </c>
      <c r="B1856" t="s">
        <v>2652</v>
      </c>
      <c r="C1856" t="s">
        <v>1852</v>
      </c>
      <c r="D1856" t="s">
        <v>286</v>
      </c>
      <c r="E1856">
        <v>41.369900000000001</v>
      </c>
      <c r="F1856">
        <v>-73.962699999999998</v>
      </c>
      <c r="G1856" t="s">
        <v>2653</v>
      </c>
      <c r="H1856" t="s">
        <v>459</v>
      </c>
      <c r="I1856" t="s">
        <v>2653</v>
      </c>
      <c r="J1856" t="s">
        <v>108</v>
      </c>
      <c r="K1856" t="s">
        <v>10666</v>
      </c>
      <c r="L1856" t="s">
        <v>2654</v>
      </c>
      <c r="M1856" s="43">
        <v>31587</v>
      </c>
      <c r="N1856" s="43">
        <v>46203</v>
      </c>
      <c r="O1856" t="s">
        <v>161</v>
      </c>
      <c r="P1856" t="s">
        <v>162</v>
      </c>
      <c r="Q1856">
        <v>2</v>
      </c>
      <c r="R1856">
        <v>7.9000000000000001E-2</v>
      </c>
      <c r="S1856">
        <v>262.8</v>
      </c>
      <c r="T1856">
        <v>37.974683540000001</v>
      </c>
      <c r="U1856">
        <v>1986</v>
      </c>
      <c r="V1856" t="s">
        <v>10666</v>
      </c>
      <c r="W1856" t="s">
        <v>10666</v>
      </c>
      <c r="X1856" t="s">
        <v>10666</v>
      </c>
      <c r="Y1856" t="s">
        <v>10666</v>
      </c>
      <c r="Z1856" t="s">
        <v>2655</v>
      </c>
      <c r="AA1856" s="48" t="s">
        <v>2656</v>
      </c>
      <c r="AB1856" s="41" t="s">
        <v>10915</v>
      </c>
      <c r="AC1856" t="s">
        <v>232</v>
      </c>
      <c r="AD1856" t="s">
        <v>10666</v>
      </c>
      <c r="AE1856" t="s">
        <v>10666</v>
      </c>
      <c r="AF1856" t="s">
        <v>10666</v>
      </c>
    </row>
    <row r="1857" spans="1:32">
      <c r="A1857" t="s">
        <v>2657</v>
      </c>
      <c r="B1857" t="s">
        <v>2658</v>
      </c>
      <c r="C1857" t="s">
        <v>2276</v>
      </c>
      <c r="D1857" t="s">
        <v>483</v>
      </c>
      <c r="E1857">
        <v>42.927799999999998</v>
      </c>
      <c r="F1857">
        <v>-114.61</v>
      </c>
      <c r="G1857" t="s">
        <v>2498</v>
      </c>
      <c r="H1857" t="s">
        <v>459</v>
      </c>
      <c r="I1857" t="s">
        <v>2498</v>
      </c>
      <c r="J1857" t="s">
        <v>108</v>
      </c>
      <c r="K1857" t="s">
        <v>10666</v>
      </c>
      <c r="L1857" t="s">
        <v>2659</v>
      </c>
      <c r="M1857" s="43">
        <v>30761</v>
      </c>
      <c r="N1857" s="43" t="s">
        <v>10666</v>
      </c>
      <c r="O1857" t="s">
        <v>149</v>
      </c>
      <c r="P1857" t="s">
        <v>150</v>
      </c>
      <c r="Q1857">
        <v>3</v>
      </c>
      <c r="R1857">
        <v>0.28899999999999998</v>
      </c>
      <c r="S1857">
        <v>2000</v>
      </c>
      <c r="T1857">
        <v>79.000173799999999</v>
      </c>
      <c r="U1857">
        <v>1984</v>
      </c>
      <c r="V1857" t="s">
        <v>10666</v>
      </c>
      <c r="W1857" t="s">
        <v>10666</v>
      </c>
      <c r="X1857" t="s">
        <v>10666</v>
      </c>
      <c r="Y1857" t="s">
        <v>10666</v>
      </c>
      <c r="Z1857" t="s">
        <v>2500</v>
      </c>
      <c r="AA1857" s="48" t="s">
        <v>2501</v>
      </c>
      <c r="AB1857" s="41" t="s">
        <v>10775</v>
      </c>
      <c r="AC1857" t="s">
        <v>153</v>
      </c>
      <c r="AD1857" t="s">
        <v>10666</v>
      </c>
      <c r="AE1857" t="s">
        <v>10666</v>
      </c>
      <c r="AF1857" t="s">
        <v>10666</v>
      </c>
    </row>
    <row r="1858" spans="1:32">
      <c r="A1858" t="s">
        <v>2644</v>
      </c>
      <c r="B1858" t="s">
        <v>2645</v>
      </c>
      <c r="C1858" t="s">
        <v>2646</v>
      </c>
      <c r="D1858" t="s">
        <v>483</v>
      </c>
      <c r="E1858">
        <v>42.349800000000002</v>
      </c>
      <c r="F1858">
        <v>-112.24630000000001</v>
      </c>
      <c r="G1858" t="s">
        <v>2647</v>
      </c>
      <c r="H1858" t="s">
        <v>459</v>
      </c>
      <c r="I1858" t="s">
        <v>2647</v>
      </c>
      <c r="J1858" t="s">
        <v>108</v>
      </c>
      <c r="K1858" t="s">
        <v>10666</v>
      </c>
      <c r="L1858" t="s">
        <v>2648</v>
      </c>
      <c r="M1858" s="43">
        <v>31310</v>
      </c>
      <c r="N1858" s="43" t="s">
        <v>10666</v>
      </c>
      <c r="O1858" t="s">
        <v>10666</v>
      </c>
      <c r="P1858" t="s">
        <v>150</v>
      </c>
      <c r="Q1858">
        <v>1</v>
      </c>
      <c r="R1858">
        <v>0.188</v>
      </c>
      <c r="S1858">
        <v>1400</v>
      </c>
      <c r="T1858">
        <v>85.009229570000002</v>
      </c>
      <c r="U1858">
        <v>1986</v>
      </c>
      <c r="V1858" t="s">
        <v>10666</v>
      </c>
      <c r="W1858" t="s">
        <v>10666</v>
      </c>
      <c r="X1858" t="s">
        <v>10666</v>
      </c>
      <c r="Y1858" t="s">
        <v>10666</v>
      </c>
      <c r="Z1858" t="s">
        <v>2649</v>
      </c>
      <c r="AA1858" s="48" t="s">
        <v>2650</v>
      </c>
      <c r="AB1858" s="41" t="s">
        <v>10666</v>
      </c>
      <c r="AC1858" t="s">
        <v>153</v>
      </c>
      <c r="AD1858" t="s">
        <v>10666</v>
      </c>
      <c r="AE1858" t="s">
        <v>10666</v>
      </c>
      <c r="AF1858" t="s">
        <v>10666</v>
      </c>
    </row>
    <row r="1859" spans="1:32">
      <c r="A1859" t="s">
        <v>2638</v>
      </c>
      <c r="B1859" t="s">
        <v>2639</v>
      </c>
      <c r="C1859" t="s">
        <v>633</v>
      </c>
      <c r="D1859" t="s">
        <v>527</v>
      </c>
      <c r="E1859">
        <v>35.4131</v>
      </c>
      <c r="F1859">
        <v>-81.242199999999997</v>
      </c>
      <c r="G1859" t="s">
        <v>2640</v>
      </c>
      <c r="H1859" t="s">
        <v>650</v>
      </c>
      <c r="I1859" t="s">
        <v>2640</v>
      </c>
      <c r="J1859" t="s">
        <v>108</v>
      </c>
      <c r="K1859" t="s">
        <v>10666</v>
      </c>
      <c r="L1859" t="s">
        <v>2641</v>
      </c>
      <c r="M1859" s="43">
        <v>30882</v>
      </c>
      <c r="N1859" s="43" t="s">
        <v>10666</v>
      </c>
      <c r="O1859" t="s">
        <v>10666</v>
      </c>
      <c r="P1859" t="s">
        <v>150</v>
      </c>
      <c r="Q1859">
        <v>2</v>
      </c>
      <c r="R1859">
        <v>0.9</v>
      </c>
      <c r="S1859" t="s">
        <v>10666</v>
      </c>
      <c r="T1859" t="s">
        <v>10666</v>
      </c>
      <c r="U1859">
        <v>1984</v>
      </c>
      <c r="V1859" t="s">
        <v>10666</v>
      </c>
      <c r="W1859" t="s">
        <v>10666</v>
      </c>
      <c r="X1859" t="s">
        <v>10666</v>
      </c>
      <c r="Y1859" t="s">
        <v>10666</v>
      </c>
      <c r="Z1859" t="s">
        <v>2642</v>
      </c>
      <c r="AA1859" s="48" t="s">
        <v>2643</v>
      </c>
      <c r="AB1859" s="41" t="s">
        <v>11051</v>
      </c>
      <c r="AC1859" t="s">
        <v>253</v>
      </c>
      <c r="AD1859" t="s">
        <v>10666</v>
      </c>
      <c r="AE1859" t="s">
        <v>10666</v>
      </c>
      <c r="AF1859" t="s">
        <v>10666</v>
      </c>
    </row>
    <row r="1860" spans="1:32">
      <c r="A1860" t="s">
        <v>2633</v>
      </c>
      <c r="B1860" t="s">
        <v>2634</v>
      </c>
      <c r="C1860" t="s">
        <v>573</v>
      </c>
      <c r="D1860" t="s">
        <v>446</v>
      </c>
      <c r="E1860">
        <v>45.481000000000002</v>
      </c>
      <c r="F1860">
        <v>-110.5483</v>
      </c>
      <c r="G1860" t="s">
        <v>2635</v>
      </c>
      <c r="H1860" t="s">
        <v>459</v>
      </c>
      <c r="I1860" t="s">
        <v>2635</v>
      </c>
      <c r="J1860" t="s">
        <v>108</v>
      </c>
      <c r="K1860" t="s">
        <v>10666</v>
      </c>
      <c r="L1860" t="s">
        <v>2636</v>
      </c>
      <c r="M1860" s="43">
        <v>30783</v>
      </c>
      <c r="N1860" s="43" t="s">
        <v>10666</v>
      </c>
      <c r="O1860" t="s">
        <v>10666</v>
      </c>
      <c r="P1860" t="s">
        <v>150</v>
      </c>
      <c r="Q1860">
        <v>1</v>
      </c>
      <c r="R1860">
        <v>6.8000000000000005E-2</v>
      </c>
      <c r="S1860">
        <v>350</v>
      </c>
      <c r="T1860">
        <v>58.756379260000003</v>
      </c>
      <c r="U1860">
        <v>1985</v>
      </c>
      <c r="V1860" t="s">
        <v>10666</v>
      </c>
      <c r="W1860" t="s">
        <v>10666</v>
      </c>
      <c r="X1860" t="s">
        <v>10666</v>
      </c>
      <c r="Y1860" t="s">
        <v>10666</v>
      </c>
      <c r="Z1860" t="s">
        <v>2634</v>
      </c>
      <c r="AA1860" s="48" t="s">
        <v>2637</v>
      </c>
      <c r="AB1860" s="41" t="s">
        <v>11371</v>
      </c>
      <c r="AC1860" t="s">
        <v>153</v>
      </c>
      <c r="AD1860" t="s">
        <v>10666</v>
      </c>
      <c r="AE1860" t="s">
        <v>10666</v>
      </c>
      <c r="AF1860" t="s">
        <v>10666</v>
      </c>
    </row>
    <row r="1861" spans="1:32">
      <c r="A1861" t="s">
        <v>2630</v>
      </c>
      <c r="B1861" t="s">
        <v>2631</v>
      </c>
      <c r="C1861" t="s">
        <v>1225</v>
      </c>
      <c r="D1861" t="s">
        <v>469</v>
      </c>
      <c r="E1861">
        <v>42.789700000000003</v>
      </c>
      <c r="F1861">
        <v>-72.455600000000004</v>
      </c>
      <c r="G1861" t="s">
        <v>2467</v>
      </c>
      <c r="H1861" t="s">
        <v>459</v>
      </c>
      <c r="I1861" t="s">
        <v>2467</v>
      </c>
      <c r="J1861" t="s">
        <v>108</v>
      </c>
      <c r="K1861" t="s">
        <v>10666</v>
      </c>
      <c r="L1861" t="s">
        <v>2632</v>
      </c>
      <c r="M1861" s="43">
        <v>31624</v>
      </c>
      <c r="N1861" s="43" t="s">
        <v>10666</v>
      </c>
      <c r="O1861" t="s">
        <v>10666</v>
      </c>
      <c r="P1861" t="s">
        <v>150</v>
      </c>
      <c r="Q1861">
        <v>3</v>
      </c>
      <c r="R1861">
        <v>0.81</v>
      </c>
      <c r="S1861" t="s">
        <v>10666</v>
      </c>
      <c r="T1861" t="s">
        <v>10666</v>
      </c>
      <c r="U1861">
        <v>1987</v>
      </c>
      <c r="V1861" t="s">
        <v>10666</v>
      </c>
      <c r="W1861" t="s">
        <v>10666</v>
      </c>
      <c r="X1861" t="s">
        <v>10666</v>
      </c>
      <c r="Y1861" t="s">
        <v>10666</v>
      </c>
      <c r="Z1861" t="s">
        <v>2365</v>
      </c>
      <c r="AA1861" s="48" t="s">
        <v>2366</v>
      </c>
      <c r="AB1861" s="41" t="s">
        <v>10857</v>
      </c>
      <c r="AC1861" t="s">
        <v>232</v>
      </c>
      <c r="AD1861" t="s">
        <v>10666</v>
      </c>
      <c r="AE1861" t="s">
        <v>10666</v>
      </c>
      <c r="AF1861" t="s">
        <v>10666</v>
      </c>
    </row>
    <row r="1862" spans="1:32">
      <c r="A1862" t="s">
        <v>2617</v>
      </c>
      <c r="B1862" t="s">
        <v>2618</v>
      </c>
      <c r="C1862" t="s">
        <v>2147</v>
      </c>
      <c r="D1862" t="s">
        <v>446</v>
      </c>
      <c r="E1862">
        <v>45.641399999999997</v>
      </c>
      <c r="F1862">
        <v>-111.9191</v>
      </c>
      <c r="G1862" t="s">
        <v>2619</v>
      </c>
      <c r="H1862" t="s">
        <v>459</v>
      </c>
      <c r="I1862" t="s">
        <v>2619</v>
      </c>
      <c r="J1862" t="s">
        <v>108</v>
      </c>
      <c r="K1862" t="s">
        <v>10666</v>
      </c>
      <c r="L1862" t="s">
        <v>2620</v>
      </c>
      <c r="M1862" s="43">
        <v>31394</v>
      </c>
      <c r="N1862" s="43">
        <v>49643</v>
      </c>
      <c r="O1862" t="s">
        <v>161</v>
      </c>
      <c r="P1862" t="s">
        <v>162</v>
      </c>
      <c r="Q1862">
        <v>1</v>
      </c>
      <c r="R1862">
        <v>0.4</v>
      </c>
      <c r="S1862">
        <v>2720</v>
      </c>
      <c r="T1862">
        <v>77.625570780000004</v>
      </c>
      <c r="U1862">
        <v>1988</v>
      </c>
      <c r="V1862" t="s">
        <v>10666</v>
      </c>
      <c r="W1862" t="s">
        <v>10666</v>
      </c>
      <c r="X1862" t="s">
        <v>10666</v>
      </c>
      <c r="Y1862" t="s">
        <v>10666</v>
      </c>
      <c r="Z1862" t="s">
        <v>2621</v>
      </c>
      <c r="AA1862" s="48" t="s">
        <v>2622</v>
      </c>
      <c r="AB1862" s="41" t="s">
        <v>11061</v>
      </c>
      <c r="AC1862" t="s">
        <v>153</v>
      </c>
      <c r="AD1862" t="s">
        <v>10666</v>
      </c>
      <c r="AE1862" t="s">
        <v>10666</v>
      </c>
      <c r="AF1862" t="s">
        <v>10666</v>
      </c>
    </row>
    <row r="1863" spans="1:32">
      <c r="A1863" t="s">
        <v>2623</v>
      </c>
      <c r="B1863" t="s">
        <v>2624</v>
      </c>
      <c r="C1863" t="s">
        <v>2625</v>
      </c>
      <c r="D1863" t="s">
        <v>903</v>
      </c>
      <c r="E1863">
        <v>44.435000000000002</v>
      </c>
      <c r="F1863">
        <v>-72.038899999999998</v>
      </c>
      <c r="G1863" t="s">
        <v>2626</v>
      </c>
      <c r="H1863" t="s">
        <v>459</v>
      </c>
      <c r="I1863" t="s">
        <v>2626</v>
      </c>
      <c r="J1863" t="s">
        <v>108</v>
      </c>
      <c r="K1863" t="s">
        <v>10666</v>
      </c>
      <c r="L1863" t="s">
        <v>2627</v>
      </c>
      <c r="M1863" s="43">
        <v>31075</v>
      </c>
      <c r="N1863" s="43" t="s">
        <v>10666</v>
      </c>
      <c r="O1863" t="s">
        <v>10666</v>
      </c>
      <c r="P1863" t="s">
        <v>150</v>
      </c>
      <c r="Q1863">
        <v>1</v>
      </c>
      <c r="R1863">
        <v>0.25</v>
      </c>
      <c r="S1863">
        <v>800</v>
      </c>
      <c r="T1863">
        <v>36.529680370000001</v>
      </c>
      <c r="U1863">
        <v>1985</v>
      </c>
      <c r="V1863" t="s">
        <v>10666</v>
      </c>
      <c r="W1863" t="s">
        <v>10666</v>
      </c>
      <c r="X1863" t="s">
        <v>10666</v>
      </c>
      <c r="Y1863" t="s">
        <v>10666</v>
      </c>
      <c r="Z1863" t="s">
        <v>2628</v>
      </c>
      <c r="AA1863" s="48" t="s">
        <v>2629</v>
      </c>
      <c r="AB1863" s="41" t="s">
        <v>10739</v>
      </c>
      <c r="AC1863" t="s">
        <v>232</v>
      </c>
      <c r="AD1863" t="s">
        <v>10666</v>
      </c>
      <c r="AE1863" t="s">
        <v>10666</v>
      </c>
      <c r="AF1863" t="s">
        <v>10666</v>
      </c>
    </row>
    <row r="1864" spans="1:32">
      <c r="A1864" t="s">
        <v>2611</v>
      </c>
      <c r="B1864" t="s">
        <v>2612</v>
      </c>
      <c r="C1864" t="s">
        <v>1218</v>
      </c>
      <c r="D1864" t="s">
        <v>350</v>
      </c>
      <c r="E1864">
        <v>41.096200000000003</v>
      </c>
      <c r="F1864">
        <v>-75.542299999999997</v>
      </c>
      <c r="G1864" t="s">
        <v>2613</v>
      </c>
      <c r="H1864" t="s">
        <v>459</v>
      </c>
      <c r="I1864" t="s">
        <v>2613</v>
      </c>
      <c r="J1864" t="s">
        <v>108</v>
      </c>
      <c r="K1864" t="s">
        <v>10666</v>
      </c>
      <c r="L1864" t="s">
        <v>2614</v>
      </c>
      <c r="M1864" s="43">
        <v>30893</v>
      </c>
      <c r="N1864" s="43" t="s">
        <v>10666</v>
      </c>
      <c r="O1864" t="s">
        <v>10666</v>
      </c>
      <c r="P1864" t="s">
        <v>150</v>
      </c>
      <c r="Q1864">
        <v>3</v>
      </c>
      <c r="R1864">
        <v>0.29099999999999998</v>
      </c>
      <c r="S1864">
        <v>1213</v>
      </c>
      <c r="T1864">
        <v>47.584302280000003</v>
      </c>
      <c r="U1864">
        <v>1986</v>
      </c>
      <c r="V1864" t="s">
        <v>10666</v>
      </c>
      <c r="W1864" t="s">
        <v>10666</v>
      </c>
      <c r="X1864" t="s">
        <v>10666</v>
      </c>
      <c r="Y1864" t="s">
        <v>10666</v>
      </c>
      <c r="Z1864" t="s">
        <v>2615</v>
      </c>
      <c r="AA1864" s="48" t="s">
        <v>2616</v>
      </c>
      <c r="AB1864" s="41" t="s">
        <v>11378</v>
      </c>
      <c r="AC1864" t="s">
        <v>301</v>
      </c>
      <c r="AD1864" t="s">
        <v>10666</v>
      </c>
      <c r="AE1864" t="s">
        <v>10666</v>
      </c>
      <c r="AF1864" t="s">
        <v>10666</v>
      </c>
    </row>
    <row r="1865" spans="1:32">
      <c r="A1865" t="s">
        <v>2605</v>
      </c>
      <c r="B1865" t="s">
        <v>2606</v>
      </c>
      <c r="C1865" t="s">
        <v>2342</v>
      </c>
      <c r="D1865" t="s">
        <v>483</v>
      </c>
      <c r="E1865">
        <v>44.005800000000001</v>
      </c>
      <c r="F1865">
        <v>-113.1386</v>
      </c>
      <c r="G1865" t="s">
        <v>2607</v>
      </c>
      <c r="H1865" t="s">
        <v>459</v>
      </c>
      <c r="I1865" t="s">
        <v>2607</v>
      </c>
      <c r="J1865" t="s">
        <v>108</v>
      </c>
      <c r="K1865" t="s">
        <v>10666</v>
      </c>
      <c r="L1865" t="s">
        <v>2608</v>
      </c>
      <c r="M1865" s="43">
        <v>31167</v>
      </c>
      <c r="N1865" s="43" t="s">
        <v>10666</v>
      </c>
      <c r="O1865" t="s">
        <v>149</v>
      </c>
      <c r="P1865" t="s">
        <v>150</v>
      </c>
      <c r="Q1865">
        <v>1</v>
      </c>
      <c r="R1865">
        <v>0.45</v>
      </c>
      <c r="S1865">
        <v>274</v>
      </c>
      <c r="T1865">
        <v>6.9507864030000004</v>
      </c>
      <c r="U1865">
        <v>1986</v>
      </c>
      <c r="V1865" t="s">
        <v>10666</v>
      </c>
      <c r="W1865" t="s">
        <v>10666</v>
      </c>
      <c r="X1865" t="s">
        <v>10666</v>
      </c>
      <c r="Y1865" t="s">
        <v>10666</v>
      </c>
      <c r="Z1865" t="s">
        <v>2609</v>
      </c>
      <c r="AA1865" s="48" t="s">
        <v>2610</v>
      </c>
      <c r="AB1865" s="41" t="s">
        <v>10836</v>
      </c>
      <c r="AC1865" t="s">
        <v>153</v>
      </c>
      <c r="AD1865" t="s">
        <v>10666</v>
      </c>
      <c r="AE1865" t="s">
        <v>10666</v>
      </c>
      <c r="AF1865" t="s">
        <v>10666</v>
      </c>
    </row>
    <row r="1866" spans="1:32">
      <c r="A1866" t="s">
        <v>2595</v>
      </c>
      <c r="B1866" t="s">
        <v>2596</v>
      </c>
      <c r="C1866" t="s">
        <v>1154</v>
      </c>
      <c r="D1866" t="s">
        <v>469</v>
      </c>
      <c r="E1866">
        <v>44.5929</v>
      </c>
      <c r="F1866">
        <v>-71.515500000000003</v>
      </c>
      <c r="G1866" t="s">
        <v>2597</v>
      </c>
      <c r="H1866" t="s">
        <v>459</v>
      </c>
      <c r="I1866" t="s">
        <v>2597</v>
      </c>
      <c r="J1866" t="s">
        <v>108</v>
      </c>
      <c r="K1866" t="s">
        <v>10666</v>
      </c>
      <c r="L1866" t="s">
        <v>2598</v>
      </c>
      <c r="M1866" s="43">
        <v>31335</v>
      </c>
      <c r="N1866" s="43">
        <v>45930</v>
      </c>
      <c r="O1866" t="s">
        <v>161</v>
      </c>
      <c r="P1866" t="s">
        <v>162</v>
      </c>
      <c r="Q1866">
        <v>2</v>
      </c>
      <c r="R1866">
        <v>0.54</v>
      </c>
      <c r="S1866">
        <v>1725</v>
      </c>
      <c r="T1866">
        <v>36.466260779999999</v>
      </c>
      <c r="U1866">
        <v>1987</v>
      </c>
      <c r="V1866" t="s">
        <v>10666</v>
      </c>
      <c r="W1866" t="s">
        <v>10666</v>
      </c>
      <c r="X1866" t="s">
        <v>10666</v>
      </c>
      <c r="Y1866" t="s">
        <v>10666</v>
      </c>
      <c r="Z1866" t="s">
        <v>1157</v>
      </c>
      <c r="AA1866" s="48" t="s">
        <v>1158</v>
      </c>
      <c r="AB1866" s="41" t="s">
        <v>10858</v>
      </c>
      <c r="AC1866" t="s">
        <v>232</v>
      </c>
      <c r="AD1866" t="s">
        <v>10666</v>
      </c>
      <c r="AE1866" t="s">
        <v>10666</v>
      </c>
      <c r="AF1866" t="s">
        <v>10666</v>
      </c>
    </row>
    <row r="1867" spans="1:32">
      <c r="A1867" t="s">
        <v>2599</v>
      </c>
      <c r="B1867" t="s">
        <v>2600</v>
      </c>
      <c r="C1867" t="s">
        <v>2276</v>
      </c>
      <c r="D1867" t="s">
        <v>483</v>
      </c>
      <c r="E1867">
        <v>42.824171999999997</v>
      </c>
      <c r="F1867">
        <v>-114.872798</v>
      </c>
      <c r="G1867" t="s">
        <v>2601</v>
      </c>
      <c r="H1867" t="s">
        <v>459</v>
      </c>
      <c r="I1867" t="s">
        <v>2601</v>
      </c>
      <c r="J1867" t="s">
        <v>108</v>
      </c>
      <c r="K1867" t="s">
        <v>10666</v>
      </c>
      <c r="L1867" t="s">
        <v>2602</v>
      </c>
      <c r="M1867" s="43">
        <v>31190</v>
      </c>
      <c r="N1867" s="43" t="s">
        <v>10666</v>
      </c>
      <c r="O1867" t="s">
        <v>149</v>
      </c>
      <c r="P1867" t="s">
        <v>150</v>
      </c>
      <c r="Q1867">
        <v>2</v>
      </c>
      <c r="R1867">
        <v>0.249</v>
      </c>
      <c r="S1867">
        <v>2000</v>
      </c>
      <c r="T1867">
        <v>91.690964769999994</v>
      </c>
      <c r="U1867">
        <v>1990</v>
      </c>
      <c r="V1867" t="s">
        <v>10666</v>
      </c>
      <c r="W1867" t="s">
        <v>10666</v>
      </c>
      <c r="X1867" t="s">
        <v>10666</v>
      </c>
      <c r="Y1867" t="s">
        <v>10666</v>
      </c>
      <c r="Z1867" t="s">
        <v>2603</v>
      </c>
      <c r="AA1867" s="48" t="s">
        <v>2604</v>
      </c>
      <c r="AB1867" s="41" t="s">
        <v>10775</v>
      </c>
      <c r="AC1867" t="s">
        <v>153</v>
      </c>
      <c r="AD1867" t="s">
        <v>10666</v>
      </c>
      <c r="AE1867" t="s">
        <v>10666</v>
      </c>
      <c r="AF1867" t="s">
        <v>10666</v>
      </c>
    </row>
    <row r="1868" spans="1:32">
      <c r="A1868" t="s">
        <v>2585</v>
      </c>
      <c r="B1868" t="s">
        <v>2586</v>
      </c>
      <c r="C1868" t="s">
        <v>2069</v>
      </c>
      <c r="D1868" t="s">
        <v>903</v>
      </c>
      <c r="E1868">
        <v>43.298900000000003</v>
      </c>
      <c r="F1868">
        <v>-72.483199999999997</v>
      </c>
      <c r="G1868" t="s">
        <v>2587</v>
      </c>
      <c r="H1868" t="s">
        <v>459</v>
      </c>
      <c r="I1868" t="s">
        <v>2587</v>
      </c>
      <c r="J1868" t="s">
        <v>108</v>
      </c>
      <c r="K1868" t="s">
        <v>10666</v>
      </c>
      <c r="L1868" t="s">
        <v>2588</v>
      </c>
      <c r="M1868" s="43">
        <v>31611</v>
      </c>
      <c r="N1868" s="43">
        <v>46203</v>
      </c>
      <c r="O1868" t="s">
        <v>161</v>
      </c>
      <c r="P1868" t="s">
        <v>162</v>
      </c>
      <c r="Q1868">
        <v>1</v>
      </c>
      <c r="R1868">
        <v>0.46</v>
      </c>
      <c r="S1868">
        <v>2367.6999999999998</v>
      </c>
      <c r="T1868">
        <v>58.757693070000002</v>
      </c>
      <c r="U1868">
        <v>1989</v>
      </c>
      <c r="V1868" t="s">
        <v>10666</v>
      </c>
      <c r="W1868" t="s">
        <v>10666</v>
      </c>
      <c r="X1868" t="s">
        <v>10666</v>
      </c>
      <c r="Y1868" t="s">
        <v>10666</v>
      </c>
      <c r="Z1868" t="s">
        <v>1649</v>
      </c>
      <c r="AA1868" s="48" t="s">
        <v>2115</v>
      </c>
      <c r="AB1868" s="41" t="s">
        <v>10950</v>
      </c>
      <c r="AC1868" t="s">
        <v>232</v>
      </c>
      <c r="AD1868" t="s">
        <v>10666</v>
      </c>
      <c r="AE1868" t="s">
        <v>10666</v>
      </c>
      <c r="AF1868" t="s">
        <v>10666</v>
      </c>
    </row>
    <row r="1869" spans="1:32">
      <c r="A1869" t="s">
        <v>2589</v>
      </c>
      <c r="B1869" t="s">
        <v>2590</v>
      </c>
      <c r="C1869" t="s">
        <v>2591</v>
      </c>
      <c r="D1869" t="s">
        <v>146</v>
      </c>
      <c r="E1869">
        <v>39.536700000000003</v>
      </c>
      <c r="F1869">
        <v>-120.8755</v>
      </c>
      <c r="G1869" t="s">
        <v>2592</v>
      </c>
      <c r="H1869" t="s">
        <v>459</v>
      </c>
      <c r="I1869" t="s">
        <v>2592</v>
      </c>
      <c r="J1869" t="s">
        <v>108</v>
      </c>
      <c r="K1869" t="s">
        <v>10666</v>
      </c>
      <c r="L1869" t="s">
        <v>2593</v>
      </c>
      <c r="M1869" s="43">
        <v>31006</v>
      </c>
      <c r="N1869" s="43" t="s">
        <v>10666</v>
      </c>
      <c r="O1869" t="s">
        <v>10666</v>
      </c>
      <c r="P1869" t="s">
        <v>150</v>
      </c>
      <c r="Q1869">
        <v>1</v>
      </c>
      <c r="R1869">
        <v>0.02</v>
      </c>
      <c r="S1869">
        <v>130</v>
      </c>
      <c r="T1869">
        <v>74.200913240000006</v>
      </c>
      <c r="U1869" t="s">
        <v>10666</v>
      </c>
      <c r="V1869" t="s">
        <v>10666</v>
      </c>
      <c r="W1869" t="s">
        <v>10666</v>
      </c>
      <c r="X1869" t="s">
        <v>10666</v>
      </c>
      <c r="Y1869" t="s">
        <v>10666</v>
      </c>
      <c r="Z1869" t="s">
        <v>752</v>
      </c>
      <c r="AA1869" s="48" t="s">
        <v>2594</v>
      </c>
      <c r="AB1869" s="41" t="s">
        <v>10890</v>
      </c>
      <c r="AC1869" t="s">
        <v>153</v>
      </c>
      <c r="AD1869" t="s">
        <v>10666</v>
      </c>
      <c r="AE1869" t="s">
        <v>10666</v>
      </c>
      <c r="AF1869" t="s">
        <v>10666</v>
      </c>
    </row>
    <row r="1870" spans="1:32">
      <c r="A1870" t="s">
        <v>2580</v>
      </c>
      <c r="B1870" t="s">
        <v>2581</v>
      </c>
      <c r="C1870" t="s">
        <v>1721</v>
      </c>
      <c r="D1870" t="s">
        <v>146</v>
      </c>
      <c r="E1870">
        <v>38.044800000000002</v>
      </c>
      <c r="F1870">
        <v>-120.2347</v>
      </c>
      <c r="G1870" t="s">
        <v>2582</v>
      </c>
      <c r="H1870" t="s">
        <v>148</v>
      </c>
      <c r="I1870" t="s">
        <v>2582</v>
      </c>
      <c r="J1870" t="s">
        <v>108</v>
      </c>
      <c r="K1870" t="s">
        <v>10666</v>
      </c>
      <c r="L1870" t="s">
        <v>2583</v>
      </c>
      <c r="M1870" s="43">
        <v>30875</v>
      </c>
      <c r="N1870" s="43" t="s">
        <v>10666</v>
      </c>
      <c r="O1870" t="s">
        <v>149</v>
      </c>
      <c r="P1870" t="s">
        <v>150</v>
      </c>
      <c r="Q1870">
        <v>1</v>
      </c>
      <c r="R1870">
        <v>2.6200000000000001E-2</v>
      </c>
      <c r="S1870" t="s">
        <v>10666</v>
      </c>
      <c r="T1870" t="s">
        <v>10666</v>
      </c>
      <c r="U1870" t="s">
        <v>10666</v>
      </c>
      <c r="V1870" t="s">
        <v>10666</v>
      </c>
      <c r="W1870" t="s">
        <v>10666</v>
      </c>
      <c r="X1870" t="s">
        <v>10666</v>
      </c>
      <c r="Y1870" t="s">
        <v>10666</v>
      </c>
      <c r="Z1870" t="s">
        <v>1722</v>
      </c>
      <c r="AA1870" s="48" t="s">
        <v>2584</v>
      </c>
      <c r="AB1870" s="41" t="s">
        <v>10675</v>
      </c>
      <c r="AC1870" t="s">
        <v>153</v>
      </c>
      <c r="AD1870" t="s">
        <v>10666</v>
      </c>
      <c r="AE1870" t="s">
        <v>10666</v>
      </c>
      <c r="AF1870" t="s">
        <v>10666</v>
      </c>
    </row>
    <row r="1871" spans="1:32">
      <c r="A1871" t="s">
        <v>2574</v>
      </c>
      <c r="B1871" t="s">
        <v>2575</v>
      </c>
      <c r="C1871" t="s">
        <v>1879</v>
      </c>
      <c r="D1871" t="s">
        <v>146</v>
      </c>
      <c r="E1871">
        <v>39.938299999999998</v>
      </c>
      <c r="F1871">
        <v>-120.96</v>
      </c>
      <c r="G1871" t="s">
        <v>2576</v>
      </c>
      <c r="H1871" t="s">
        <v>459</v>
      </c>
      <c r="I1871" t="s">
        <v>2576</v>
      </c>
      <c r="J1871" t="s">
        <v>108</v>
      </c>
      <c r="K1871" t="s">
        <v>10666</v>
      </c>
      <c r="L1871" t="s">
        <v>2577</v>
      </c>
      <c r="M1871" s="43">
        <v>30866</v>
      </c>
      <c r="N1871" s="43" t="s">
        <v>10666</v>
      </c>
      <c r="O1871" t="s">
        <v>149</v>
      </c>
      <c r="P1871" t="s">
        <v>150</v>
      </c>
      <c r="Q1871">
        <v>1</v>
      </c>
      <c r="R1871">
        <v>0.25</v>
      </c>
      <c r="S1871" t="s">
        <v>10666</v>
      </c>
      <c r="T1871" t="s">
        <v>10666</v>
      </c>
      <c r="U1871">
        <v>1985</v>
      </c>
      <c r="V1871" t="s">
        <v>10666</v>
      </c>
      <c r="W1871" t="s">
        <v>10666</v>
      </c>
      <c r="X1871" t="s">
        <v>10666</v>
      </c>
      <c r="Y1871" t="s">
        <v>10666</v>
      </c>
      <c r="Z1871" t="s">
        <v>2578</v>
      </c>
      <c r="AA1871" s="48" t="s">
        <v>2579</v>
      </c>
      <c r="AB1871" s="41" t="s">
        <v>10784</v>
      </c>
      <c r="AC1871" t="s">
        <v>153</v>
      </c>
      <c r="AD1871" t="s">
        <v>10666</v>
      </c>
      <c r="AE1871" t="s">
        <v>10666</v>
      </c>
      <c r="AF1871" t="s">
        <v>10666</v>
      </c>
    </row>
    <row r="1872" spans="1:32">
      <c r="A1872" t="s">
        <v>2570</v>
      </c>
      <c r="B1872" t="s">
        <v>2571</v>
      </c>
      <c r="C1872" t="s">
        <v>2185</v>
      </c>
      <c r="D1872" t="s">
        <v>469</v>
      </c>
      <c r="E1872">
        <v>42.749699999999997</v>
      </c>
      <c r="F1872">
        <v>-71.836699999999993</v>
      </c>
      <c r="G1872" t="s">
        <v>2564</v>
      </c>
      <c r="H1872" t="s">
        <v>459</v>
      </c>
      <c r="I1872" t="s">
        <v>2564</v>
      </c>
      <c r="J1872" t="s">
        <v>108</v>
      </c>
      <c r="K1872" t="s">
        <v>10666</v>
      </c>
      <c r="L1872" t="s">
        <v>2572</v>
      </c>
      <c r="M1872" s="43">
        <v>31117</v>
      </c>
      <c r="N1872" s="43" t="s">
        <v>10666</v>
      </c>
      <c r="O1872" t="s">
        <v>10666</v>
      </c>
      <c r="P1872" t="s">
        <v>150</v>
      </c>
      <c r="Q1872">
        <v>1</v>
      </c>
      <c r="R1872">
        <v>0.15</v>
      </c>
      <c r="S1872" t="s">
        <v>10666</v>
      </c>
      <c r="T1872" t="s">
        <v>10666</v>
      </c>
      <c r="U1872">
        <v>1981</v>
      </c>
      <c r="V1872" t="s">
        <v>10666</v>
      </c>
      <c r="W1872" t="s">
        <v>10666</v>
      </c>
      <c r="X1872" t="s">
        <v>10666</v>
      </c>
      <c r="Y1872" t="s">
        <v>10666</v>
      </c>
      <c r="Z1872" t="s">
        <v>2188</v>
      </c>
      <c r="AA1872" s="48" t="s">
        <v>2573</v>
      </c>
      <c r="AB1872" s="41" t="s">
        <v>10763</v>
      </c>
      <c r="AC1872" t="s">
        <v>232</v>
      </c>
      <c r="AD1872" t="s">
        <v>10666</v>
      </c>
      <c r="AE1872" t="s">
        <v>10666</v>
      </c>
      <c r="AF1872" t="s">
        <v>10666</v>
      </c>
    </row>
    <row r="1873" spans="1:32">
      <c r="A1873" t="s">
        <v>2567</v>
      </c>
      <c r="B1873" t="s">
        <v>2568</v>
      </c>
      <c r="C1873" t="s">
        <v>2185</v>
      </c>
      <c r="D1873" t="s">
        <v>469</v>
      </c>
      <c r="E1873">
        <v>42.767000000000003</v>
      </c>
      <c r="F1873">
        <v>-71.8125</v>
      </c>
      <c r="G1873" t="s">
        <v>2564</v>
      </c>
      <c r="H1873" t="s">
        <v>459</v>
      </c>
      <c r="I1873" t="s">
        <v>2564</v>
      </c>
      <c r="J1873" t="s">
        <v>108</v>
      </c>
      <c r="K1873" t="s">
        <v>10666</v>
      </c>
      <c r="L1873" t="s">
        <v>2569</v>
      </c>
      <c r="M1873" s="43">
        <v>31117</v>
      </c>
      <c r="N1873" s="43" t="s">
        <v>10666</v>
      </c>
      <c r="O1873" t="s">
        <v>10666</v>
      </c>
      <c r="P1873" t="s">
        <v>150</v>
      </c>
      <c r="Q1873">
        <v>1</v>
      </c>
      <c r="R1873">
        <v>0.2</v>
      </c>
      <c r="S1873">
        <v>360</v>
      </c>
      <c r="T1873">
        <v>20.547945210000002</v>
      </c>
      <c r="U1873">
        <v>1983</v>
      </c>
      <c r="V1873" t="s">
        <v>10666</v>
      </c>
      <c r="W1873" t="s">
        <v>10666</v>
      </c>
      <c r="X1873" t="s">
        <v>10666</v>
      </c>
      <c r="Y1873" t="s">
        <v>10666</v>
      </c>
      <c r="Z1873" t="s">
        <v>2188</v>
      </c>
      <c r="AA1873" s="48" t="s">
        <v>2566</v>
      </c>
      <c r="AB1873" s="41" t="s">
        <v>10763</v>
      </c>
      <c r="AC1873" t="s">
        <v>232</v>
      </c>
      <c r="AD1873" t="s">
        <v>10666</v>
      </c>
      <c r="AE1873" t="s">
        <v>10666</v>
      </c>
      <c r="AF1873" t="s">
        <v>10666</v>
      </c>
    </row>
    <row r="1874" spans="1:32">
      <c r="A1874" t="s">
        <v>2562</v>
      </c>
      <c r="B1874" t="s">
        <v>2563</v>
      </c>
      <c r="C1874" t="s">
        <v>2185</v>
      </c>
      <c r="D1874" t="s">
        <v>469</v>
      </c>
      <c r="E1874">
        <v>42.768799999999999</v>
      </c>
      <c r="F1874">
        <v>-71.810900000000004</v>
      </c>
      <c r="G1874" t="s">
        <v>2564</v>
      </c>
      <c r="H1874" t="s">
        <v>459</v>
      </c>
      <c r="I1874" t="s">
        <v>2564</v>
      </c>
      <c r="J1874" t="s">
        <v>108</v>
      </c>
      <c r="K1874" t="s">
        <v>10666</v>
      </c>
      <c r="L1874" t="s">
        <v>2565</v>
      </c>
      <c r="M1874" s="43">
        <v>31117</v>
      </c>
      <c r="N1874" s="43" t="s">
        <v>10666</v>
      </c>
      <c r="O1874" t="s">
        <v>10666</v>
      </c>
      <c r="P1874" t="s">
        <v>150</v>
      </c>
      <c r="Q1874">
        <v>1</v>
      </c>
      <c r="R1874">
        <v>0.13</v>
      </c>
      <c r="S1874">
        <v>380</v>
      </c>
      <c r="T1874">
        <v>33.368458029999999</v>
      </c>
      <c r="U1874">
        <v>1984</v>
      </c>
      <c r="V1874" t="s">
        <v>10666</v>
      </c>
      <c r="W1874" t="s">
        <v>10666</v>
      </c>
      <c r="X1874" t="s">
        <v>10666</v>
      </c>
      <c r="Y1874" t="s">
        <v>10666</v>
      </c>
      <c r="Z1874" t="s">
        <v>2188</v>
      </c>
      <c r="AA1874" s="48" t="s">
        <v>2566</v>
      </c>
      <c r="AB1874" s="41" t="s">
        <v>10763</v>
      </c>
      <c r="AC1874" t="s">
        <v>232</v>
      </c>
      <c r="AD1874" t="s">
        <v>10666</v>
      </c>
      <c r="AE1874" t="s">
        <v>10666</v>
      </c>
      <c r="AF1874" t="s">
        <v>10666</v>
      </c>
    </row>
    <row r="1875" spans="1:32">
      <c r="A1875" t="s">
        <v>2549</v>
      </c>
      <c r="B1875" t="s">
        <v>2550</v>
      </c>
      <c r="C1875" t="s">
        <v>2551</v>
      </c>
      <c r="D1875" t="s">
        <v>146</v>
      </c>
      <c r="E1875">
        <v>38.772799999999997</v>
      </c>
      <c r="F1875">
        <v>-120.36020000000001</v>
      </c>
      <c r="G1875" t="s">
        <v>2552</v>
      </c>
      <c r="H1875" t="s">
        <v>459</v>
      </c>
      <c r="I1875" t="s">
        <v>2552</v>
      </c>
      <c r="J1875" t="s">
        <v>108</v>
      </c>
      <c r="K1875" t="s">
        <v>10666</v>
      </c>
      <c r="L1875" t="s">
        <v>2553</v>
      </c>
      <c r="M1875" t="s">
        <v>10666</v>
      </c>
      <c r="N1875" s="43">
        <v>49882</v>
      </c>
      <c r="O1875" t="s">
        <v>161</v>
      </c>
      <c r="P1875" t="s">
        <v>162</v>
      </c>
      <c r="Q1875">
        <v>1</v>
      </c>
      <c r="R1875">
        <v>0.03</v>
      </c>
      <c r="S1875">
        <v>130</v>
      </c>
      <c r="T1875">
        <v>49.467275489999999</v>
      </c>
      <c r="U1875" t="s">
        <v>10666</v>
      </c>
      <c r="V1875" t="s">
        <v>10666</v>
      </c>
      <c r="W1875" t="s">
        <v>10666</v>
      </c>
      <c r="X1875" t="s">
        <v>10666</v>
      </c>
      <c r="Y1875" t="s">
        <v>10666</v>
      </c>
      <c r="Z1875" t="s">
        <v>2554</v>
      </c>
      <c r="AA1875" s="48" t="s">
        <v>2555</v>
      </c>
      <c r="AB1875" s="41" t="s">
        <v>10929</v>
      </c>
      <c r="AC1875" t="s">
        <v>153</v>
      </c>
      <c r="AD1875" t="s">
        <v>10666</v>
      </c>
      <c r="AE1875" t="s">
        <v>10666</v>
      </c>
      <c r="AF1875" t="s">
        <v>10666</v>
      </c>
    </row>
    <row r="1876" spans="1:32">
      <c r="A1876" t="s">
        <v>2544</v>
      </c>
      <c r="B1876" t="s">
        <v>2545</v>
      </c>
      <c r="C1876" t="s">
        <v>468</v>
      </c>
      <c r="D1876" t="s">
        <v>469</v>
      </c>
      <c r="E1876">
        <v>44.194899999999997</v>
      </c>
      <c r="F1876">
        <v>-71.965199999999996</v>
      </c>
      <c r="G1876" t="s">
        <v>2546</v>
      </c>
      <c r="H1876" t="s">
        <v>459</v>
      </c>
      <c r="I1876" t="s">
        <v>2546</v>
      </c>
      <c r="J1876" t="s">
        <v>108</v>
      </c>
      <c r="K1876" t="s">
        <v>10666</v>
      </c>
      <c r="L1876" t="s">
        <v>2547</v>
      </c>
      <c r="M1876" s="43">
        <v>31058</v>
      </c>
      <c r="N1876" s="43">
        <v>49309</v>
      </c>
      <c r="O1876" t="s">
        <v>161</v>
      </c>
      <c r="P1876" t="s">
        <v>162</v>
      </c>
      <c r="Q1876">
        <v>1</v>
      </c>
      <c r="R1876">
        <v>5.8000000000000003E-2</v>
      </c>
      <c r="S1876">
        <v>302</v>
      </c>
      <c r="T1876">
        <v>59.439458350000002</v>
      </c>
      <c r="U1876">
        <v>1985</v>
      </c>
      <c r="V1876" t="s">
        <v>10666</v>
      </c>
      <c r="W1876" t="s">
        <v>10666</v>
      </c>
      <c r="X1876" t="s">
        <v>10666</v>
      </c>
      <c r="Y1876" t="s">
        <v>10666</v>
      </c>
      <c r="Z1876" t="s">
        <v>2545</v>
      </c>
      <c r="AA1876" s="48" t="s">
        <v>2548</v>
      </c>
      <c r="AB1876" s="41" t="s">
        <v>10849</v>
      </c>
      <c r="AC1876" t="s">
        <v>232</v>
      </c>
      <c r="AD1876" t="s">
        <v>10666</v>
      </c>
      <c r="AE1876" t="s">
        <v>10666</v>
      </c>
      <c r="AF1876" t="s">
        <v>10666</v>
      </c>
    </row>
    <row r="1877" spans="1:32">
      <c r="A1877" t="s">
        <v>2556</v>
      </c>
      <c r="B1877" t="s">
        <v>2557</v>
      </c>
      <c r="C1877" t="s">
        <v>1205</v>
      </c>
      <c r="D1877" t="s">
        <v>458</v>
      </c>
      <c r="E1877">
        <v>44.531599999999997</v>
      </c>
      <c r="F1877">
        <v>-69.145499999999998</v>
      </c>
      <c r="G1877" t="s">
        <v>2558</v>
      </c>
      <c r="H1877" t="s">
        <v>459</v>
      </c>
      <c r="I1877" t="s">
        <v>2558</v>
      </c>
      <c r="J1877" t="s">
        <v>108</v>
      </c>
      <c r="K1877" t="s">
        <v>10666</v>
      </c>
      <c r="L1877" t="s">
        <v>2559</v>
      </c>
      <c r="M1877" s="43">
        <v>30847</v>
      </c>
      <c r="N1877" s="43" t="s">
        <v>10666</v>
      </c>
      <c r="O1877" t="s">
        <v>10666</v>
      </c>
      <c r="P1877" t="s">
        <v>150</v>
      </c>
      <c r="Q1877">
        <v>1</v>
      </c>
      <c r="R1877">
        <v>1.4999999999999999E-2</v>
      </c>
      <c r="S1877" t="s">
        <v>10666</v>
      </c>
      <c r="T1877" t="s">
        <v>10666</v>
      </c>
      <c r="U1877">
        <v>1985</v>
      </c>
      <c r="V1877" t="s">
        <v>10666</v>
      </c>
      <c r="W1877" t="s">
        <v>10666</v>
      </c>
      <c r="X1877" t="s">
        <v>10666</v>
      </c>
      <c r="Y1877" t="s">
        <v>10666</v>
      </c>
      <c r="Z1877" t="s">
        <v>2560</v>
      </c>
      <c r="AA1877" s="48" t="s">
        <v>2561</v>
      </c>
      <c r="AB1877" s="41" t="s">
        <v>11334</v>
      </c>
      <c r="AC1877" t="s">
        <v>232</v>
      </c>
      <c r="AD1877" t="s">
        <v>10666</v>
      </c>
      <c r="AE1877" t="s">
        <v>10666</v>
      </c>
      <c r="AF1877" t="s">
        <v>10666</v>
      </c>
    </row>
    <row r="1878" spans="1:32">
      <c r="A1878" t="s">
        <v>2537</v>
      </c>
      <c r="B1878" t="s">
        <v>2538</v>
      </c>
      <c r="C1878" t="s">
        <v>2539</v>
      </c>
      <c r="D1878" t="s">
        <v>146</v>
      </c>
      <c r="E1878">
        <v>35.876199999999997</v>
      </c>
      <c r="F1878">
        <v>-118.6897</v>
      </c>
      <c r="G1878" t="s">
        <v>2540</v>
      </c>
      <c r="H1878" t="s">
        <v>459</v>
      </c>
      <c r="I1878" t="s">
        <v>2540</v>
      </c>
      <c r="J1878" t="s">
        <v>108</v>
      </c>
      <c r="K1878" t="s">
        <v>10666</v>
      </c>
      <c r="L1878" t="s">
        <v>2541</v>
      </c>
      <c r="M1878" s="43">
        <v>31371</v>
      </c>
      <c r="N1878" s="43" t="s">
        <v>10666</v>
      </c>
      <c r="O1878" t="s">
        <v>10666</v>
      </c>
      <c r="P1878" t="s">
        <v>150</v>
      </c>
      <c r="Q1878">
        <v>1</v>
      </c>
      <c r="R1878">
        <v>0.38500000000000001</v>
      </c>
      <c r="S1878">
        <v>1060</v>
      </c>
      <c r="T1878">
        <v>31.429757460000001</v>
      </c>
      <c r="U1878">
        <v>1989</v>
      </c>
      <c r="V1878" t="s">
        <v>10666</v>
      </c>
      <c r="W1878" t="s">
        <v>10666</v>
      </c>
      <c r="X1878" t="s">
        <v>10666</v>
      </c>
      <c r="Y1878" t="s">
        <v>10666</v>
      </c>
      <c r="Z1878" t="s">
        <v>2542</v>
      </c>
      <c r="AA1878" s="48" t="s">
        <v>2543</v>
      </c>
      <c r="AB1878" s="41" t="s">
        <v>11042</v>
      </c>
      <c r="AC1878" t="s">
        <v>153</v>
      </c>
      <c r="AD1878" t="s">
        <v>10666</v>
      </c>
      <c r="AE1878" t="s">
        <v>10666</v>
      </c>
      <c r="AF1878" t="s">
        <v>10666</v>
      </c>
    </row>
    <row r="1879" spans="1:32">
      <c r="A1879" t="s">
        <v>2531</v>
      </c>
      <c r="B1879" t="s">
        <v>2532</v>
      </c>
      <c r="C1879" t="s">
        <v>468</v>
      </c>
      <c r="D1879" t="s">
        <v>469</v>
      </c>
      <c r="E1879">
        <v>43.969799999999999</v>
      </c>
      <c r="F1879">
        <v>-72.081699999999998</v>
      </c>
      <c r="G1879" t="s">
        <v>2533</v>
      </c>
      <c r="H1879" t="s">
        <v>459</v>
      </c>
      <c r="I1879" t="s">
        <v>2533</v>
      </c>
      <c r="J1879" t="s">
        <v>108</v>
      </c>
      <c r="K1879" t="s">
        <v>10666</v>
      </c>
      <c r="L1879" t="s">
        <v>2534</v>
      </c>
      <c r="M1879" s="43">
        <v>30949</v>
      </c>
      <c r="N1879" s="43" t="s">
        <v>10666</v>
      </c>
      <c r="O1879" t="s">
        <v>10666</v>
      </c>
      <c r="P1879" t="s">
        <v>150</v>
      </c>
      <c r="Q1879">
        <v>1</v>
      </c>
      <c r="R1879">
        <v>0.14000000000000001</v>
      </c>
      <c r="S1879">
        <v>626</v>
      </c>
      <c r="T1879">
        <v>51.043705150000001</v>
      </c>
      <c r="U1879">
        <v>1984</v>
      </c>
      <c r="V1879" t="s">
        <v>10666</v>
      </c>
      <c r="W1879" t="s">
        <v>10666</v>
      </c>
      <c r="X1879" t="s">
        <v>10666</v>
      </c>
      <c r="Y1879" t="s">
        <v>10666</v>
      </c>
      <c r="Z1879" t="s">
        <v>2535</v>
      </c>
      <c r="AA1879" s="48" t="s">
        <v>2536</v>
      </c>
      <c r="AB1879" s="41" t="s">
        <v>10849</v>
      </c>
      <c r="AC1879" t="s">
        <v>232</v>
      </c>
      <c r="AD1879" t="s">
        <v>10666</v>
      </c>
      <c r="AE1879" t="s">
        <v>10666</v>
      </c>
      <c r="AF1879" t="s">
        <v>10666</v>
      </c>
    </row>
    <row r="1880" spans="1:32">
      <c r="A1880" t="s">
        <v>2524</v>
      </c>
      <c r="B1880" t="s">
        <v>2525</v>
      </c>
      <c r="C1880" t="s">
        <v>2526</v>
      </c>
      <c r="D1880" t="s">
        <v>527</v>
      </c>
      <c r="E1880">
        <v>35.477800000000002</v>
      </c>
      <c r="F1880">
        <v>-79.525499999999994</v>
      </c>
      <c r="G1880" t="s">
        <v>2527</v>
      </c>
      <c r="H1880" t="s">
        <v>650</v>
      </c>
      <c r="I1880" t="s">
        <v>2527</v>
      </c>
      <c r="J1880" t="s">
        <v>108</v>
      </c>
      <c r="K1880" t="s">
        <v>10666</v>
      </c>
      <c r="L1880" t="s">
        <v>2528</v>
      </c>
      <c r="M1880" s="43">
        <v>30937</v>
      </c>
      <c r="N1880" s="43" t="s">
        <v>10666</v>
      </c>
      <c r="O1880" t="s">
        <v>10666</v>
      </c>
      <c r="P1880" t="s">
        <v>150</v>
      </c>
      <c r="Q1880">
        <v>3</v>
      </c>
      <c r="R1880">
        <v>0.6</v>
      </c>
      <c r="S1880">
        <v>3154</v>
      </c>
      <c r="T1880">
        <v>60.00761035</v>
      </c>
      <c r="U1880">
        <v>1984</v>
      </c>
      <c r="V1880" t="s">
        <v>10666</v>
      </c>
      <c r="W1880" t="s">
        <v>10666</v>
      </c>
      <c r="X1880" t="s">
        <v>10666</v>
      </c>
      <c r="Y1880" t="s">
        <v>10666</v>
      </c>
      <c r="Z1880" t="s">
        <v>2529</v>
      </c>
      <c r="AA1880" s="48" t="s">
        <v>2530</v>
      </c>
      <c r="AB1880" s="41" t="s">
        <v>11377</v>
      </c>
      <c r="AC1880" t="s">
        <v>253</v>
      </c>
      <c r="AD1880" t="s">
        <v>10666</v>
      </c>
      <c r="AE1880" t="s">
        <v>10666</v>
      </c>
      <c r="AF1880" t="s">
        <v>10666</v>
      </c>
    </row>
    <row r="1881" spans="1:32">
      <c r="A1881" t="s">
        <v>2517</v>
      </c>
      <c r="B1881" t="s">
        <v>2518</v>
      </c>
      <c r="C1881" t="s">
        <v>2519</v>
      </c>
      <c r="D1881" t="s">
        <v>277</v>
      </c>
      <c r="E1881">
        <v>37.744199999999999</v>
      </c>
      <c r="F1881">
        <v>-79.367500000000007</v>
      </c>
      <c r="G1881" t="s">
        <v>2520</v>
      </c>
      <c r="H1881" t="s">
        <v>459</v>
      </c>
      <c r="I1881" t="s">
        <v>2520</v>
      </c>
      <c r="J1881" t="s">
        <v>108</v>
      </c>
      <c r="K1881" t="s">
        <v>10666</v>
      </c>
      <c r="L1881" t="s">
        <v>2521</v>
      </c>
      <c r="M1881" s="43">
        <v>30854</v>
      </c>
      <c r="N1881" s="43" t="s">
        <v>10666</v>
      </c>
      <c r="O1881" t="s">
        <v>10666</v>
      </c>
      <c r="P1881" t="s">
        <v>150</v>
      </c>
      <c r="Q1881">
        <v>1</v>
      </c>
      <c r="R1881">
        <v>0.52</v>
      </c>
      <c r="S1881">
        <v>2700</v>
      </c>
      <c r="T1881">
        <v>59.272918859999997</v>
      </c>
      <c r="U1881" t="s">
        <v>10666</v>
      </c>
      <c r="V1881" t="s">
        <v>10666</v>
      </c>
      <c r="W1881" t="s">
        <v>10666</v>
      </c>
      <c r="X1881" t="s">
        <v>10666</v>
      </c>
      <c r="Y1881" t="s">
        <v>10666</v>
      </c>
      <c r="Z1881" t="s">
        <v>2522</v>
      </c>
      <c r="AA1881" s="48" t="s">
        <v>2523</v>
      </c>
      <c r="AB1881" s="41" t="s">
        <v>11376</v>
      </c>
      <c r="AC1881" t="s">
        <v>253</v>
      </c>
      <c r="AD1881" t="s">
        <v>10666</v>
      </c>
      <c r="AE1881" t="s">
        <v>10666</v>
      </c>
      <c r="AF1881" t="s">
        <v>10666</v>
      </c>
    </row>
    <row r="1882" spans="1:32">
      <c r="A1882" t="s">
        <v>2513</v>
      </c>
      <c r="B1882" t="s">
        <v>2514</v>
      </c>
      <c r="C1882" t="s">
        <v>1186</v>
      </c>
      <c r="D1882" t="s">
        <v>307</v>
      </c>
      <c r="E1882">
        <v>42.679099999999998</v>
      </c>
      <c r="F1882">
        <v>-72.047799999999995</v>
      </c>
      <c r="G1882" t="s">
        <v>2515</v>
      </c>
      <c r="H1882" t="s">
        <v>459</v>
      </c>
      <c r="I1882" t="s">
        <v>2515</v>
      </c>
      <c r="J1882" t="s">
        <v>108</v>
      </c>
      <c r="K1882" t="s">
        <v>10666</v>
      </c>
      <c r="L1882" t="s">
        <v>2516</v>
      </c>
      <c r="M1882" s="43">
        <v>31097</v>
      </c>
      <c r="N1882" s="43" t="s">
        <v>10666</v>
      </c>
      <c r="O1882" t="s">
        <v>10666</v>
      </c>
      <c r="P1882" t="s">
        <v>150</v>
      </c>
      <c r="Q1882">
        <v>2</v>
      </c>
      <c r="R1882">
        <v>0.12</v>
      </c>
      <c r="S1882" t="s">
        <v>10666</v>
      </c>
      <c r="T1882" t="s">
        <v>10666</v>
      </c>
      <c r="U1882">
        <v>1986</v>
      </c>
      <c r="V1882" t="s">
        <v>10666</v>
      </c>
      <c r="W1882" t="s">
        <v>10666</v>
      </c>
      <c r="X1882" t="s">
        <v>10666</v>
      </c>
      <c r="Y1882" t="s">
        <v>10666</v>
      </c>
      <c r="Z1882" t="s">
        <v>1957</v>
      </c>
      <c r="AA1882" s="48" t="s">
        <v>2273</v>
      </c>
      <c r="AB1882" s="41" t="s">
        <v>10822</v>
      </c>
      <c r="AC1882" t="s">
        <v>232</v>
      </c>
      <c r="AD1882" t="s">
        <v>10666</v>
      </c>
      <c r="AE1882" t="s">
        <v>10666</v>
      </c>
      <c r="AF1882" t="s">
        <v>10666</v>
      </c>
    </row>
    <row r="1883" spans="1:32">
      <c r="A1883" t="s">
        <v>2509</v>
      </c>
      <c r="B1883" t="s">
        <v>2510</v>
      </c>
      <c r="C1883" t="s">
        <v>2069</v>
      </c>
      <c r="D1883" t="s">
        <v>903</v>
      </c>
      <c r="E1883">
        <v>43.297400000000003</v>
      </c>
      <c r="F1883">
        <v>-72.483400000000003</v>
      </c>
      <c r="G1883" t="s">
        <v>2511</v>
      </c>
      <c r="H1883" t="s">
        <v>459</v>
      </c>
      <c r="I1883" t="s">
        <v>2511</v>
      </c>
      <c r="J1883" t="s">
        <v>108</v>
      </c>
      <c r="K1883" t="s">
        <v>10666</v>
      </c>
      <c r="L1883" t="s">
        <v>2512</v>
      </c>
      <c r="M1883" s="43">
        <v>31320</v>
      </c>
      <c r="N1883" s="43" t="s">
        <v>10666</v>
      </c>
      <c r="O1883" t="s">
        <v>161</v>
      </c>
      <c r="P1883" t="s">
        <v>150</v>
      </c>
      <c r="Q1883">
        <v>1</v>
      </c>
      <c r="R1883">
        <v>0.4</v>
      </c>
      <c r="S1883">
        <v>2129</v>
      </c>
      <c r="T1883">
        <v>60.75913242</v>
      </c>
      <c r="U1883">
        <v>1986</v>
      </c>
      <c r="V1883" t="s">
        <v>10666</v>
      </c>
      <c r="W1883" t="s">
        <v>10666</v>
      </c>
      <c r="X1883" t="s">
        <v>10666</v>
      </c>
      <c r="Y1883" t="s">
        <v>10666</v>
      </c>
      <c r="Z1883" t="s">
        <v>1649</v>
      </c>
      <c r="AA1883" s="48" t="s">
        <v>2115</v>
      </c>
      <c r="AB1883" s="41" t="s">
        <v>10950</v>
      </c>
      <c r="AC1883" t="s">
        <v>232</v>
      </c>
      <c r="AD1883" t="s">
        <v>10666</v>
      </c>
      <c r="AE1883" t="s">
        <v>10666</v>
      </c>
      <c r="AF1883" t="s">
        <v>10666</v>
      </c>
    </row>
    <row r="1884" spans="1:32">
      <c r="A1884" t="s">
        <v>2502</v>
      </c>
      <c r="B1884" t="s">
        <v>2503</v>
      </c>
      <c r="C1884" t="s">
        <v>2504</v>
      </c>
      <c r="D1884" t="s">
        <v>551</v>
      </c>
      <c r="E1884">
        <v>44.783299999999997</v>
      </c>
      <c r="F1884">
        <v>-88.616699999999994</v>
      </c>
      <c r="G1884" t="s">
        <v>2505</v>
      </c>
      <c r="H1884" t="s">
        <v>459</v>
      </c>
      <c r="I1884" t="s">
        <v>2505</v>
      </c>
      <c r="J1884" t="s">
        <v>108</v>
      </c>
      <c r="K1884" t="s">
        <v>10666</v>
      </c>
      <c r="L1884" t="s">
        <v>2506</v>
      </c>
      <c r="M1884" s="43">
        <v>31133</v>
      </c>
      <c r="N1884" s="43" t="s">
        <v>10666</v>
      </c>
      <c r="O1884" t="s">
        <v>161</v>
      </c>
      <c r="P1884" t="s">
        <v>150</v>
      </c>
      <c r="Q1884">
        <v>2</v>
      </c>
      <c r="R1884">
        <v>0.36</v>
      </c>
      <c r="S1884">
        <v>1041</v>
      </c>
      <c r="T1884">
        <v>33.009893460000001</v>
      </c>
      <c r="U1884" t="s">
        <v>10666</v>
      </c>
      <c r="V1884" t="s">
        <v>10666</v>
      </c>
      <c r="W1884" t="s">
        <v>10666</v>
      </c>
      <c r="X1884" t="s">
        <v>10666</v>
      </c>
      <c r="Y1884" t="s">
        <v>10666</v>
      </c>
      <c r="Z1884" t="s">
        <v>2507</v>
      </c>
      <c r="AA1884" s="48" t="s">
        <v>11375</v>
      </c>
      <c r="AB1884" s="41" t="s">
        <v>10997</v>
      </c>
      <c r="AC1884" t="s">
        <v>601</v>
      </c>
      <c r="AD1884" t="s">
        <v>10666</v>
      </c>
      <c r="AE1884" t="s">
        <v>10666</v>
      </c>
      <c r="AF1884" t="s">
        <v>10666</v>
      </c>
    </row>
    <row r="1885" spans="1:32">
      <c r="A1885" t="s">
        <v>2496</v>
      </c>
      <c r="B1885" t="s">
        <v>2497</v>
      </c>
      <c r="C1885" t="s">
        <v>2276</v>
      </c>
      <c r="D1885" t="s">
        <v>483</v>
      </c>
      <c r="E1885">
        <v>42.948099999999997</v>
      </c>
      <c r="F1885">
        <v>-114.5912</v>
      </c>
      <c r="G1885" t="s">
        <v>2498</v>
      </c>
      <c r="H1885" t="s">
        <v>459</v>
      </c>
      <c r="I1885" t="s">
        <v>2498</v>
      </c>
      <c r="J1885" t="s">
        <v>108</v>
      </c>
      <c r="K1885" t="s">
        <v>10666</v>
      </c>
      <c r="L1885" t="s">
        <v>2499</v>
      </c>
      <c r="M1885" s="43">
        <v>30861</v>
      </c>
      <c r="N1885" s="43" t="s">
        <v>10666</v>
      </c>
      <c r="O1885" t="s">
        <v>149</v>
      </c>
      <c r="P1885" t="s">
        <v>150</v>
      </c>
      <c r="Q1885">
        <v>3</v>
      </c>
      <c r="R1885">
        <v>0.315</v>
      </c>
      <c r="S1885">
        <v>2100</v>
      </c>
      <c r="T1885">
        <v>76.103500760000003</v>
      </c>
      <c r="U1885">
        <v>1985</v>
      </c>
      <c r="V1885" t="s">
        <v>10666</v>
      </c>
      <c r="W1885" t="s">
        <v>10666</v>
      </c>
      <c r="X1885" t="s">
        <v>10666</v>
      </c>
      <c r="Y1885" t="s">
        <v>10666</v>
      </c>
      <c r="Z1885" t="s">
        <v>2500</v>
      </c>
      <c r="AA1885" s="48" t="s">
        <v>2501</v>
      </c>
      <c r="AB1885" s="41" t="s">
        <v>10775</v>
      </c>
      <c r="AC1885" t="s">
        <v>153</v>
      </c>
      <c r="AD1885" t="s">
        <v>10666</v>
      </c>
      <c r="AE1885" t="s">
        <v>10666</v>
      </c>
      <c r="AF1885" t="s">
        <v>10666</v>
      </c>
    </row>
    <row r="1886" spans="1:32">
      <c r="A1886" t="s">
        <v>2486</v>
      </c>
      <c r="B1886" t="s">
        <v>2487</v>
      </c>
      <c r="C1886" t="s">
        <v>1517</v>
      </c>
      <c r="D1886" t="s">
        <v>319</v>
      </c>
      <c r="E1886">
        <v>41.709800000000001</v>
      </c>
      <c r="F1886">
        <v>-72.2102</v>
      </c>
      <c r="G1886" t="s">
        <v>2482</v>
      </c>
      <c r="H1886" t="s">
        <v>459</v>
      </c>
      <c r="I1886" t="s">
        <v>2482</v>
      </c>
      <c r="J1886" t="s">
        <v>108</v>
      </c>
      <c r="K1886" t="s">
        <v>10666</v>
      </c>
      <c r="L1886" t="s">
        <v>2488</v>
      </c>
      <c r="M1886" s="43">
        <v>31337</v>
      </c>
      <c r="N1886" s="43">
        <v>45930</v>
      </c>
      <c r="O1886" t="s">
        <v>161</v>
      </c>
      <c r="P1886" t="s">
        <v>162</v>
      </c>
      <c r="Q1886">
        <v>1</v>
      </c>
      <c r="R1886">
        <v>0.77</v>
      </c>
      <c r="S1886">
        <v>2200</v>
      </c>
      <c r="T1886">
        <v>32.615786040000003</v>
      </c>
      <c r="U1886">
        <v>1990</v>
      </c>
      <c r="V1886" t="s">
        <v>10666</v>
      </c>
      <c r="W1886" t="s">
        <v>10666</v>
      </c>
      <c r="X1886" t="s">
        <v>10666</v>
      </c>
      <c r="Y1886" t="s">
        <v>10666</v>
      </c>
      <c r="Z1886" t="s">
        <v>2484</v>
      </c>
      <c r="AA1886" s="48" t="s">
        <v>2485</v>
      </c>
      <c r="AB1886" s="41" t="s">
        <v>10901</v>
      </c>
      <c r="AC1886" t="s">
        <v>232</v>
      </c>
      <c r="AD1886" t="s">
        <v>10666</v>
      </c>
      <c r="AE1886" t="s">
        <v>10666</v>
      </c>
      <c r="AF1886" t="s">
        <v>10666</v>
      </c>
    </row>
    <row r="1887" spans="1:32">
      <c r="A1887" t="s">
        <v>2480</v>
      </c>
      <c r="B1887" t="s">
        <v>2481</v>
      </c>
      <c r="C1887" t="s">
        <v>1517</v>
      </c>
      <c r="D1887" t="s">
        <v>319</v>
      </c>
      <c r="E1887">
        <v>41.710299999999997</v>
      </c>
      <c r="F1887">
        <v>-72.2042</v>
      </c>
      <c r="G1887" t="s">
        <v>2482</v>
      </c>
      <c r="H1887" t="s">
        <v>459</v>
      </c>
      <c r="I1887" t="s">
        <v>2482</v>
      </c>
      <c r="J1887" t="s">
        <v>108</v>
      </c>
      <c r="K1887" t="s">
        <v>10666</v>
      </c>
      <c r="L1887" t="s">
        <v>2483</v>
      </c>
      <c r="M1887" s="43">
        <v>31391</v>
      </c>
      <c r="N1887" s="43">
        <v>45991</v>
      </c>
      <c r="O1887" t="s">
        <v>161</v>
      </c>
      <c r="P1887" t="s">
        <v>162</v>
      </c>
      <c r="Q1887">
        <v>1</v>
      </c>
      <c r="R1887">
        <v>0.77</v>
      </c>
      <c r="S1887">
        <v>2850</v>
      </c>
      <c r="T1887">
        <v>42.252268280000003</v>
      </c>
      <c r="U1887">
        <v>1990</v>
      </c>
      <c r="V1887" t="s">
        <v>10666</v>
      </c>
      <c r="W1887" t="s">
        <v>10666</v>
      </c>
      <c r="X1887" t="s">
        <v>10666</v>
      </c>
      <c r="Y1887" t="s">
        <v>10666</v>
      </c>
      <c r="Z1887" t="s">
        <v>2484</v>
      </c>
      <c r="AA1887" s="48" t="s">
        <v>2485</v>
      </c>
      <c r="AB1887" s="41" t="s">
        <v>10901</v>
      </c>
      <c r="AC1887" t="s">
        <v>232</v>
      </c>
      <c r="AD1887" t="s">
        <v>10666</v>
      </c>
      <c r="AE1887" t="s">
        <v>10666</v>
      </c>
      <c r="AF1887" t="s">
        <v>10666</v>
      </c>
    </row>
    <row r="1888" spans="1:32">
      <c r="A1888" t="s">
        <v>2474</v>
      </c>
      <c r="B1888" t="s">
        <v>2475</v>
      </c>
      <c r="C1888" t="s">
        <v>2106</v>
      </c>
      <c r="D1888" t="s">
        <v>307</v>
      </c>
      <c r="E1888">
        <v>42.726999999999997</v>
      </c>
      <c r="F1888">
        <v>-71.188900000000004</v>
      </c>
      <c r="G1888" t="s">
        <v>2476</v>
      </c>
      <c r="H1888" t="s">
        <v>459</v>
      </c>
      <c r="I1888" t="s">
        <v>2476</v>
      </c>
      <c r="J1888" t="s">
        <v>108</v>
      </c>
      <c r="K1888" t="s">
        <v>10666</v>
      </c>
      <c r="L1888" t="s">
        <v>2477</v>
      </c>
      <c r="M1888" s="43">
        <v>31498</v>
      </c>
      <c r="N1888" s="43">
        <v>46081</v>
      </c>
      <c r="O1888" t="s">
        <v>161</v>
      </c>
      <c r="P1888" t="s">
        <v>162</v>
      </c>
      <c r="Q1888">
        <v>2</v>
      </c>
      <c r="R1888">
        <v>0.35699999999999998</v>
      </c>
      <c r="S1888">
        <v>1600</v>
      </c>
      <c r="T1888">
        <v>51.162017319999997</v>
      </c>
      <c r="U1888">
        <v>1988</v>
      </c>
      <c r="V1888" t="s">
        <v>10666</v>
      </c>
      <c r="W1888" t="s">
        <v>10666</v>
      </c>
      <c r="X1888" t="s">
        <v>10666</v>
      </c>
      <c r="Y1888" t="s">
        <v>10666</v>
      </c>
      <c r="Z1888" t="s">
        <v>2478</v>
      </c>
      <c r="AA1888" s="48" t="s">
        <v>2479</v>
      </c>
      <c r="AB1888" s="41" t="s">
        <v>10947</v>
      </c>
      <c r="AC1888" t="s">
        <v>232</v>
      </c>
      <c r="AD1888" t="s">
        <v>10666</v>
      </c>
      <c r="AE1888" t="s">
        <v>10666</v>
      </c>
      <c r="AF1888" t="s">
        <v>10666</v>
      </c>
    </row>
    <row r="1889" spans="1:32">
      <c r="A1889" t="s">
        <v>2489</v>
      </c>
      <c r="B1889" t="s">
        <v>2490</v>
      </c>
      <c r="C1889" t="s">
        <v>2491</v>
      </c>
      <c r="D1889" t="s">
        <v>146</v>
      </c>
      <c r="E1889">
        <v>41.720999999999997</v>
      </c>
      <c r="F1889">
        <v>-123.9748</v>
      </c>
      <c r="G1889" t="s">
        <v>2492</v>
      </c>
      <c r="H1889" t="s">
        <v>459</v>
      </c>
      <c r="I1889" t="s">
        <v>2492</v>
      </c>
      <c r="J1889" t="s">
        <v>108</v>
      </c>
      <c r="K1889" t="s">
        <v>10666</v>
      </c>
      <c r="L1889" t="s">
        <v>2493</v>
      </c>
      <c r="M1889" s="43">
        <v>31002</v>
      </c>
      <c r="N1889" s="43" t="s">
        <v>10666</v>
      </c>
      <c r="O1889" t="s">
        <v>161</v>
      </c>
      <c r="P1889" t="s">
        <v>150</v>
      </c>
      <c r="Q1889">
        <v>1</v>
      </c>
      <c r="R1889">
        <v>5.5000000000000003E-4</v>
      </c>
      <c r="S1889">
        <v>3.7440000000000002</v>
      </c>
      <c r="T1889">
        <v>77.708592780000004</v>
      </c>
      <c r="U1889">
        <v>1985</v>
      </c>
      <c r="V1889" t="s">
        <v>10666</v>
      </c>
      <c r="W1889" t="s">
        <v>10666</v>
      </c>
      <c r="X1889" t="s">
        <v>10666</v>
      </c>
      <c r="Y1889" t="s">
        <v>10666</v>
      </c>
      <c r="Z1889" t="s">
        <v>2494</v>
      </c>
      <c r="AA1889" s="48" t="s">
        <v>2495</v>
      </c>
      <c r="AB1889" s="41" t="s">
        <v>11374</v>
      </c>
      <c r="AC1889" t="s">
        <v>153</v>
      </c>
      <c r="AD1889" t="s">
        <v>10666</v>
      </c>
      <c r="AE1889" t="s">
        <v>10666</v>
      </c>
      <c r="AF1889" t="s">
        <v>10666</v>
      </c>
    </row>
    <row r="1890" spans="1:32">
      <c r="A1890" t="s">
        <v>2469</v>
      </c>
      <c r="B1890" t="s">
        <v>2470</v>
      </c>
      <c r="C1890" t="s">
        <v>1022</v>
      </c>
      <c r="D1890" t="s">
        <v>146</v>
      </c>
      <c r="E1890">
        <v>34.4495</v>
      </c>
      <c r="F1890">
        <v>-119.57899999999999</v>
      </c>
      <c r="G1890" t="s">
        <v>2471</v>
      </c>
      <c r="H1890" t="s">
        <v>148</v>
      </c>
      <c r="I1890" t="s">
        <v>2471</v>
      </c>
      <c r="J1890" t="s">
        <v>108</v>
      </c>
      <c r="K1890" t="s">
        <v>10666</v>
      </c>
      <c r="L1890" t="s">
        <v>2472</v>
      </c>
      <c r="M1890" s="43">
        <v>30901</v>
      </c>
      <c r="N1890" s="43" t="s">
        <v>10666</v>
      </c>
      <c r="O1890" t="s">
        <v>149</v>
      </c>
      <c r="P1890" t="s">
        <v>150</v>
      </c>
      <c r="Q1890">
        <v>1</v>
      </c>
      <c r="R1890">
        <v>0.14899999999999999</v>
      </c>
      <c r="S1890">
        <v>979</v>
      </c>
      <c r="T1890">
        <v>75.005363000000003</v>
      </c>
      <c r="U1890">
        <v>1987</v>
      </c>
      <c r="V1890" t="s">
        <v>10666</v>
      </c>
      <c r="W1890" t="s">
        <v>10666</v>
      </c>
      <c r="X1890" t="s">
        <v>10666</v>
      </c>
      <c r="Y1890" t="s">
        <v>10666</v>
      </c>
      <c r="Z1890" t="s">
        <v>2473</v>
      </c>
      <c r="AA1890" s="48" t="s">
        <v>1025</v>
      </c>
      <c r="AB1890" s="41" t="s">
        <v>11328</v>
      </c>
      <c r="AC1890" t="s">
        <v>153</v>
      </c>
      <c r="AD1890" t="s">
        <v>10666</v>
      </c>
      <c r="AE1890" t="s">
        <v>10666</v>
      </c>
      <c r="AF1890" t="s">
        <v>10666</v>
      </c>
    </row>
    <row r="1891" spans="1:32">
      <c r="A1891" t="s">
        <v>2465</v>
      </c>
      <c r="B1891" t="s">
        <v>2466</v>
      </c>
      <c r="C1891" t="s">
        <v>1225</v>
      </c>
      <c r="D1891" t="s">
        <v>469</v>
      </c>
      <c r="E1891">
        <v>42.788899999999998</v>
      </c>
      <c r="F1891">
        <v>-72.442999999999998</v>
      </c>
      <c r="G1891" t="s">
        <v>2467</v>
      </c>
      <c r="H1891" t="s">
        <v>459</v>
      </c>
      <c r="I1891" t="s">
        <v>2467</v>
      </c>
      <c r="J1891" t="s">
        <v>108</v>
      </c>
      <c r="K1891" t="s">
        <v>10666</v>
      </c>
      <c r="L1891" t="s">
        <v>2468</v>
      </c>
      <c r="M1891" s="43">
        <v>31624</v>
      </c>
      <c r="N1891" s="43" t="s">
        <v>10666</v>
      </c>
      <c r="O1891" t="s">
        <v>10666</v>
      </c>
      <c r="P1891" t="s">
        <v>150</v>
      </c>
      <c r="Q1891">
        <v>3</v>
      </c>
      <c r="R1891">
        <v>0.81</v>
      </c>
      <c r="S1891" t="s">
        <v>10666</v>
      </c>
      <c r="T1891" t="s">
        <v>10666</v>
      </c>
      <c r="U1891">
        <v>1987</v>
      </c>
      <c r="V1891" t="s">
        <v>10666</v>
      </c>
      <c r="W1891" t="s">
        <v>10666</v>
      </c>
      <c r="X1891" t="s">
        <v>10666</v>
      </c>
      <c r="Y1891" t="s">
        <v>10666</v>
      </c>
      <c r="Z1891" t="s">
        <v>2365</v>
      </c>
      <c r="AA1891" s="48" t="s">
        <v>2366</v>
      </c>
      <c r="AB1891" s="41" t="s">
        <v>10857</v>
      </c>
      <c r="AC1891" t="s">
        <v>232</v>
      </c>
      <c r="AD1891" t="s">
        <v>10666</v>
      </c>
      <c r="AE1891" t="s">
        <v>10666</v>
      </c>
      <c r="AF1891" t="s">
        <v>10666</v>
      </c>
    </row>
    <row r="1892" spans="1:32">
      <c r="A1892" t="s">
        <v>2459</v>
      </c>
      <c r="B1892" t="s">
        <v>2460</v>
      </c>
      <c r="C1892" t="s">
        <v>194</v>
      </c>
      <c r="D1892" t="s">
        <v>903</v>
      </c>
      <c r="E1892">
        <v>44.372300000000003</v>
      </c>
      <c r="F1892">
        <v>-72.545699999999997</v>
      </c>
      <c r="G1892" t="s">
        <v>2461</v>
      </c>
      <c r="H1892" t="s">
        <v>459</v>
      </c>
      <c r="I1892" t="s">
        <v>2461</v>
      </c>
      <c r="J1892" t="s">
        <v>108</v>
      </c>
      <c r="K1892" t="s">
        <v>10666</v>
      </c>
      <c r="L1892" t="s">
        <v>2462</v>
      </c>
      <c r="M1892" s="43">
        <v>31209</v>
      </c>
      <c r="N1892" s="43" t="s">
        <v>10666</v>
      </c>
      <c r="O1892" t="s">
        <v>10666</v>
      </c>
      <c r="P1892" t="s">
        <v>150</v>
      </c>
      <c r="Q1892">
        <v>1</v>
      </c>
      <c r="R1892">
        <v>0.187</v>
      </c>
      <c r="S1892">
        <v>735</v>
      </c>
      <c r="T1892">
        <v>44.868507800000003</v>
      </c>
      <c r="U1892">
        <v>1986</v>
      </c>
      <c r="V1892" t="s">
        <v>10666</v>
      </c>
      <c r="W1892" t="s">
        <v>10666</v>
      </c>
      <c r="X1892" t="s">
        <v>10666</v>
      </c>
      <c r="Y1892" t="s">
        <v>10666</v>
      </c>
      <c r="Z1892" t="s">
        <v>2463</v>
      </c>
      <c r="AA1892" s="48" t="s">
        <v>2464</v>
      </c>
      <c r="AB1892" s="41" t="s">
        <v>10740</v>
      </c>
      <c r="AC1892" t="s">
        <v>232</v>
      </c>
      <c r="AD1892" t="s">
        <v>10666</v>
      </c>
      <c r="AE1892" t="s">
        <v>10666</v>
      </c>
      <c r="AF1892" t="s">
        <v>10666</v>
      </c>
    </row>
    <row r="1893" spans="1:32">
      <c r="A1893" t="s">
        <v>2452</v>
      </c>
      <c r="B1893" t="s">
        <v>2453</v>
      </c>
      <c r="C1893" t="s">
        <v>2454</v>
      </c>
      <c r="D1893" t="s">
        <v>551</v>
      </c>
      <c r="E1893">
        <v>45.888300000000001</v>
      </c>
      <c r="F1893">
        <v>-91.077100000000002</v>
      </c>
      <c r="G1893" t="s">
        <v>2455</v>
      </c>
      <c r="H1893" t="s">
        <v>247</v>
      </c>
      <c r="I1893" t="s">
        <v>2455</v>
      </c>
      <c r="J1893" t="s">
        <v>108</v>
      </c>
      <c r="K1893" t="s">
        <v>10666</v>
      </c>
      <c r="L1893" t="s">
        <v>2456</v>
      </c>
      <c r="M1893" s="43">
        <v>30953</v>
      </c>
      <c r="N1893" s="43" t="s">
        <v>10666</v>
      </c>
      <c r="O1893" t="s">
        <v>10666</v>
      </c>
      <c r="P1893" t="s">
        <v>150</v>
      </c>
      <c r="Q1893">
        <v>3</v>
      </c>
      <c r="R1893">
        <v>3.1</v>
      </c>
      <c r="S1893" t="s">
        <v>10666</v>
      </c>
      <c r="T1893" t="s">
        <v>10666</v>
      </c>
      <c r="U1893" t="s">
        <v>10666</v>
      </c>
      <c r="V1893" t="s">
        <v>10666</v>
      </c>
      <c r="W1893" t="s">
        <v>10666</v>
      </c>
      <c r="X1893" t="s">
        <v>10666</v>
      </c>
      <c r="Y1893" t="s">
        <v>10666</v>
      </c>
      <c r="Z1893" t="s">
        <v>2457</v>
      </c>
      <c r="AA1893" s="48" t="s">
        <v>2458</v>
      </c>
      <c r="AB1893" s="41" t="s">
        <v>10716</v>
      </c>
      <c r="AC1893" t="s">
        <v>601</v>
      </c>
      <c r="AD1893" t="s">
        <v>10666</v>
      </c>
      <c r="AE1893" t="s">
        <v>10666</v>
      </c>
      <c r="AF1893" t="s">
        <v>10666</v>
      </c>
    </row>
    <row r="1894" spans="1:32">
      <c r="A1894" t="s">
        <v>2446</v>
      </c>
      <c r="B1894" t="s">
        <v>2447</v>
      </c>
      <c r="C1894" t="s">
        <v>1510</v>
      </c>
      <c r="D1894" t="s">
        <v>146</v>
      </c>
      <c r="E1894">
        <v>37.376199999999997</v>
      </c>
      <c r="F1894">
        <v>-117.9813</v>
      </c>
      <c r="G1894" t="s">
        <v>2448</v>
      </c>
      <c r="H1894" t="s">
        <v>459</v>
      </c>
      <c r="I1894" t="s">
        <v>2448</v>
      </c>
      <c r="J1894" t="s">
        <v>108</v>
      </c>
      <c r="K1894" t="s">
        <v>10666</v>
      </c>
      <c r="L1894" t="s">
        <v>2449</v>
      </c>
      <c r="M1894" s="43">
        <v>31057</v>
      </c>
      <c r="N1894" s="43" t="s">
        <v>10666</v>
      </c>
      <c r="O1894" t="s">
        <v>149</v>
      </c>
      <c r="P1894" t="s">
        <v>150</v>
      </c>
      <c r="Q1894">
        <v>1</v>
      </c>
      <c r="R1894">
        <v>0.1</v>
      </c>
      <c r="S1894">
        <v>508</v>
      </c>
      <c r="T1894">
        <v>57.99086758</v>
      </c>
      <c r="U1894">
        <v>1989</v>
      </c>
      <c r="V1894" t="s">
        <v>10666</v>
      </c>
      <c r="W1894" t="s">
        <v>10666</v>
      </c>
      <c r="X1894" t="s">
        <v>10666</v>
      </c>
      <c r="Y1894" t="s">
        <v>10666</v>
      </c>
      <c r="Z1894" t="s">
        <v>2450</v>
      </c>
      <c r="AA1894" s="48" t="s">
        <v>2451</v>
      </c>
      <c r="AB1894" s="41" t="s">
        <v>10782</v>
      </c>
      <c r="AC1894" t="s">
        <v>153</v>
      </c>
      <c r="AD1894" t="s">
        <v>10666</v>
      </c>
      <c r="AE1894" t="s">
        <v>10666</v>
      </c>
      <c r="AF1894" t="s">
        <v>10666</v>
      </c>
    </row>
    <row r="1895" spans="1:32">
      <c r="A1895" t="s">
        <v>2440</v>
      </c>
      <c r="B1895" t="s">
        <v>2441</v>
      </c>
      <c r="C1895" t="s">
        <v>902</v>
      </c>
      <c r="D1895" t="s">
        <v>903</v>
      </c>
      <c r="E1895">
        <v>43.680199999999999</v>
      </c>
      <c r="F1895">
        <v>-72.787599999999998</v>
      </c>
      <c r="G1895" t="s">
        <v>2442</v>
      </c>
      <c r="H1895" t="s">
        <v>459</v>
      </c>
      <c r="I1895" t="s">
        <v>2442</v>
      </c>
      <c r="J1895" t="s">
        <v>108</v>
      </c>
      <c r="K1895" t="s">
        <v>10666</v>
      </c>
      <c r="L1895" t="s">
        <v>2443</v>
      </c>
      <c r="M1895" s="43">
        <v>31320</v>
      </c>
      <c r="N1895" s="43" t="s">
        <v>10666</v>
      </c>
      <c r="O1895" t="s">
        <v>10666</v>
      </c>
      <c r="P1895" t="s">
        <v>150</v>
      </c>
      <c r="Q1895">
        <v>3</v>
      </c>
      <c r="R1895">
        <v>0.1</v>
      </c>
      <c r="S1895">
        <v>350</v>
      </c>
      <c r="T1895">
        <v>39.954337899999999</v>
      </c>
      <c r="U1895">
        <v>1985</v>
      </c>
      <c r="V1895" t="s">
        <v>10666</v>
      </c>
      <c r="W1895" t="s">
        <v>10666</v>
      </c>
      <c r="X1895" t="s">
        <v>10666</v>
      </c>
      <c r="Y1895" t="s">
        <v>10666</v>
      </c>
      <c r="Z1895" t="s">
        <v>2444</v>
      </c>
      <c r="AA1895" s="48" t="s">
        <v>2445</v>
      </c>
      <c r="AB1895" s="41" t="s">
        <v>10742</v>
      </c>
      <c r="AC1895" t="s">
        <v>232</v>
      </c>
      <c r="AD1895" t="s">
        <v>10666</v>
      </c>
      <c r="AE1895" t="s">
        <v>10666</v>
      </c>
      <c r="AF1895" t="s">
        <v>10666</v>
      </c>
    </row>
    <row r="1896" spans="1:32">
      <c r="A1896" t="s">
        <v>2435</v>
      </c>
      <c r="B1896" t="s">
        <v>2436</v>
      </c>
      <c r="C1896" t="s">
        <v>573</v>
      </c>
      <c r="D1896" t="s">
        <v>446</v>
      </c>
      <c r="E1896">
        <v>45.437199999999997</v>
      </c>
      <c r="F1896">
        <v>-110.5711</v>
      </c>
      <c r="G1896" t="s">
        <v>2437</v>
      </c>
      <c r="H1896" t="s">
        <v>459</v>
      </c>
      <c r="I1896" t="s">
        <v>2437</v>
      </c>
      <c r="J1896" t="s">
        <v>108</v>
      </c>
      <c r="K1896" t="s">
        <v>10666</v>
      </c>
      <c r="L1896" t="s">
        <v>2438</v>
      </c>
      <c r="M1896" s="43">
        <v>31315</v>
      </c>
      <c r="N1896" s="43" t="s">
        <v>10666</v>
      </c>
      <c r="O1896" t="s">
        <v>10666</v>
      </c>
      <c r="P1896" t="s">
        <v>150</v>
      </c>
      <c r="Q1896">
        <v>1</v>
      </c>
      <c r="R1896">
        <v>0.27500000000000002</v>
      </c>
      <c r="S1896">
        <v>1200</v>
      </c>
      <c r="T1896">
        <v>49.813200500000001</v>
      </c>
      <c r="U1896">
        <v>1987</v>
      </c>
      <c r="V1896" t="s">
        <v>10666</v>
      </c>
      <c r="W1896" t="s">
        <v>10666</v>
      </c>
      <c r="X1896" t="s">
        <v>10666</v>
      </c>
      <c r="Y1896" t="s">
        <v>10666</v>
      </c>
      <c r="Z1896" t="s">
        <v>2436</v>
      </c>
      <c r="AA1896" s="48" t="s">
        <v>2439</v>
      </c>
      <c r="AB1896" s="41" t="s">
        <v>11371</v>
      </c>
      <c r="AC1896" t="s">
        <v>153</v>
      </c>
      <c r="AD1896" t="s">
        <v>10666</v>
      </c>
      <c r="AE1896" t="s">
        <v>10666</v>
      </c>
      <c r="AF1896" t="s">
        <v>10666</v>
      </c>
    </row>
    <row r="1897" spans="1:32">
      <c r="A1897" t="s">
        <v>2423</v>
      </c>
      <c r="B1897" t="s">
        <v>2424</v>
      </c>
      <c r="C1897" t="s">
        <v>306</v>
      </c>
      <c r="D1897" t="s">
        <v>286</v>
      </c>
      <c r="E1897">
        <v>44.324399999999997</v>
      </c>
      <c r="F1897">
        <v>-74.132900000000006</v>
      </c>
      <c r="G1897" t="s">
        <v>2425</v>
      </c>
      <c r="H1897" t="s">
        <v>148</v>
      </c>
      <c r="I1897" t="s">
        <v>2425</v>
      </c>
      <c r="J1897" t="s">
        <v>108</v>
      </c>
      <c r="K1897" t="s">
        <v>10666</v>
      </c>
      <c r="L1897" t="s">
        <v>2426</v>
      </c>
      <c r="M1897" s="43">
        <v>32077</v>
      </c>
      <c r="N1897" s="43">
        <v>46660</v>
      </c>
      <c r="O1897" t="s">
        <v>161</v>
      </c>
      <c r="P1897" t="s">
        <v>162</v>
      </c>
      <c r="Q1897">
        <v>1</v>
      </c>
      <c r="R1897">
        <v>0.2</v>
      </c>
      <c r="S1897">
        <v>892</v>
      </c>
      <c r="T1897">
        <v>50.913242009999998</v>
      </c>
      <c r="U1897">
        <v>1996</v>
      </c>
      <c r="V1897" t="s">
        <v>10666</v>
      </c>
      <c r="W1897" t="s">
        <v>10666</v>
      </c>
      <c r="X1897" t="s">
        <v>10666</v>
      </c>
      <c r="Y1897" t="s">
        <v>10666</v>
      </c>
      <c r="Z1897" t="s">
        <v>2427</v>
      </c>
      <c r="AA1897" s="48" t="s">
        <v>2428</v>
      </c>
      <c r="AB1897" s="41" t="s">
        <v>10863</v>
      </c>
      <c r="AC1897" t="s">
        <v>232</v>
      </c>
      <c r="AD1897" t="s">
        <v>10666</v>
      </c>
      <c r="AE1897" t="s">
        <v>10666</v>
      </c>
      <c r="AF1897" t="s">
        <v>10666</v>
      </c>
    </row>
    <row r="1898" spans="1:32">
      <c r="A1898" t="s">
        <v>2429</v>
      </c>
      <c r="B1898" t="s">
        <v>2430</v>
      </c>
      <c r="C1898" t="s">
        <v>1852</v>
      </c>
      <c r="D1898" t="s">
        <v>277</v>
      </c>
      <c r="E1898">
        <v>38.31</v>
      </c>
      <c r="F1898">
        <v>-78.065600000000003</v>
      </c>
      <c r="G1898" t="s">
        <v>2431</v>
      </c>
      <c r="H1898" t="s">
        <v>459</v>
      </c>
      <c r="I1898" t="s">
        <v>2431</v>
      </c>
      <c r="J1898" t="s">
        <v>108</v>
      </c>
      <c r="K1898" t="s">
        <v>10666</v>
      </c>
      <c r="L1898" t="s">
        <v>2432</v>
      </c>
      <c r="M1898" s="43">
        <v>31225</v>
      </c>
      <c r="N1898" s="43" t="s">
        <v>10666</v>
      </c>
      <c r="O1898" t="s">
        <v>10666</v>
      </c>
      <c r="P1898" t="s">
        <v>150</v>
      </c>
      <c r="Q1898">
        <v>2</v>
      </c>
      <c r="R1898">
        <v>0.105</v>
      </c>
      <c r="S1898">
        <v>843</v>
      </c>
      <c r="T1898">
        <v>91.650358769999997</v>
      </c>
      <c r="U1898">
        <v>1985</v>
      </c>
      <c r="V1898" t="s">
        <v>10666</v>
      </c>
      <c r="W1898" t="s">
        <v>10666</v>
      </c>
      <c r="X1898" t="s">
        <v>10666</v>
      </c>
      <c r="Y1898" t="s">
        <v>10666</v>
      </c>
      <c r="Z1898" t="s">
        <v>2433</v>
      </c>
      <c r="AA1898" s="48" t="s">
        <v>2434</v>
      </c>
      <c r="AB1898" s="41" t="s">
        <v>11373</v>
      </c>
      <c r="AC1898" t="s">
        <v>253</v>
      </c>
      <c r="AD1898" t="s">
        <v>10666</v>
      </c>
      <c r="AE1898" t="s">
        <v>10666</v>
      </c>
      <c r="AF1898" t="s">
        <v>10666</v>
      </c>
    </row>
    <row r="1899" spans="1:32">
      <c r="A1899" t="s">
        <v>2417</v>
      </c>
      <c r="B1899" t="s">
        <v>2418</v>
      </c>
      <c r="C1899" t="s">
        <v>1320</v>
      </c>
      <c r="D1899" t="s">
        <v>483</v>
      </c>
      <c r="E1899">
        <v>45.091500000000003</v>
      </c>
      <c r="F1899">
        <v>-113.62309999999999</v>
      </c>
      <c r="G1899" t="s">
        <v>2419</v>
      </c>
      <c r="H1899" t="s">
        <v>459</v>
      </c>
      <c r="I1899" t="s">
        <v>2419</v>
      </c>
      <c r="J1899" t="s">
        <v>108</v>
      </c>
      <c r="K1899" t="s">
        <v>10666</v>
      </c>
      <c r="L1899" t="s">
        <v>2420</v>
      </c>
      <c r="M1899" s="43">
        <v>31084</v>
      </c>
      <c r="N1899" s="43" t="s">
        <v>10666</v>
      </c>
      <c r="O1899" t="s">
        <v>149</v>
      </c>
      <c r="P1899" t="s">
        <v>150</v>
      </c>
      <c r="Q1899">
        <v>1</v>
      </c>
      <c r="R1899">
        <v>0.45</v>
      </c>
      <c r="S1899">
        <v>1750</v>
      </c>
      <c r="T1899">
        <v>44.393708779999997</v>
      </c>
      <c r="U1899">
        <v>1986</v>
      </c>
      <c r="V1899" t="s">
        <v>10666</v>
      </c>
      <c r="W1899" t="s">
        <v>10666</v>
      </c>
      <c r="X1899" t="s">
        <v>10666</v>
      </c>
      <c r="Y1899" t="s">
        <v>10666</v>
      </c>
      <c r="Z1899" t="s">
        <v>2421</v>
      </c>
      <c r="AA1899" s="48" t="s">
        <v>2422</v>
      </c>
      <c r="AB1899" s="41" t="s">
        <v>11337</v>
      </c>
      <c r="AC1899" t="s">
        <v>153</v>
      </c>
      <c r="AD1899" t="s">
        <v>10666</v>
      </c>
      <c r="AE1899" t="s">
        <v>10666</v>
      </c>
      <c r="AF1899" t="s">
        <v>10666</v>
      </c>
    </row>
    <row r="1900" spans="1:32">
      <c r="A1900" t="s">
        <v>2412</v>
      </c>
      <c r="B1900" t="s">
        <v>2413</v>
      </c>
      <c r="C1900" t="s">
        <v>1543</v>
      </c>
      <c r="D1900" t="s">
        <v>458</v>
      </c>
      <c r="E1900">
        <v>44.513399999999997</v>
      </c>
      <c r="F1900">
        <v>-70.769199999999998</v>
      </c>
      <c r="G1900" t="s">
        <v>2414</v>
      </c>
      <c r="H1900" t="s">
        <v>459</v>
      </c>
      <c r="I1900" t="s">
        <v>2414</v>
      </c>
      <c r="J1900" t="s">
        <v>108</v>
      </c>
      <c r="K1900" t="s">
        <v>10666</v>
      </c>
      <c r="L1900" t="s">
        <v>2415</v>
      </c>
      <c r="M1900" s="43">
        <v>31317</v>
      </c>
      <c r="N1900" s="43" t="s">
        <v>10666</v>
      </c>
      <c r="O1900" t="s">
        <v>10666</v>
      </c>
      <c r="P1900" t="s">
        <v>150</v>
      </c>
      <c r="Q1900">
        <v>1</v>
      </c>
      <c r="R1900">
        <v>3.5000000000000003E-2</v>
      </c>
      <c r="S1900" t="s">
        <v>10666</v>
      </c>
      <c r="T1900" t="s">
        <v>10666</v>
      </c>
      <c r="U1900" t="s">
        <v>10666</v>
      </c>
      <c r="V1900" t="s">
        <v>10666</v>
      </c>
      <c r="W1900" t="s">
        <v>10666</v>
      </c>
      <c r="X1900" t="s">
        <v>10666</v>
      </c>
      <c r="Y1900" t="s">
        <v>10666</v>
      </c>
      <c r="Z1900" t="s">
        <v>2413</v>
      </c>
      <c r="AA1900" s="48" t="s">
        <v>2416</v>
      </c>
      <c r="AB1900" s="41" t="s">
        <v>10920</v>
      </c>
      <c r="AC1900" t="s">
        <v>232</v>
      </c>
      <c r="AD1900" t="s">
        <v>10666</v>
      </c>
      <c r="AE1900" t="s">
        <v>10666</v>
      </c>
      <c r="AF1900" t="s">
        <v>10666</v>
      </c>
    </row>
    <row r="1901" spans="1:32">
      <c r="A1901" t="s">
        <v>2403</v>
      </c>
      <c r="B1901" t="s">
        <v>2404</v>
      </c>
      <c r="C1901" t="s">
        <v>861</v>
      </c>
      <c r="D1901" t="s">
        <v>483</v>
      </c>
      <c r="E1901">
        <v>44.416699999999999</v>
      </c>
      <c r="F1901">
        <v>-114.1147</v>
      </c>
      <c r="G1901" t="s">
        <v>2399</v>
      </c>
      <c r="H1901" t="s">
        <v>459</v>
      </c>
      <c r="I1901" t="s">
        <v>2399</v>
      </c>
      <c r="J1901" t="s">
        <v>108</v>
      </c>
      <c r="K1901" t="s">
        <v>10666</v>
      </c>
      <c r="L1901" t="s">
        <v>2400</v>
      </c>
      <c r="M1901" s="43">
        <v>31372</v>
      </c>
      <c r="N1901" s="43">
        <v>49613</v>
      </c>
      <c r="O1901" t="s">
        <v>161</v>
      </c>
      <c r="P1901" t="s">
        <v>162</v>
      </c>
      <c r="Q1901">
        <v>1</v>
      </c>
      <c r="R1901">
        <v>0.35</v>
      </c>
      <c r="S1901">
        <v>1996.6044139999999</v>
      </c>
      <c r="T1901">
        <v>65.120822369999999</v>
      </c>
      <c r="U1901">
        <v>1991</v>
      </c>
      <c r="V1901" t="s">
        <v>10666</v>
      </c>
      <c r="W1901" t="s">
        <v>10666</v>
      </c>
      <c r="X1901" t="s">
        <v>10666</v>
      </c>
      <c r="Y1901" t="s">
        <v>10666</v>
      </c>
      <c r="Z1901" t="s">
        <v>2401</v>
      </c>
      <c r="AA1901" s="48" t="s">
        <v>2405</v>
      </c>
      <c r="AB1901" s="41" t="s">
        <v>11325</v>
      </c>
      <c r="AC1901" t="s">
        <v>153</v>
      </c>
      <c r="AD1901" t="s">
        <v>10666</v>
      </c>
      <c r="AE1901" t="s">
        <v>10666</v>
      </c>
      <c r="AF1901" t="s">
        <v>10666</v>
      </c>
    </row>
    <row r="1902" spans="1:32">
      <c r="A1902" t="s">
        <v>2397</v>
      </c>
      <c r="B1902" t="s">
        <v>2398</v>
      </c>
      <c r="C1902" t="s">
        <v>861</v>
      </c>
      <c r="D1902" t="s">
        <v>483</v>
      </c>
      <c r="E1902">
        <v>44.471400000000003</v>
      </c>
      <c r="F1902">
        <v>-114.1575</v>
      </c>
      <c r="G1902" t="s">
        <v>2399</v>
      </c>
      <c r="H1902" t="s">
        <v>459</v>
      </c>
      <c r="I1902" t="s">
        <v>2399</v>
      </c>
      <c r="J1902" t="s">
        <v>108</v>
      </c>
      <c r="K1902" t="s">
        <v>10666</v>
      </c>
      <c r="L1902" t="s">
        <v>2400</v>
      </c>
      <c r="M1902" s="43">
        <v>31372</v>
      </c>
      <c r="N1902" s="43">
        <v>49613</v>
      </c>
      <c r="O1902" t="s">
        <v>161</v>
      </c>
      <c r="P1902" t="s">
        <v>162</v>
      </c>
      <c r="Q1902">
        <v>1</v>
      </c>
      <c r="R1902">
        <v>0.51</v>
      </c>
      <c r="S1902">
        <v>2909.337861</v>
      </c>
      <c r="T1902">
        <v>65.120822390000001</v>
      </c>
      <c r="U1902">
        <v>1988</v>
      </c>
      <c r="V1902" t="s">
        <v>10666</v>
      </c>
      <c r="W1902" t="s">
        <v>10666</v>
      </c>
      <c r="X1902" t="s">
        <v>10666</v>
      </c>
      <c r="Y1902" t="s">
        <v>10666</v>
      </c>
      <c r="Z1902" t="s">
        <v>2401</v>
      </c>
      <c r="AA1902" s="48" t="s">
        <v>2402</v>
      </c>
      <c r="AB1902" s="41" t="s">
        <v>11325</v>
      </c>
      <c r="AC1902" t="s">
        <v>153</v>
      </c>
      <c r="AD1902" t="s">
        <v>10666</v>
      </c>
      <c r="AE1902" t="s">
        <v>10666</v>
      </c>
      <c r="AF1902" t="s">
        <v>10666</v>
      </c>
    </row>
    <row r="1903" spans="1:32">
      <c r="A1903" t="s">
        <v>2406</v>
      </c>
      <c r="B1903" t="s">
        <v>2407</v>
      </c>
      <c r="C1903" t="s">
        <v>1543</v>
      </c>
      <c r="D1903" t="s">
        <v>458</v>
      </c>
      <c r="E1903">
        <v>44.475200000000001</v>
      </c>
      <c r="F1903">
        <v>-70.6297</v>
      </c>
      <c r="G1903" t="s">
        <v>2408</v>
      </c>
      <c r="H1903" t="s">
        <v>459</v>
      </c>
      <c r="I1903" t="s">
        <v>2408</v>
      </c>
      <c r="J1903" t="s">
        <v>108</v>
      </c>
      <c r="K1903" t="s">
        <v>10666</v>
      </c>
      <c r="L1903" t="s">
        <v>2409</v>
      </c>
      <c r="M1903" s="43">
        <v>31078</v>
      </c>
      <c r="N1903" s="43" t="s">
        <v>10666</v>
      </c>
      <c r="O1903" t="s">
        <v>10666</v>
      </c>
      <c r="P1903" t="s">
        <v>150</v>
      </c>
      <c r="Q1903">
        <v>2</v>
      </c>
      <c r="R1903">
        <v>0.09</v>
      </c>
      <c r="S1903" t="s">
        <v>10666</v>
      </c>
      <c r="T1903" t="s">
        <v>10666</v>
      </c>
      <c r="U1903">
        <v>1985</v>
      </c>
      <c r="V1903" t="s">
        <v>10666</v>
      </c>
      <c r="W1903" t="s">
        <v>10666</v>
      </c>
      <c r="X1903" t="s">
        <v>10666</v>
      </c>
      <c r="Y1903" t="s">
        <v>10666</v>
      </c>
      <c r="Z1903" t="s">
        <v>2410</v>
      </c>
      <c r="AA1903" s="48" t="s">
        <v>2411</v>
      </c>
      <c r="AB1903" s="41" t="s">
        <v>10920</v>
      </c>
      <c r="AC1903" t="s">
        <v>232</v>
      </c>
      <c r="AD1903" t="s">
        <v>10666</v>
      </c>
      <c r="AE1903" t="s">
        <v>10666</v>
      </c>
      <c r="AF1903" t="s">
        <v>10666</v>
      </c>
    </row>
    <row r="1904" spans="1:32">
      <c r="A1904" t="s">
        <v>2390</v>
      </c>
      <c r="B1904" t="s">
        <v>2391</v>
      </c>
      <c r="C1904" t="s">
        <v>2392</v>
      </c>
      <c r="D1904" t="s">
        <v>350</v>
      </c>
      <c r="E1904">
        <v>42.194299999999998</v>
      </c>
      <c r="F1904">
        <v>-79.817999999999998</v>
      </c>
      <c r="G1904" t="s">
        <v>2393</v>
      </c>
      <c r="H1904" t="s">
        <v>148</v>
      </c>
      <c r="I1904" t="s">
        <v>2393</v>
      </c>
      <c r="J1904" t="s">
        <v>108</v>
      </c>
      <c r="K1904" t="s">
        <v>10666</v>
      </c>
      <c r="L1904" t="s">
        <v>2394</v>
      </c>
      <c r="M1904" s="43">
        <v>31180</v>
      </c>
      <c r="N1904" s="43" t="s">
        <v>10666</v>
      </c>
      <c r="O1904" t="s">
        <v>149</v>
      </c>
      <c r="P1904" t="s">
        <v>150</v>
      </c>
      <c r="Q1904">
        <v>1</v>
      </c>
      <c r="R1904">
        <v>7.0000000000000007E-2</v>
      </c>
      <c r="S1904">
        <v>265</v>
      </c>
      <c r="T1904">
        <v>43.215916499999999</v>
      </c>
      <c r="U1904">
        <v>1986</v>
      </c>
      <c r="V1904" t="s">
        <v>10666</v>
      </c>
      <c r="W1904" t="s">
        <v>10666</v>
      </c>
      <c r="X1904" t="s">
        <v>10666</v>
      </c>
      <c r="Y1904" t="s">
        <v>10666</v>
      </c>
      <c r="Z1904" t="s">
        <v>2395</v>
      </c>
      <c r="AA1904" s="48" t="s">
        <v>2396</v>
      </c>
      <c r="AB1904" s="41" t="s">
        <v>11372</v>
      </c>
      <c r="AC1904" t="s">
        <v>301</v>
      </c>
      <c r="AD1904" t="s">
        <v>10666</v>
      </c>
      <c r="AE1904" t="s">
        <v>10666</v>
      </c>
      <c r="AF1904" t="s">
        <v>10666</v>
      </c>
    </row>
    <row r="1905" spans="1:32">
      <c r="A1905" t="s">
        <v>2383</v>
      </c>
      <c r="B1905" t="s">
        <v>2384</v>
      </c>
      <c r="C1905" t="s">
        <v>2385</v>
      </c>
      <c r="D1905" t="s">
        <v>146</v>
      </c>
      <c r="E1905">
        <v>37.975299999999997</v>
      </c>
      <c r="F1905">
        <v>-120.79949999999999</v>
      </c>
      <c r="G1905" t="s">
        <v>2386</v>
      </c>
      <c r="H1905" t="s">
        <v>148</v>
      </c>
      <c r="I1905" t="s">
        <v>2386</v>
      </c>
      <c r="J1905" t="s">
        <v>108</v>
      </c>
      <c r="K1905" t="s">
        <v>10666</v>
      </c>
      <c r="L1905" t="s">
        <v>2387</v>
      </c>
      <c r="M1905" s="43">
        <v>31180</v>
      </c>
      <c r="N1905" s="43" t="s">
        <v>10666</v>
      </c>
      <c r="O1905" t="s">
        <v>149</v>
      </c>
      <c r="P1905" t="s">
        <v>150</v>
      </c>
      <c r="Q1905">
        <v>1</v>
      </c>
      <c r="R1905">
        <v>0.7</v>
      </c>
      <c r="S1905">
        <v>3000</v>
      </c>
      <c r="T1905">
        <v>48.923679059999998</v>
      </c>
      <c r="U1905">
        <v>1985</v>
      </c>
      <c r="V1905" t="s">
        <v>10666</v>
      </c>
      <c r="W1905" t="s">
        <v>10666</v>
      </c>
      <c r="X1905" t="s">
        <v>10666</v>
      </c>
      <c r="Y1905" t="s">
        <v>10666</v>
      </c>
      <c r="Z1905" t="s">
        <v>2388</v>
      </c>
      <c r="AA1905" s="48" t="s">
        <v>2389</v>
      </c>
      <c r="AB1905" s="41" t="s">
        <v>10956</v>
      </c>
      <c r="AC1905" t="s">
        <v>153</v>
      </c>
      <c r="AD1905" t="s">
        <v>10666</v>
      </c>
      <c r="AE1905" t="s">
        <v>10666</v>
      </c>
      <c r="AF1905" t="s">
        <v>10666</v>
      </c>
    </row>
    <row r="1906" spans="1:32">
      <c r="A1906" t="s">
        <v>2374</v>
      </c>
      <c r="B1906" t="s">
        <v>554</v>
      </c>
      <c r="C1906" t="s">
        <v>573</v>
      </c>
      <c r="D1906" t="s">
        <v>446</v>
      </c>
      <c r="E1906">
        <v>45.502099999999999</v>
      </c>
      <c r="F1906">
        <v>-110.53789999999999</v>
      </c>
      <c r="G1906" t="s">
        <v>2375</v>
      </c>
      <c r="H1906" t="s">
        <v>459</v>
      </c>
      <c r="I1906" t="s">
        <v>2375</v>
      </c>
      <c r="J1906" t="s">
        <v>108</v>
      </c>
      <c r="K1906" t="s">
        <v>10666</v>
      </c>
      <c r="L1906" t="s">
        <v>2376</v>
      </c>
      <c r="M1906" s="43">
        <v>31618</v>
      </c>
      <c r="N1906" s="43">
        <v>49856</v>
      </c>
      <c r="O1906" t="s">
        <v>10666</v>
      </c>
      <c r="P1906" t="s">
        <v>162</v>
      </c>
      <c r="Q1906">
        <v>1</v>
      </c>
      <c r="R1906">
        <v>0.373</v>
      </c>
      <c r="S1906" t="s">
        <v>10666</v>
      </c>
      <c r="T1906" t="s">
        <v>10666</v>
      </c>
      <c r="U1906">
        <v>1988</v>
      </c>
      <c r="V1906" t="s">
        <v>10666</v>
      </c>
      <c r="W1906" t="s">
        <v>10666</v>
      </c>
      <c r="X1906" t="s">
        <v>10666</v>
      </c>
      <c r="Y1906" t="s">
        <v>10666</v>
      </c>
      <c r="Z1906" t="s">
        <v>554</v>
      </c>
      <c r="AA1906" s="48" t="s">
        <v>2377</v>
      </c>
      <c r="AB1906" s="41" t="s">
        <v>11371</v>
      </c>
      <c r="AC1906" t="s">
        <v>153</v>
      </c>
      <c r="AD1906" t="s">
        <v>10666</v>
      </c>
      <c r="AE1906" t="s">
        <v>10666</v>
      </c>
      <c r="AF1906" t="s">
        <v>10666</v>
      </c>
    </row>
    <row r="1907" spans="1:32">
      <c r="A1907" t="s">
        <v>2378</v>
      </c>
      <c r="B1907" t="s">
        <v>2379</v>
      </c>
      <c r="C1907" t="s">
        <v>1757</v>
      </c>
      <c r="D1907" t="s">
        <v>208</v>
      </c>
      <c r="E1907">
        <v>39.777799999999999</v>
      </c>
      <c r="F1907">
        <v>-113.8614</v>
      </c>
      <c r="G1907" t="s">
        <v>2380</v>
      </c>
      <c r="H1907" t="s">
        <v>459</v>
      </c>
      <c r="I1907" t="s">
        <v>2380</v>
      </c>
      <c r="J1907" t="s">
        <v>108</v>
      </c>
      <c r="K1907" t="s">
        <v>10666</v>
      </c>
      <c r="L1907" t="s">
        <v>2381</v>
      </c>
      <c r="M1907" s="43">
        <v>31838</v>
      </c>
      <c r="N1907" s="43" t="s">
        <v>10666</v>
      </c>
      <c r="O1907" t="s">
        <v>10666</v>
      </c>
      <c r="P1907" t="s">
        <v>150</v>
      </c>
      <c r="Q1907">
        <v>1</v>
      </c>
      <c r="R1907">
        <v>0.125</v>
      </c>
      <c r="S1907">
        <v>495</v>
      </c>
      <c r="T1907">
        <v>45.205479449999999</v>
      </c>
      <c r="U1907">
        <v>1991</v>
      </c>
      <c r="V1907" t="s">
        <v>10666</v>
      </c>
      <c r="W1907" t="s">
        <v>10666</v>
      </c>
      <c r="X1907" t="s">
        <v>10666</v>
      </c>
      <c r="Y1907" t="s">
        <v>10666</v>
      </c>
      <c r="Z1907" t="s">
        <v>2382</v>
      </c>
      <c r="AA1907" s="48" t="s">
        <v>1761</v>
      </c>
      <c r="AB1907" s="41" t="s">
        <v>10838</v>
      </c>
      <c r="AC1907" t="s">
        <v>153</v>
      </c>
      <c r="AD1907" t="s">
        <v>10666</v>
      </c>
      <c r="AE1907" t="s">
        <v>10666</v>
      </c>
      <c r="AF1907" t="s">
        <v>10666</v>
      </c>
    </row>
    <row r="1908" spans="1:32">
      <c r="A1908" t="s">
        <v>2361</v>
      </c>
      <c r="B1908" t="s">
        <v>2362</v>
      </c>
      <c r="C1908" t="s">
        <v>1225</v>
      </c>
      <c r="D1908" t="s">
        <v>469</v>
      </c>
      <c r="E1908">
        <v>42.785800000000002</v>
      </c>
      <c r="F1908">
        <v>-72.482200000000006</v>
      </c>
      <c r="G1908" t="s">
        <v>2363</v>
      </c>
      <c r="H1908" t="s">
        <v>459</v>
      </c>
      <c r="I1908" t="s">
        <v>2363</v>
      </c>
      <c r="J1908" t="s">
        <v>108</v>
      </c>
      <c r="K1908" t="s">
        <v>10666</v>
      </c>
      <c r="L1908" t="s">
        <v>2364</v>
      </c>
      <c r="M1908" s="43">
        <v>31385</v>
      </c>
      <c r="N1908" s="43">
        <v>45991</v>
      </c>
      <c r="O1908" t="s">
        <v>161</v>
      </c>
      <c r="P1908" t="s">
        <v>162</v>
      </c>
      <c r="Q1908">
        <v>4</v>
      </c>
      <c r="R1908">
        <v>0.81</v>
      </c>
      <c r="S1908">
        <v>3500</v>
      </c>
      <c r="T1908">
        <v>49.326343090000002</v>
      </c>
      <c r="U1908">
        <v>1987</v>
      </c>
      <c r="V1908" t="s">
        <v>10666</v>
      </c>
      <c r="W1908" t="s">
        <v>10666</v>
      </c>
      <c r="X1908" t="s">
        <v>10666</v>
      </c>
      <c r="Y1908" t="s">
        <v>10666</v>
      </c>
      <c r="Z1908" t="s">
        <v>2365</v>
      </c>
      <c r="AA1908" s="48" t="s">
        <v>2366</v>
      </c>
      <c r="AB1908" s="41" t="s">
        <v>10857</v>
      </c>
      <c r="AC1908" t="s">
        <v>232</v>
      </c>
      <c r="AD1908" t="s">
        <v>10666</v>
      </c>
      <c r="AE1908" t="s">
        <v>10666</v>
      </c>
      <c r="AF1908" t="s">
        <v>10666</v>
      </c>
    </row>
    <row r="1909" spans="1:32">
      <c r="A1909" t="s">
        <v>2367</v>
      </c>
      <c r="B1909" t="s">
        <v>2368</v>
      </c>
      <c r="C1909" t="s">
        <v>2369</v>
      </c>
      <c r="D1909" t="s">
        <v>458</v>
      </c>
      <c r="E1909">
        <v>44.223500000000001</v>
      </c>
      <c r="F1909">
        <v>-69.08</v>
      </c>
      <c r="G1909" t="s">
        <v>2370</v>
      </c>
      <c r="H1909" t="s">
        <v>148</v>
      </c>
      <c r="I1909" t="s">
        <v>2370</v>
      </c>
      <c r="J1909" t="s">
        <v>108</v>
      </c>
      <c r="K1909" t="s">
        <v>10666</v>
      </c>
      <c r="L1909" t="s">
        <v>2371</v>
      </c>
      <c r="M1909" t="s">
        <v>10666</v>
      </c>
      <c r="N1909" s="43" t="s">
        <v>10666</v>
      </c>
      <c r="O1909" t="s">
        <v>10666</v>
      </c>
      <c r="P1909" t="s">
        <v>150</v>
      </c>
      <c r="Q1909">
        <v>2</v>
      </c>
      <c r="R1909">
        <v>9.4E-2</v>
      </c>
      <c r="S1909">
        <v>288</v>
      </c>
      <c r="T1909">
        <v>34.975225880000004</v>
      </c>
      <c r="U1909">
        <v>1987</v>
      </c>
      <c r="V1909" t="s">
        <v>10666</v>
      </c>
      <c r="W1909" t="s">
        <v>10666</v>
      </c>
      <c r="X1909" t="s">
        <v>10666</v>
      </c>
      <c r="Y1909" t="s">
        <v>10666</v>
      </c>
      <c r="Z1909" t="s">
        <v>2372</v>
      </c>
      <c r="AA1909" s="48" t="s">
        <v>2373</v>
      </c>
      <c r="AB1909" s="41" t="s">
        <v>11370</v>
      </c>
      <c r="AC1909" t="s">
        <v>232</v>
      </c>
      <c r="AD1909" t="s">
        <v>10666</v>
      </c>
      <c r="AE1909" t="s">
        <v>10666</v>
      </c>
      <c r="AF1909" t="s">
        <v>10666</v>
      </c>
    </row>
    <row r="1910" spans="1:32">
      <c r="A1910" t="s">
        <v>2347</v>
      </c>
      <c r="B1910" t="s">
        <v>2348</v>
      </c>
      <c r="C1910" t="s">
        <v>2349</v>
      </c>
      <c r="D1910" t="s">
        <v>446</v>
      </c>
      <c r="E1910">
        <v>46.414200000000001</v>
      </c>
      <c r="F1910">
        <v>-113.1275</v>
      </c>
      <c r="G1910" t="s">
        <v>2350</v>
      </c>
      <c r="H1910" t="s">
        <v>459</v>
      </c>
      <c r="I1910" t="s">
        <v>2350</v>
      </c>
      <c r="J1910" t="s">
        <v>108</v>
      </c>
      <c r="K1910" t="s">
        <v>10666</v>
      </c>
      <c r="L1910" t="s">
        <v>2351</v>
      </c>
      <c r="M1910" s="43">
        <v>31412</v>
      </c>
      <c r="N1910" s="43">
        <v>49643</v>
      </c>
      <c r="O1910" t="s">
        <v>10666</v>
      </c>
      <c r="P1910" t="s">
        <v>162</v>
      </c>
      <c r="Q1910">
        <v>1</v>
      </c>
      <c r="R1910">
        <v>0.45</v>
      </c>
      <c r="S1910" t="s">
        <v>10666</v>
      </c>
      <c r="T1910" t="s">
        <v>10666</v>
      </c>
      <c r="U1910">
        <v>1988</v>
      </c>
      <c r="V1910" t="s">
        <v>10666</v>
      </c>
      <c r="W1910" t="s">
        <v>10666</v>
      </c>
      <c r="X1910" t="s">
        <v>10666</v>
      </c>
      <c r="Y1910" t="s">
        <v>10666</v>
      </c>
      <c r="Z1910" t="s">
        <v>2352</v>
      </c>
      <c r="AA1910" s="48" t="s">
        <v>2353</v>
      </c>
      <c r="AB1910" s="41" t="s">
        <v>10788</v>
      </c>
      <c r="AC1910" t="s">
        <v>153</v>
      </c>
      <c r="AD1910" t="s">
        <v>10666</v>
      </c>
      <c r="AE1910" t="s">
        <v>10666</v>
      </c>
      <c r="AF1910" t="s">
        <v>10666</v>
      </c>
    </row>
    <row r="1911" spans="1:32">
      <c r="A1911" t="s">
        <v>2354</v>
      </c>
      <c r="B1911" t="s">
        <v>2355</v>
      </c>
      <c r="C1911" t="s">
        <v>2356</v>
      </c>
      <c r="D1911" t="s">
        <v>277</v>
      </c>
      <c r="E1911">
        <v>37.271700000000003</v>
      </c>
      <c r="F1911">
        <v>-77.418199999999999</v>
      </c>
      <c r="G1911" t="s">
        <v>2357</v>
      </c>
      <c r="H1911" t="s">
        <v>148</v>
      </c>
      <c r="I1911" t="s">
        <v>2357</v>
      </c>
      <c r="J1911" t="s">
        <v>108</v>
      </c>
      <c r="K1911" t="s">
        <v>10666</v>
      </c>
      <c r="L1911" t="s">
        <v>2358</v>
      </c>
      <c r="M1911" s="43">
        <v>31996</v>
      </c>
      <c r="N1911" s="43" t="s">
        <v>10666</v>
      </c>
      <c r="O1911" t="s">
        <v>10666</v>
      </c>
      <c r="P1911" t="s">
        <v>150</v>
      </c>
      <c r="Q1911">
        <v>1</v>
      </c>
      <c r="R1911">
        <v>0.4</v>
      </c>
      <c r="S1911" t="s">
        <v>10666</v>
      </c>
      <c r="T1911" t="s">
        <v>10666</v>
      </c>
      <c r="U1911">
        <v>1989</v>
      </c>
      <c r="V1911" t="s">
        <v>10666</v>
      </c>
      <c r="W1911" t="s">
        <v>10666</v>
      </c>
      <c r="X1911" t="s">
        <v>10666</v>
      </c>
      <c r="Y1911" t="s">
        <v>10666</v>
      </c>
      <c r="Z1911" t="s">
        <v>2359</v>
      </c>
      <c r="AA1911" s="48" t="s">
        <v>2360</v>
      </c>
      <c r="AB1911" s="41" t="s">
        <v>11369</v>
      </c>
      <c r="AC1911" t="s">
        <v>253</v>
      </c>
      <c r="AD1911" t="s">
        <v>10666</v>
      </c>
      <c r="AE1911" t="s">
        <v>10666</v>
      </c>
      <c r="AF1911" t="s">
        <v>10666</v>
      </c>
    </row>
    <row r="1912" spans="1:32">
      <c r="A1912" t="s">
        <v>2340</v>
      </c>
      <c r="B1912" t="s">
        <v>2341</v>
      </c>
      <c r="C1912" t="s">
        <v>2342</v>
      </c>
      <c r="D1912" t="s">
        <v>483</v>
      </c>
      <c r="E1912">
        <v>44.181800000000003</v>
      </c>
      <c r="F1912">
        <v>-113.27030000000001</v>
      </c>
      <c r="G1912" t="s">
        <v>2343</v>
      </c>
      <c r="H1912" t="s">
        <v>459</v>
      </c>
      <c r="I1912" t="s">
        <v>2343</v>
      </c>
      <c r="J1912" t="s">
        <v>108</v>
      </c>
      <c r="K1912" t="s">
        <v>10666</v>
      </c>
      <c r="L1912" t="s">
        <v>2344</v>
      </c>
      <c r="M1912" s="43">
        <v>31331</v>
      </c>
      <c r="N1912" s="43" t="s">
        <v>10666</v>
      </c>
      <c r="O1912" t="s">
        <v>149</v>
      </c>
      <c r="P1912" t="s">
        <v>150</v>
      </c>
      <c r="Q1912">
        <v>1</v>
      </c>
      <c r="R1912">
        <v>0.65</v>
      </c>
      <c r="S1912" t="s">
        <v>10666</v>
      </c>
      <c r="T1912" t="s">
        <v>10666</v>
      </c>
      <c r="U1912">
        <v>1986</v>
      </c>
      <c r="V1912" t="s">
        <v>10666</v>
      </c>
      <c r="W1912" t="s">
        <v>10666</v>
      </c>
      <c r="X1912" t="s">
        <v>10666</v>
      </c>
      <c r="Y1912" t="s">
        <v>10666</v>
      </c>
      <c r="Z1912" t="s">
        <v>2345</v>
      </c>
      <c r="AA1912" s="48" t="s">
        <v>2346</v>
      </c>
      <c r="AB1912" s="41" t="s">
        <v>10836</v>
      </c>
      <c r="AC1912" t="s">
        <v>153</v>
      </c>
      <c r="AD1912" t="s">
        <v>10666</v>
      </c>
      <c r="AE1912" t="s">
        <v>10666</v>
      </c>
      <c r="AF1912" t="s">
        <v>10666</v>
      </c>
    </row>
    <row r="1913" spans="1:32">
      <c r="A1913" t="s">
        <v>2333</v>
      </c>
      <c r="B1913" t="s">
        <v>2334</v>
      </c>
      <c r="C1913" t="s">
        <v>2335</v>
      </c>
      <c r="D1913" t="s">
        <v>195</v>
      </c>
      <c r="E1913">
        <v>42.4833</v>
      </c>
      <c r="F1913">
        <v>-122.75</v>
      </c>
      <c r="G1913" t="s">
        <v>2336</v>
      </c>
      <c r="H1913" t="s">
        <v>5</v>
      </c>
      <c r="I1913" t="s">
        <v>2336</v>
      </c>
      <c r="J1913" t="s">
        <v>108</v>
      </c>
      <c r="K1913" t="s">
        <v>10666</v>
      </c>
      <c r="L1913" t="s">
        <v>2337</v>
      </c>
      <c r="M1913" s="43">
        <v>31320</v>
      </c>
      <c r="N1913" s="43" t="s">
        <v>10666</v>
      </c>
      <c r="O1913" t="s">
        <v>10666</v>
      </c>
      <c r="P1913" t="s">
        <v>150</v>
      </c>
      <c r="Q1913">
        <v>1</v>
      </c>
      <c r="R1913">
        <v>0.9</v>
      </c>
      <c r="S1913">
        <v>2660</v>
      </c>
      <c r="T1913">
        <v>33.73921867</v>
      </c>
      <c r="U1913">
        <v>1987</v>
      </c>
      <c r="V1913" t="s">
        <v>10666</v>
      </c>
      <c r="W1913" t="s">
        <v>10666</v>
      </c>
      <c r="X1913" t="s">
        <v>10666</v>
      </c>
      <c r="Y1913" t="s">
        <v>10666</v>
      </c>
      <c r="Z1913" t="s">
        <v>2338</v>
      </c>
      <c r="AA1913" s="48" t="s">
        <v>2339</v>
      </c>
      <c r="AB1913" s="41" t="s">
        <v>10751</v>
      </c>
      <c r="AC1913" t="s">
        <v>153</v>
      </c>
      <c r="AD1913" t="s">
        <v>10666</v>
      </c>
      <c r="AE1913" t="s">
        <v>10666</v>
      </c>
      <c r="AF1913" t="s">
        <v>10666</v>
      </c>
    </row>
    <row r="1914" spans="1:32">
      <c r="A1914" t="s">
        <v>2326</v>
      </c>
      <c r="B1914" t="s">
        <v>2327</v>
      </c>
      <c r="C1914" t="s">
        <v>2328</v>
      </c>
      <c r="D1914" t="s">
        <v>146</v>
      </c>
      <c r="E1914">
        <v>41.9298</v>
      </c>
      <c r="F1914">
        <v>-122.3524</v>
      </c>
      <c r="G1914" t="s">
        <v>2329</v>
      </c>
      <c r="H1914" t="s">
        <v>459</v>
      </c>
      <c r="I1914" t="s">
        <v>2329</v>
      </c>
      <c r="J1914" t="s">
        <v>108</v>
      </c>
      <c r="K1914" t="s">
        <v>10666</v>
      </c>
      <c r="L1914" t="s">
        <v>2330</v>
      </c>
      <c r="M1914" s="43">
        <v>31121</v>
      </c>
      <c r="N1914" s="43" t="s">
        <v>10666</v>
      </c>
      <c r="O1914" t="s">
        <v>149</v>
      </c>
      <c r="P1914" t="s">
        <v>150</v>
      </c>
      <c r="Q1914">
        <v>1</v>
      </c>
      <c r="R1914">
        <v>6.6000000000000003E-2</v>
      </c>
      <c r="S1914">
        <v>462</v>
      </c>
      <c r="T1914">
        <v>79.908675799999997</v>
      </c>
      <c r="U1914" t="s">
        <v>10666</v>
      </c>
      <c r="V1914" t="s">
        <v>10666</v>
      </c>
      <c r="W1914" t="s">
        <v>10666</v>
      </c>
      <c r="X1914" t="s">
        <v>10666</v>
      </c>
      <c r="Y1914" t="s">
        <v>10666</v>
      </c>
      <c r="Z1914" t="s">
        <v>2331</v>
      </c>
      <c r="AA1914" s="48" t="s">
        <v>2332</v>
      </c>
      <c r="AB1914" s="41" t="s">
        <v>10948</v>
      </c>
      <c r="AC1914" t="s">
        <v>153</v>
      </c>
      <c r="AD1914" t="s">
        <v>10666</v>
      </c>
      <c r="AE1914" t="s">
        <v>10666</v>
      </c>
      <c r="AF1914" t="s">
        <v>10666</v>
      </c>
    </row>
    <row r="1915" spans="1:32">
      <c r="A1915" t="s">
        <v>2321</v>
      </c>
      <c r="B1915" t="s">
        <v>2322</v>
      </c>
      <c r="C1915" t="s">
        <v>633</v>
      </c>
      <c r="D1915" t="s">
        <v>446</v>
      </c>
      <c r="E1915">
        <v>48.65</v>
      </c>
      <c r="F1915">
        <v>-116.0333</v>
      </c>
      <c r="G1915" t="s">
        <v>2323</v>
      </c>
      <c r="H1915" t="s">
        <v>459</v>
      </c>
      <c r="I1915" t="s">
        <v>2323</v>
      </c>
      <c r="J1915" t="s">
        <v>108</v>
      </c>
      <c r="K1915" t="s">
        <v>10666</v>
      </c>
      <c r="L1915" t="s">
        <v>2324</v>
      </c>
      <c r="M1915" s="43">
        <v>31315</v>
      </c>
      <c r="N1915" s="43" t="s">
        <v>10666</v>
      </c>
      <c r="O1915" t="s">
        <v>10666</v>
      </c>
      <c r="P1915" t="s">
        <v>150</v>
      </c>
      <c r="Q1915">
        <v>1</v>
      </c>
      <c r="R1915">
        <v>1.2E-2</v>
      </c>
      <c r="S1915">
        <v>43.2</v>
      </c>
      <c r="T1915">
        <v>41.095890410000003</v>
      </c>
      <c r="U1915">
        <v>1985</v>
      </c>
      <c r="V1915" t="s">
        <v>10666</v>
      </c>
      <c r="W1915" t="s">
        <v>10666</v>
      </c>
      <c r="X1915" t="s">
        <v>10666</v>
      </c>
      <c r="Y1915" t="s">
        <v>10666</v>
      </c>
      <c r="Z1915" t="s">
        <v>554</v>
      </c>
      <c r="AA1915" s="48" t="s">
        <v>2325</v>
      </c>
      <c r="AB1915" s="41" t="s">
        <v>10977</v>
      </c>
      <c r="AC1915" t="s">
        <v>153</v>
      </c>
      <c r="AD1915" t="s">
        <v>10666</v>
      </c>
      <c r="AE1915" t="s">
        <v>10666</v>
      </c>
      <c r="AF1915" t="s">
        <v>10666</v>
      </c>
    </row>
    <row r="1916" spans="1:32">
      <c r="A1916" t="s">
        <v>2315</v>
      </c>
      <c r="B1916" t="s">
        <v>2316</v>
      </c>
      <c r="C1916" t="s">
        <v>2311</v>
      </c>
      <c r="D1916" t="s">
        <v>458</v>
      </c>
      <c r="E1916">
        <v>44.786000000000001</v>
      </c>
      <c r="F1916">
        <v>-69.38</v>
      </c>
      <c r="G1916" t="s">
        <v>2317</v>
      </c>
      <c r="H1916" t="s">
        <v>459</v>
      </c>
      <c r="I1916" t="s">
        <v>2317</v>
      </c>
      <c r="J1916" t="s">
        <v>108</v>
      </c>
      <c r="K1916" t="s">
        <v>10666</v>
      </c>
      <c r="L1916" t="s">
        <v>2318</v>
      </c>
      <c r="M1916" s="43">
        <v>31201</v>
      </c>
      <c r="N1916" s="43" t="s">
        <v>10666</v>
      </c>
      <c r="O1916" t="s">
        <v>10666</v>
      </c>
      <c r="P1916" t="s">
        <v>150</v>
      </c>
      <c r="Q1916">
        <v>2</v>
      </c>
      <c r="R1916">
        <v>0.3</v>
      </c>
      <c r="S1916">
        <v>1100</v>
      </c>
      <c r="T1916">
        <v>41.856925420000003</v>
      </c>
      <c r="U1916">
        <v>1986</v>
      </c>
      <c r="V1916" t="s">
        <v>10666</v>
      </c>
      <c r="W1916" t="s">
        <v>10666</v>
      </c>
      <c r="X1916" t="s">
        <v>10666</v>
      </c>
      <c r="Y1916" t="s">
        <v>10666</v>
      </c>
      <c r="Z1916" t="s">
        <v>2319</v>
      </c>
      <c r="AA1916" s="48" t="s">
        <v>2320</v>
      </c>
      <c r="AB1916" s="41" t="s">
        <v>10974</v>
      </c>
      <c r="AC1916" t="s">
        <v>232</v>
      </c>
      <c r="AD1916" t="s">
        <v>10666</v>
      </c>
      <c r="AE1916" t="s">
        <v>10666</v>
      </c>
      <c r="AF1916" t="s">
        <v>10666</v>
      </c>
    </row>
    <row r="1917" spans="1:32">
      <c r="A1917" t="s">
        <v>2309</v>
      </c>
      <c r="B1917" t="s">
        <v>2310</v>
      </c>
      <c r="C1917" t="s">
        <v>2311</v>
      </c>
      <c r="D1917" t="s">
        <v>458</v>
      </c>
      <c r="E1917">
        <v>44.730499999999999</v>
      </c>
      <c r="F1917">
        <v>-69.962500000000006</v>
      </c>
      <c r="G1917" t="s">
        <v>2219</v>
      </c>
      <c r="H1917" t="s">
        <v>459</v>
      </c>
      <c r="I1917" t="s">
        <v>2219</v>
      </c>
      <c r="J1917" t="s">
        <v>108</v>
      </c>
      <c r="K1917" t="s">
        <v>10666</v>
      </c>
      <c r="L1917" t="s">
        <v>2312</v>
      </c>
      <c r="M1917" s="43">
        <v>31181</v>
      </c>
      <c r="N1917" s="43" t="s">
        <v>10666</v>
      </c>
      <c r="O1917" t="s">
        <v>10666</v>
      </c>
      <c r="P1917" t="s">
        <v>150</v>
      </c>
      <c r="Q1917">
        <v>2</v>
      </c>
      <c r="R1917">
        <v>3.5000000000000003E-2</v>
      </c>
      <c r="S1917">
        <v>100</v>
      </c>
      <c r="T1917">
        <v>32.615786040000003</v>
      </c>
      <c r="U1917">
        <v>1985</v>
      </c>
      <c r="V1917" t="s">
        <v>10666</v>
      </c>
      <c r="W1917" t="s">
        <v>10666</v>
      </c>
      <c r="X1917" t="s">
        <v>10666</v>
      </c>
      <c r="Y1917" t="s">
        <v>10666</v>
      </c>
      <c r="Z1917" t="s">
        <v>2313</v>
      </c>
      <c r="AA1917" s="48" t="s">
        <v>2314</v>
      </c>
      <c r="AB1917" s="41" t="s">
        <v>10974</v>
      </c>
      <c r="AC1917" t="s">
        <v>232</v>
      </c>
      <c r="AD1917" t="s">
        <v>10666</v>
      </c>
      <c r="AE1917" t="s">
        <v>10666</v>
      </c>
      <c r="AF1917" t="s">
        <v>10666</v>
      </c>
    </row>
    <row r="1918" spans="1:32">
      <c r="A1918" t="s">
        <v>2303</v>
      </c>
      <c r="B1918" t="s">
        <v>2304</v>
      </c>
      <c r="C1918" t="s">
        <v>194</v>
      </c>
      <c r="D1918" t="s">
        <v>208</v>
      </c>
      <c r="E1918">
        <v>37.190399999999997</v>
      </c>
      <c r="F1918">
        <v>-113.2756</v>
      </c>
      <c r="G1918" t="s">
        <v>2305</v>
      </c>
      <c r="H1918" t="s">
        <v>148</v>
      </c>
      <c r="I1918" t="s">
        <v>2305</v>
      </c>
      <c r="J1918" t="s">
        <v>108</v>
      </c>
      <c r="K1918" t="s">
        <v>10666</v>
      </c>
      <c r="L1918" t="s">
        <v>2306</v>
      </c>
      <c r="M1918" s="43">
        <v>31281</v>
      </c>
      <c r="N1918" s="43" t="s">
        <v>10666</v>
      </c>
      <c r="O1918" t="s">
        <v>149</v>
      </c>
      <c r="P1918" t="s">
        <v>150</v>
      </c>
      <c r="Q1918">
        <v>1</v>
      </c>
      <c r="R1918">
        <v>0.59699999999999998</v>
      </c>
      <c r="S1918">
        <v>4975</v>
      </c>
      <c r="T1918">
        <v>95.129375949999996</v>
      </c>
      <c r="U1918">
        <v>1987</v>
      </c>
      <c r="V1918" t="s">
        <v>10666</v>
      </c>
      <c r="W1918" t="s">
        <v>10666</v>
      </c>
      <c r="X1918" t="s">
        <v>10666</v>
      </c>
      <c r="Y1918" t="s">
        <v>10666</v>
      </c>
      <c r="Z1918" t="s">
        <v>2307</v>
      </c>
      <c r="AA1918" s="48" t="s">
        <v>2308</v>
      </c>
      <c r="AB1918" s="41" t="s">
        <v>10809</v>
      </c>
      <c r="AC1918" t="s">
        <v>153</v>
      </c>
      <c r="AD1918" t="s">
        <v>10666</v>
      </c>
      <c r="AE1918" t="s">
        <v>10666</v>
      </c>
      <c r="AF1918" t="s">
        <v>10666</v>
      </c>
    </row>
    <row r="1919" spans="1:32">
      <c r="A1919" t="s">
        <v>11367</v>
      </c>
      <c r="B1919" t="s">
        <v>11366</v>
      </c>
      <c r="C1919" t="s">
        <v>10666</v>
      </c>
      <c r="D1919" t="s">
        <v>186</v>
      </c>
      <c r="E1919">
        <v>56.307405803409402</v>
      </c>
      <c r="F1919">
        <v>-158.526665830783</v>
      </c>
      <c r="G1919" t="s">
        <v>11365</v>
      </c>
      <c r="H1919" t="s">
        <v>188</v>
      </c>
      <c r="I1919" t="s">
        <v>10666</v>
      </c>
      <c r="J1919" t="s">
        <v>108</v>
      </c>
      <c r="K1919" t="s">
        <v>10666</v>
      </c>
      <c r="L1919" t="s">
        <v>11368</v>
      </c>
      <c r="M1919" s="43" t="s">
        <v>10666</v>
      </c>
      <c r="N1919" s="43" t="s">
        <v>10666</v>
      </c>
      <c r="O1919" t="s">
        <v>161</v>
      </c>
      <c r="P1919" s="43" t="s">
        <v>10666</v>
      </c>
      <c r="Q1919">
        <v>1</v>
      </c>
      <c r="R1919">
        <v>0.16700000000000001</v>
      </c>
      <c r="S1919" t="s">
        <v>10666</v>
      </c>
      <c r="T1919" t="s">
        <v>10666</v>
      </c>
      <c r="U1919">
        <v>2015</v>
      </c>
      <c r="V1919" t="s">
        <v>10666</v>
      </c>
      <c r="W1919" t="s">
        <v>10666</v>
      </c>
      <c r="X1919" t="s">
        <v>10666</v>
      </c>
      <c r="Y1919" t="s">
        <v>10666</v>
      </c>
      <c r="Z1919" t="s">
        <v>10666</v>
      </c>
      <c r="AA1919" s="49" t="s">
        <v>10666</v>
      </c>
      <c r="AB1919" s="41" t="s">
        <v>10666</v>
      </c>
      <c r="AC1919" t="s">
        <v>10666</v>
      </c>
      <c r="AD1919" t="s">
        <v>10666</v>
      </c>
      <c r="AE1919" t="s">
        <v>10666</v>
      </c>
      <c r="AF1919" t="s">
        <v>10666</v>
      </c>
    </row>
    <row r="1920" spans="1:32">
      <c r="A1920" t="s">
        <v>2292</v>
      </c>
      <c r="B1920" t="s">
        <v>2293</v>
      </c>
      <c r="C1920" t="s">
        <v>2294</v>
      </c>
      <c r="D1920" t="s">
        <v>286</v>
      </c>
      <c r="E1920">
        <v>43.724600000000002</v>
      </c>
      <c r="F1920">
        <v>-75.358999999999995</v>
      </c>
      <c r="G1920" t="s">
        <v>2295</v>
      </c>
      <c r="H1920" t="s">
        <v>459</v>
      </c>
      <c r="I1920" t="s">
        <v>2295</v>
      </c>
      <c r="J1920" t="s">
        <v>108</v>
      </c>
      <c r="K1920" t="s">
        <v>10666</v>
      </c>
      <c r="L1920" t="s">
        <v>2296</v>
      </c>
      <c r="M1920" s="43">
        <v>31299</v>
      </c>
      <c r="N1920" s="43" t="s">
        <v>10666</v>
      </c>
      <c r="O1920" t="s">
        <v>10666</v>
      </c>
      <c r="P1920" t="s">
        <v>150</v>
      </c>
      <c r="Q1920">
        <v>1</v>
      </c>
      <c r="R1920">
        <v>0.52500000000000002</v>
      </c>
      <c r="S1920">
        <v>1800</v>
      </c>
      <c r="T1920">
        <v>39.138943249999997</v>
      </c>
      <c r="U1920">
        <v>1986</v>
      </c>
      <c r="V1920" t="s">
        <v>10666</v>
      </c>
      <c r="W1920" t="s">
        <v>10666</v>
      </c>
      <c r="X1920" t="s">
        <v>10666</v>
      </c>
      <c r="Y1920" t="s">
        <v>10666</v>
      </c>
      <c r="Z1920" t="s">
        <v>2293</v>
      </c>
      <c r="AA1920" s="48" t="s">
        <v>2297</v>
      </c>
      <c r="AB1920" s="41" t="s">
        <v>10862</v>
      </c>
      <c r="AC1920" t="s">
        <v>232</v>
      </c>
      <c r="AD1920" t="s">
        <v>10666</v>
      </c>
      <c r="AE1920" t="s">
        <v>10666</v>
      </c>
      <c r="AF1920" t="s">
        <v>10666</v>
      </c>
    </row>
    <row r="1921" spans="1:32">
      <c r="A1921" t="s">
        <v>2281</v>
      </c>
      <c r="B1921" t="s">
        <v>2282</v>
      </c>
      <c r="C1921" t="s">
        <v>2276</v>
      </c>
      <c r="D1921" t="s">
        <v>483</v>
      </c>
      <c r="E1921">
        <v>42.8964</v>
      </c>
      <c r="F1921">
        <v>-114.9404</v>
      </c>
      <c r="G1921" t="s">
        <v>2283</v>
      </c>
      <c r="H1921" t="s">
        <v>459</v>
      </c>
      <c r="I1921" t="s">
        <v>2283</v>
      </c>
      <c r="J1921" t="s">
        <v>108</v>
      </c>
      <c r="K1921" t="s">
        <v>10666</v>
      </c>
      <c r="L1921" t="s">
        <v>2284</v>
      </c>
      <c r="M1921" s="43">
        <v>31489</v>
      </c>
      <c r="N1921" s="43">
        <v>45473</v>
      </c>
      <c r="O1921" t="s">
        <v>161</v>
      </c>
      <c r="P1921" t="s">
        <v>162</v>
      </c>
      <c r="Q1921">
        <v>1</v>
      </c>
      <c r="R1921">
        <v>0.115</v>
      </c>
      <c r="S1921">
        <v>644.28</v>
      </c>
      <c r="T1921">
        <v>63.954734960000003</v>
      </c>
      <c r="U1921" t="s">
        <v>10666</v>
      </c>
      <c r="V1921" t="s">
        <v>10666</v>
      </c>
      <c r="W1921" t="s">
        <v>10666</v>
      </c>
      <c r="X1921" t="s">
        <v>10666</v>
      </c>
      <c r="Y1921" t="s">
        <v>10666</v>
      </c>
      <c r="Z1921" t="s">
        <v>1703</v>
      </c>
      <c r="AA1921" s="48" t="s">
        <v>2280</v>
      </c>
      <c r="AB1921" s="41" t="s">
        <v>10775</v>
      </c>
      <c r="AC1921" t="s">
        <v>153</v>
      </c>
      <c r="AD1921" t="s">
        <v>10666</v>
      </c>
      <c r="AE1921" t="s">
        <v>10666</v>
      </c>
      <c r="AF1921" t="s">
        <v>10666</v>
      </c>
    </row>
    <row r="1922" spans="1:32">
      <c r="A1922" t="s">
        <v>2274</v>
      </c>
      <c r="B1922" t="s">
        <v>2275</v>
      </c>
      <c r="C1922" t="s">
        <v>2276</v>
      </c>
      <c r="D1922" t="s">
        <v>483</v>
      </c>
      <c r="E1922">
        <v>42.904299999999999</v>
      </c>
      <c r="F1922">
        <v>-114.95010000000001</v>
      </c>
      <c r="G1922" t="s">
        <v>2277</v>
      </c>
      <c r="H1922" t="s">
        <v>459</v>
      </c>
      <c r="I1922" t="s">
        <v>2277</v>
      </c>
      <c r="J1922" t="s">
        <v>108</v>
      </c>
      <c r="K1922" t="s">
        <v>10666</v>
      </c>
      <c r="L1922" t="s">
        <v>2278</v>
      </c>
      <c r="M1922" s="43">
        <v>45468</v>
      </c>
      <c r="N1922" s="43">
        <v>60053</v>
      </c>
      <c r="O1922" t="s">
        <v>161</v>
      </c>
      <c r="P1922" t="s">
        <v>162</v>
      </c>
      <c r="Q1922">
        <v>1</v>
      </c>
      <c r="R1922">
        <v>8.5000000000000006E-2</v>
      </c>
      <c r="S1922">
        <v>491.4</v>
      </c>
      <c r="T1922">
        <v>65.995165189999994</v>
      </c>
      <c r="U1922">
        <v>1984</v>
      </c>
      <c r="V1922" t="s">
        <v>10666</v>
      </c>
      <c r="W1922" t="s">
        <v>10666</v>
      </c>
      <c r="X1922" t="s">
        <v>10666</v>
      </c>
      <c r="Y1922" t="s">
        <v>10666</v>
      </c>
      <c r="Z1922" t="s">
        <v>2279</v>
      </c>
      <c r="AA1922" s="48" t="s">
        <v>2280</v>
      </c>
      <c r="AB1922" s="41" t="s">
        <v>10775</v>
      </c>
      <c r="AC1922" t="s">
        <v>153</v>
      </c>
      <c r="AD1922" t="s">
        <v>10666</v>
      </c>
      <c r="AE1922" t="s">
        <v>10666</v>
      </c>
      <c r="AF1922" t="s">
        <v>10666</v>
      </c>
    </row>
    <row r="1923" spans="1:32">
      <c r="A1923" t="s">
        <v>2269</v>
      </c>
      <c r="B1923" t="s">
        <v>2270</v>
      </c>
      <c r="C1923" t="s">
        <v>1186</v>
      </c>
      <c r="D1923" t="s">
        <v>307</v>
      </c>
      <c r="E1923">
        <v>42.680399999999999</v>
      </c>
      <c r="F1923">
        <v>-72.053799999999995</v>
      </c>
      <c r="G1923" t="s">
        <v>2271</v>
      </c>
      <c r="H1923" t="s">
        <v>459</v>
      </c>
      <c r="I1923" t="s">
        <v>2271</v>
      </c>
      <c r="J1923" t="s">
        <v>108</v>
      </c>
      <c r="K1923" t="s">
        <v>10666</v>
      </c>
      <c r="L1923" t="s">
        <v>2272</v>
      </c>
      <c r="M1923" s="43">
        <v>32253</v>
      </c>
      <c r="N1923" s="43" t="s">
        <v>10666</v>
      </c>
      <c r="O1923" t="s">
        <v>161</v>
      </c>
      <c r="P1923" t="s">
        <v>150</v>
      </c>
      <c r="Q1923">
        <v>2</v>
      </c>
      <c r="R1923">
        <v>0.189</v>
      </c>
      <c r="S1923">
        <v>650</v>
      </c>
      <c r="T1923">
        <v>39.259742459999998</v>
      </c>
      <c r="U1923">
        <v>2000</v>
      </c>
      <c r="V1923" t="s">
        <v>10666</v>
      </c>
      <c r="W1923" t="s">
        <v>10666</v>
      </c>
      <c r="X1923" t="s">
        <v>10666</v>
      </c>
      <c r="Y1923" t="s">
        <v>10666</v>
      </c>
      <c r="Z1923" t="s">
        <v>1957</v>
      </c>
      <c r="AA1923" s="48" t="s">
        <v>2273</v>
      </c>
      <c r="AB1923" s="41" t="s">
        <v>10822</v>
      </c>
      <c r="AC1923" t="s">
        <v>232</v>
      </c>
      <c r="AD1923" t="s">
        <v>10666</v>
      </c>
      <c r="AE1923" t="s">
        <v>10666</v>
      </c>
      <c r="AF1923" t="s">
        <v>10666</v>
      </c>
    </row>
    <row r="1924" spans="1:32">
      <c r="A1924" t="s">
        <v>2262</v>
      </c>
      <c r="B1924" t="s">
        <v>2263</v>
      </c>
      <c r="C1924" t="s">
        <v>2264</v>
      </c>
      <c r="D1924" t="s">
        <v>286</v>
      </c>
      <c r="E1924">
        <v>42.932000000000002</v>
      </c>
      <c r="F1924">
        <v>-76.5852</v>
      </c>
      <c r="G1924" t="s">
        <v>2265</v>
      </c>
      <c r="H1924" t="s">
        <v>148</v>
      </c>
      <c r="I1924" t="s">
        <v>2265</v>
      </c>
      <c r="J1924" t="s">
        <v>108</v>
      </c>
      <c r="K1924" t="s">
        <v>10666</v>
      </c>
      <c r="L1924" t="s">
        <v>2266</v>
      </c>
      <c r="M1924" s="43">
        <v>31443</v>
      </c>
      <c r="N1924" s="43" t="s">
        <v>10666</v>
      </c>
      <c r="O1924" t="s">
        <v>10666</v>
      </c>
      <c r="P1924" t="s">
        <v>150</v>
      </c>
      <c r="Q1924">
        <v>1</v>
      </c>
      <c r="R1924">
        <v>0.75</v>
      </c>
      <c r="S1924" t="s">
        <v>10666</v>
      </c>
      <c r="T1924" t="s">
        <v>10666</v>
      </c>
      <c r="U1924">
        <v>1992</v>
      </c>
      <c r="V1924" t="s">
        <v>10666</v>
      </c>
      <c r="W1924" t="s">
        <v>10666</v>
      </c>
      <c r="X1924" t="s">
        <v>10666</v>
      </c>
      <c r="Y1924" t="s">
        <v>10666</v>
      </c>
      <c r="Z1924" t="s">
        <v>2267</v>
      </c>
      <c r="AA1924" s="48" t="s">
        <v>2268</v>
      </c>
      <c r="AB1924" s="41" t="s">
        <v>11364</v>
      </c>
      <c r="AC1924" t="s">
        <v>232</v>
      </c>
      <c r="AD1924" t="s">
        <v>10666</v>
      </c>
      <c r="AE1924" t="s">
        <v>10666</v>
      </c>
      <c r="AF1924" t="s">
        <v>10666</v>
      </c>
    </row>
    <row r="1925" spans="1:32">
      <c r="A1925" t="s">
        <v>2257</v>
      </c>
      <c r="B1925" t="s">
        <v>2258</v>
      </c>
      <c r="C1925" t="s">
        <v>711</v>
      </c>
      <c r="D1925" t="s">
        <v>178</v>
      </c>
      <c r="E1925">
        <v>40.033299999999997</v>
      </c>
      <c r="F1925">
        <v>-105.3167</v>
      </c>
      <c r="G1925" t="s">
        <v>2044</v>
      </c>
      <c r="H1925" t="s">
        <v>148</v>
      </c>
      <c r="I1925" t="s">
        <v>2044</v>
      </c>
      <c r="J1925" t="s">
        <v>108</v>
      </c>
      <c r="K1925" t="s">
        <v>10666</v>
      </c>
      <c r="L1925" t="s">
        <v>2259</v>
      </c>
      <c r="M1925" s="43">
        <v>31224</v>
      </c>
      <c r="N1925" s="43" t="s">
        <v>10666</v>
      </c>
      <c r="O1925" t="s">
        <v>149</v>
      </c>
      <c r="P1925" t="s">
        <v>150</v>
      </c>
      <c r="Q1925">
        <v>2</v>
      </c>
      <c r="R1925">
        <v>0.15</v>
      </c>
      <c r="S1925">
        <v>770</v>
      </c>
      <c r="T1925">
        <v>58.599695590000003</v>
      </c>
      <c r="U1925">
        <v>1986</v>
      </c>
      <c r="V1925" t="s">
        <v>10666</v>
      </c>
      <c r="W1925" t="s">
        <v>10666</v>
      </c>
      <c r="X1925" t="s">
        <v>10666</v>
      </c>
      <c r="Y1925" t="s">
        <v>10666</v>
      </c>
      <c r="Z1925" t="s">
        <v>2260</v>
      </c>
      <c r="AA1925" s="48" t="s">
        <v>2261</v>
      </c>
      <c r="AB1925" s="41" t="s">
        <v>10802</v>
      </c>
      <c r="AC1925" t="s">
        <v>153</v>
      </c>
      <c r="AD1925" t="s">
        <v>10666</v>
      </c>
      <c r="AE1925" t="s">
        <v>10666</v>
      </c>
      <c r="AF1925" t="s">
        <v>10666</v>
      </c>
    </row>
    <row r="1926" spans="1:32">
      <c r="A1926" t="s">
        <v>2250</v>
      </c>
      <c r="B1926" t="s">
        <v>2251</v>
      </c>
      <c r="C1926" t="s">
        <v>2252</v>
      </c>
      <c r="D1926" t="s">
        <v>146</v>
      </c>
      <c r="E1926">
        <v>40.94</v>
      </c>
      <c r="F1926">
        <v>-121.99079999999999</v>
      </c>
      <c r="G1926" t="s">
        <v>2253</v>
      </c>
      <c r="H1926" t="s">
        <v>459</v>
      </c>
      <c r="I1926" t="s">
        <v>2253</v>
      </c>
      <c r="J1926" t="s">
        <v>108</v>
      </c>
      <c r="K1926" t="s">
        <v>10666</v>
      </c>
      <c r="L1926" t="s">
        <v>2254</v>
      </c>
      <c r="M1926" s="43">
        <v>31307</v>
      </c>
      <c r="N1926" s="43" t="s">
        <v>10666</v>
      </c>
      <c r="O1926" t="s">
        <v>10666</v>
      </c>
      <c r="P1926" t="s">
        <v>150</v>
      </c>
      <c r="Q1926">
        <v>1</v>
      </c>
      <c r="R1926">
        <v>0.6</v>
      </c>
      <c r="S1926">
        <v>4000</v>
      </c>
      <c r="T1926">
        <v>76.103500760000003</v>
      </c>
      <c r="U1926">
        <v>1987</v>
      </c>
      <c r="V1926" t="s">
        <v>10666</v>
      </c>
      <c r="W1926" t="s">
        <v>10666</v>
      </c>
      <c r="X1926" t="s">
        <v>10666</v>
      </c>
      <c r="Y1926" t="s">
        <v>10666</v>
      </c>
      <c r="Z1926" t="s">
        <v>2255</v>
      </c>
      <c r="AA1926" s="48" t="s">
        <v>2256</v>
      </c>
      <c r="AB1926" s="41" t="s">
        <v>10831</v>
      </c>
      <c r="AC1926" t="s">
        <v>153</v>
      </c>
      <c r="AD1926" t="s">
        <v>10666</v>
      </c>
      <c r="AE1926" t="s">
        <v>10666</v>
      </c>
      <c r="AF1926" t="s">
        <v>10666</v>
      </c>
    </row>
    <row r="1927" spans="1:32">
      <c r="A1927" t="s">
        <v>2233</v>
      </c>
      <c r="B1927" t="s">
        <v>2234</v>
      </c>
      <c r="C1927" t="s">
        <v>1232</v>
      </c>
      <c r="D1927" t="s">
        <v>146</v>
      </c>
      <c r="E1927">
        <v>38.909300000000002</v>
      </c>
      <c r="F1927">
        <v>-121.0908</v>
      </c>
      <c r="G1927" t="s">
        <v>2235</v>
      </c>
      <c r="H1927" t="s">
        <v>459</v>
      </c>
      <c r="I1927" t="s">
        <v>2235</v>
      </c>
      <c r="J1927" t="s">
        <v>108</v>
      </c>
      <c r="K1927" t="s">
        <v>10666</v>
      </c>
      <c r="L1927" t="s">
        <v>2236</v>
      </c>
      <c r="M1927" s="43">
        <v>31287</v>
      </c>
      <c r="N1927" s="43" t="s">
        <v>10666</v>
      </c>
      <c r="O1927" t="s">
        <v>149</v>
      </c>
      <c r="P1927" t="s">
        <v>150</v>
      </c>
      <c r="Q1927">
        <v>1</v>
      </c>
      <c r="R1927">
        <v>0.1</v>
      </c>
      <c r="S1927">
        <v>290</v>
      </c>
      <c r="T1927">
        <v>33.105022830000003</v>
      </c>
      <c r="U1927">
        <v>1985</v>
      </c>
      <c r="V1927" t="s">
        <v>10666</v>
      </c>
      <c r="W1927" t="s">
        <v>10666</v>
      </c>
      <c r="X1927" t="s">
        <v>10666</v>
      </c>
      <c r="Y1927" t="s">
        <v>10666</v>
      </c>
      <c r="Z1927" t="s">
        <v>2237</v>
      </c>
      <c r="AA1927" s="48" t="s">
        <v>2238</v>
      </c>
      <c r="AB1927" s="41" t="s">
        <v>10936</v>
      </c>
      <c r="AC1927" t="s">
        <v>153</v>
      </c>
      <c r="AD1927" t="s">
        <v>10666</v>
      </c>
      <c r="AE1927" t="s">
        <v>10666</v>
      </c>
      <c r="AF1927" t="s">
        <v>10666</v>
      </c>
    </row>
    <row r="1928" spans="1:32">
      <c r="A1928" t="s">
        <v>2223</v>
      </c>
      <c r="B1928" t="s">
        <v>2224</v>
      </c>
      <c r="C1928" t="s">
        <v>1421</v>
      </c>
      <c r="D1928" t="s">
        <v>157</v>
      </c>
      <c r="E1928">
        <v>45.8429</v>
      </c>
      <c r="F1928">
        <v>-122.45</v>
      </c>
      <c r="G1928" t="s">
        <v>2225</v>
      </c>
      <c r="H1928" t="s">
        <v>459</v>
      </c>
      <c r="I1928" t="s">
        <v>2225</v>
      </c>
      <c r="J1928" t="s">
        <v>108</v>
      </c>
      <c r="K1928" t="s">
        <v>10666</v>
      </c>
      <c r="L1928" t="s">
        <v>2226</v>
      </c>
      <c r="M1928" s="43">
        <v>31531</v>
      </c>
      <c r="N1928" s="43">
        <v>49765</v>
      </c>
      <c r="O1928" t="s">
        <v>10666</v>
      </c>
      <c r="P1928" t="s">
        <v>162</v>
      </c>
      <c r="Q1928">
        <v>1</v>
      </c>
      <c r="R1928">
        <v>1.4999999999999999E-2</v>
      </c>
      <c r="S1928">
        <v>50</v>
      </c>
      <c r="T1928">
        <v>38.051750380000001</v>
      </c>
      <c r="U1928">
        <v>1987</v>
      </c>
      <c r="V1928" t="s">
        <v>10666</v>
      </c>
      <c r="W1928" t="s">
        <v>10666</v>
      </c>
      <c r="X1928" t="s">
        <v>10666</v>
      </c>
      <c r="Y1928" t="s">
        <v>10666</v>
      </c>
      <c r="Z1928" t="s">
        <v>2227</v>
      </c>
      <c r="AA1928" s="48" t="s">
        <v>2228</v>
      </c>
      <c r="AB1928" s="41" t="s">
        <v>11079</v>
      </c>
      <c r="AC1928" t="s">
        <v>153</v>
      </c>
      <c r="AD1928" t="s">
        <v>10666</v>
      </c>
      <c r="AE1928" t="s">
        <v>10666</v>
      </c>
      <c r="AF1928" t="s">
        <v>10666</v>
      </c>
    </row>
    <row r="1929" spans="1:32">
      <c r="A1929" t="s">
        <v>2229</v>
      </c>
      <c r="B1929" t="s">
        <v>2230</v>
      </c>
      <c r="C1929" t="s">
        <v>1263</v>
      </c>
      <c r="D1929" t="s">
        <v>146</v>
      </c>
      <c r="E1929">
        <v>34.242199999999997</v>
      </c>
      <c r="F1929">
        <v>-118.8857</v>
      </c>
      <c r="G1929" t="s">
        <v>1264</v>
      </c>
      <c r="H1929" t="s">
        <v>148</v>
      </c>
      <c r="I1929" t="s">
        <v>1264</v>
      </c>
      <c r="J1929" t="s">
        <v>108</v>
      </c>
      <c r="K1929" t="s">
        <v>10666</v>
      </c>
      <c r="L1929" t="s">
        <v>2231</v>
      </c>
      <c r="M1929" s="43">
        <v>31286</v>
      </c>
      <c r="N1929" s="43" t="s">
        <v>10666</v>
      </c>
      <c r="O1929" t="s">
        <v>149</v>
      </c>
      <c r="P1929" t="s">
        <v>150</v>
      </c>
      <c r="Q1929">
        <v>1</v>
      </c>
      <c r="R1929">
        <v>0.26100000000000001</v>
      </c>
      <c r="S1929">
        <v>1250</v>
      </c>
      <c r="T1929">
        <v>54.672055139999998</v>
      </c>
      <c r="U1929">
        <v>1988</v>
      </c>
      <c r="V1929" t="s">
        <v>10666</v>
      </c>
      <c r="W1929" t="s">
        <v>10666</v>
      </c>
      <c r="X1929" t="s">
        <v>10666</v>
      </c>
      <c r="Y1929" t="s">
        <v>10666</v>
      </c>
      <c r="Z1929" t="s">
        <v>2232</v>
      </c>
      <c r="AA1929" s="48" t="s">
        <v>2066</v>
      </c>
      <c r="AB1929" s="41" t="s">
        <v>10813</v>
      </c>
      <c r="AC1929" t="s">
        <v>153</v>
      </c>
      <c r="AD1929" t="s">
        <v>10666</v>
      </c>
      <c r="AE1929" t="s">
        <v>10666</v>
      </c>
      <c r="AF1929" t="s">
        <v>10666</v>
      </c>
    </row>
    <row r="1930" spans="1:32">
      <c r="A1930" t="s">
        <v>2217</v>
      </c>
      <c r="B1930" t="s">
        <v>2218</v>
      </c>
      <c r="C1930" t="s">
        <v>1543</v>
      </c>
      <c r="D1930" t="s">
        <v>458</v>
      </c>
      <c r="E1930">
        <v>44.472200000000001</v>
      </c>
      <c r="F1930">
        <v>-70.500900000000001</v>
      </c>
      <c r="G1930" t="s">
        <v>2219</v>
      </c>
      <c r="H1930" t="s">
        <v>459</v>
      </c>
      <c r="I1930" t="s">
        <v>2219</v>
      </c>
      <c r="J1930" t="s">
        <v>108</v>
      </c>
      <c r="K1930" t="s">
        <v>10666</v>
      </c>
      <c r="L1930" t="s">
        <v>2220</v>
      </c>
      <c r="M1930" s="43">
        <v>31320</v>
      </c>
      <c r="N1930" s="43" t="s">
        <v>10666</v>
      </c>
      <c r="O1930" t="s">
        <v>10666</v>
      </c>
      <c r="P1930" t="s">
        <v>150</v>
      </c>
      <c r="Q1930">
        <v>2</v>
      </c>
      <c r="R1930">
        <v>6.5000000000000002E-2</v>
      </c>
      <c r="S1930" t="s">
        <v>10666</v>
      </c>
      <c r="T1930" t="s">
        <v>10666</v>
      </c>
      <c r="U1930">
        <v>1986</v>
      </c>
      <c r="V1930" t="s">
        <v>10666</v>
      </c>
      <c r="W1930" t="s">
        <v>10666</v>
      </c>
      <c r="X1930" t="s">
        <v>10666</v>
      </c>
      <c r="Y1930" t="s">
        <v>10666</v>
      </c>
      <c r="Z1930" t="s">
        <v>2221</v>
      </c>
      <c r="AA1930" s="48" t="s">
        <v>2222</v>
      </c>
      <c r="AB1930" s="41" t="s">
        <v>10920</v>
      </c>
      <c r="AC1930" t="s">
        <v>232</v>
      </c>
      <c r="AD1930" t="s">
        <v>10666</v>
      </c>
      <c r="AE1930" t="s">
        <v>10666</v>
      </c>
      <c r="AF1930" t="s">
        <v>10666</v>
      </c>
    </row>
    <row r="1931" spans="1:32">
      <c r="A1931" t="s">
        <v>2213</v>
      </c>
      <c r="B1931" t="s">
        <v>2214</v>
      </c>
      <c r="C1931" t="s">
        <v>711</v>
      </c>
      <c r="D1931" t="s">
        <v>178</v>
      </c>
      <c r="E1931">
        <v>40.167000000000002</v>
      </c>
      <c r="F1931">
        <v>-105.38330000000001</v>
      </c>
      <c r="G1931" t="s">
        <v>2044</v>
      </c>
      <c r="H1931" t="s">
        <v>148</v>
      </c>
      <c r="I1931" t="s">
        <v>2044</v>
      </c>
      <c r="J1931" t="s">
        <v>108</v>
      </c>
      <c r="K1931" t="s">
        <v>10666</v>
      </c>
      <c r="L1931" t="s">
        <v>2215</v>
      </c>
      <c r="M1931" s="43">
        <v>31266</v>
      </c>
      <c r="N1931" s="43" t="s">
        <v>10666</v>
      </c>
      <c r="O1931" t="s">
        <v>149</v>
      </c>
      <c r="P1931" t="s">
        <v>150</v>
      </c>
      <c r="Q1931">
        <v>1</v>
      </c>
      <c r="R1931">
        <v>0.8</v>
      </c>
      <c r="S1931">
        <v>3100</v>
      </c>
      <c r="T1931">
        <v>44.23515982</v>
      </c>
      <c r="U1931">
        <v>1987</v>
      </c>
      <c r="V1931" t="s">
        <v>10666</v>
      </c>
      <c r="W1931" t="s">
        <v>10666</v>
      </c>
      <c r="X1931" t="s">
        <v>10666</v>
      </c>
      <c r="Y1931" t="s">
        <v>10666</v>
      </c>
      <c r="Z1931" t="s">
        <v>2143</v>
      </c>
      <c r="AA1931" s="48" t="s">
        <v>2216</v>
      </c>
      <c r="AB1931" s="41" t="s">
        <v>10802</v>
      </c>
      <c r="AC1931" t="s">
        <v>153</v>
      </c>
      <c r="AD1931" t="s">
        <v>10666</v>
      </c>
      <c r="AE1931" t="s">
        <v>10666</v>
      </c>
      <c r="AF1931" t="s">
        <v>10666</v>
      </c>
    </row>
    <row r="1932" spans="1:32">
      <c r="A1932" t="s">
        <v>2203</v>
      </c>
      <c r="B1932" t="s">
        <v>2204</v>
      </c>
      <c r="C1932" t="s">
        <v>501</v>
      </c>
      <c r="D1932" t="s">
        <v>469</v>
      </c>
      <c r="E1932">
        <v>43.374400000000001</v>
      </c>
      <c r="F1932">
        <v>-72.349400000000003</v>
      </c>
      <c r="G1932" t="s">
        <v>2205</v>
      </c>
      <c r="H1932" t="s">
        <v>459</v>
      </c>
      <c r="I1932" t="s">
        <v>2205</v>
      </c>
      <c r="J1932" t="s">
        <v>108</v>
      </c>
      <c r="K1932" t="s">
        <v>10666</v>
      </c>
      <c r="L1932" t="s">
        <v>2206</v>
      </c>
      <c r="M1932" s="43">
        <v>31665</v>
      </c>
      <c r="N1932" s="43">
        <v>47907</v>
      </c>
      <c r="O1932" t="s">
        <v>161</v>
      </c>
      <c r="P1932" t="s">
        <v>162</v>
      </c>
      <c r="Q1932">
        <v>2</v>
      </c>
      <c r="R1932">
        <v>1.35</v>
      </c>
      <c r="S1932">
        <v>4600</v>
      </c>
      <c r="T1932">
        <v>38.897344830000002</v>
      </c>
      <c r="U1932">
        <v>1995</v>
      </c>
      <c r="V1932" t="s">
        <v>10666</v>
      </c>
      <c r="W1932" t="s">
        <v>10666</v>
      </c>
      <c r="X1932" t="s">
        <v>10666</v>
      </c>
      <c r="Y1932" t="s">
        <v>10666</v>
      </c>
      <c r="Z1932" t="s">
        <v>1806</v>
      </c>
      <c r="AA1932" s="48" t="s">
        <v>1807</v>
      </c>
      <c r="AB1932" s="41" t="s">
        <v>10876</v>
      </c>
      <c r="AC1932" t="s">
        <v>232</v>
      </c>
      <c r="AD1932" t="s">
        <v>10666</v>
      </c>
      <c r="AE1932" t="s">
        <v>10666</v>
      </c>
      <c r="AF1932" t="s">
        <v>10666</v>
      </c>
    </row>
    <row r="1933" spans="1:32">
      <c r="A1933" t="s">
        <v>2196</v>
      </c>
      <c r="B1933" t="s">
        <v>2197</v>
      </c>
      <c r="C1933" t="s">
        <v>2198</v>
      </c>
      <c r="D1933" t="s">
        <v>178</v>
      </c>
      <c r="E1933">
        <v>40.2851</v>
      </c>
      <c r="F1933">
        <v>-106.8306</v>
      </c>
      <c r="G1933" t="s">
        <v>2199</v>
      </c>
      <c r="H1933" t="s">
        <v>148</v>
      </c>
      <c r="I1933" t="s">
        <v>2199</v>
      </c>
      <c r="J1933" t="s">
        <v>108</v>
      </c>
      <c r="K1933" t="s">
        <v>10666</v>
      </c>
      <c r="L1933" t="s">
        <v>2200</v>
      </c>
      <c r="M1933" s="43">
        <v>31867</v>
      </c>
      <c r="N1933" s="43">
        <v>50099</v>
      </c>
      <c r="O1933" t="s">
        <v>161</v>
      </c>
      <c r="P1933" t="s">
        <v>162</v>
      </c>
      <c r="Q1933">
        <v>1</v>
      </c>
      <c r="R1933">
        <v>0.8</v>
      </c>
      <c r="S1933">
        <v>4260</v>
      </c>
      <c r="T1933">
        <v>60.787671230000001</v>
      </c>
      <c r="U1933">
        <v>1989</v>
      </c>
      <c r="V1933" t="s">
        <v>10666</v>
      </c>
      <c r="W1933" t="s">
        <v>10666</v>
      </c>
      <c r="X1933" t="s">
        <v>10666</v>
      </c>
      <c r="Y1933" t="s">
        <v>10666</v>
      </c>
      <c r="Z1933" t="s">
        <v>2201</v>
      </c>
      <c r="AA1933" s="48" t="s">
        <v>2202</v>
      </c>
      <c r="AB1933" s="41" t="s">
        <v>11363</v>
      </c>
      <c r="AC1933" t="s">
        <v>153</v>
      </c>
      <c r="AD1933" t="s">
        <v>10666</v>
      </c>
      <c r="AE1933" t="s">
        <v>10666</v>
      </c>
      <c r="AF1933" t="s">
        <v>10666</v>
      </c>
    </row>
    <row r="1934" spans="1:32">
      <c r="A1934" t="s">
        <v>2207</v>
      </c>
      <c r="B1934" t="s">
        <v>2208</v>
      </c>
      <c r="C1934" t="s">
        <v>785</v>
      </c>
      <c r="D1934" t="s">
        <v>286</v>
      </c>
      <c r="E1934">
        <v>43.062199999999997</v>
      </c>
      <c r="F1934">
        <v>-73.918400000000005</v>
      </c>
      <c r="G1934" t="s">
        <v>2209</v>
      </c>
      <c r="H1934" t="s">
        <v>650</v>
      </c>
      <c r="I1934" t="s">
        <v>2209</v>
      </c>
      <c r="J1934" t="s">
        <v>108</v>
      </c>
      <c r="K1934" t="s">
        <v>10666</v>
      </c>
      <c r="L1934" t="s">
        <v>2210</v>
      </c>
      <c r="M1934" s="43">
        <v>31418</v>
      </c>
      <c r="N1934" s="43" t="s">
        <v>10666</v>
      </c>
      <c r="O1934" t="s">
        <v>10666</v>
      </c>
      <c r="P1934" t="s">
        <v>150</v>
      </c>
      <c r="Q1934">
        <v>2</v>
      </c>
      <c r="R1934">
        <v>0.48599999999999999</v>
      </c>
      <c r="S1934" t="s">
        <v>10666</v>
      </c>
      <c r="T1934" t="s">
        <v>10666</v>
      </c>
      <c r="U1934">
        <v>1986</v>
      </c>
      <c r="V1934" t="s">
        <v>10666</v>
      </c>
      <c r="W1934" t="s">
        <v>10666</v>
      </c>
      <c r="X1934" t="s">
        <v>10666</v>
      </c>
      <c r="Y1934" t="s">
        <v>10666</v>
      </c>
      <c r="Z1934" t="s">
        <v>2211</v>
      </c>
      <c r="AA1934" s="48" t="s">
        <v>2212</v>
      </c>
      <c r="AB1934" s="41" t="s">
        <v>10684</v>
      </c>
      <c r="AC1934" t="s">
        <v>232</v>
      </c>
      <c r="AD1934" t="s">
        <v>10666</v>
      </c>
      <c r="AE1934" t="s">
        <v>10666</v>
      </c>
      <c r="AF1934" t="s">
        <v>10666</v>
      </c>
    </row>
    <row r="1935" spans="1:32">
      <c r="A1935" t="s">
        <v>2183</v>
      </c>
      <c r="B1935" t="s">
        <v>2184</v>
      </c>
      <c r="C1935" t="s">
        <v>2185</v>
      </c>
      <c r="D1935" t="s">
        <v>469</v>
      </c>
      <c r="E1935">
        <v>42.838900000000002</v>
      </c>
      <c r="F1935">
        <v>-71.728899999999996</v>
      </c>
      <c r="G1935" t="s">
        <v>2186</v>
      </c>
      <c r="H1935" t="s">
        <v>459</v>
      </c>
      <c r="I1935" t="s">
        <v>2186</v>
      </c>
      <c r="J1935" t="s">
        <v>108</v>
      </c>
      <c r="K1935" t="s">
        <v>10666</v>
      </c>
      <c r="L1935" t="s">
        <v>2187</v>
      </c>
      <c r="M1935" s="43">
        <v>32066</v>
      </c>
      <c r="N1935" s="43">
        <v>46660</v>
      </c>
      <c r="O1935" t="s">
        <v>161</v>
      </c>
      <c r="P1935" t="s">
        <v>162</v>
      </c>
      <c r="Q1935">
        <v>2</v>
      </c>
      <c r="R1935">
        <v>0.52500000000000002</v>
      </c>
      <c r="S1935">
        <v>2473</v>
      </c>
      <c r="T1935">
        <v>53.77255925</v>
      </c>
      <c r="U1935">
        <v>1987</v>
      </c>
      <c r="V1935" t="s">
        <v>10666</v>
      </c>
      <c r="W1935" t="s">
        <v>10666</v>
      </c>
      <c r="X1935" t="s">
        <v>10666</v>
      </c>
      <c r="Y1935" t="s">
        <v>10666</v>
      </c>
      <c r="Z1935" t="s">
        <v>2188</v>
      </c>
      <c r="AA1935" s="48" t="s">
        <v>2189</v>
      </c>
      <c r="AB1935" s="41" t="s">
        <v>10763</v>
      </c>
      <c r="AC1935" t="s">
        <v>232</v>
      </c>
      <c r="AD1935" t="s">
        <v>10666</v>
      </c>
      <c r="AE1935" t="s">
        <v>10666</v>
      </c>
      <c r="AF1935" t="s">
        <v>10666</v>
      </c>
    </row>
    <row r="1936" spans="1:32">
      <c r="A1936" t="s">
        <v>2177</v>
      </c>
      <c r="B1936" t="s">
        <v>2178</v>
      </c>
      <c r="C1936" t="s">
        <v>468</v>
      </c>
      <c r="D1936" t="s">
        <v>469</v>
      </c>
      <c r="E1936">
        <v>43.637700000000002</v>
      </c>
      <c r="F1936">
        <v>-72.258499999999998</v>
      </c>
      <c r="G1936" t="s">
        <v>2179</v>
      </c>
      <c r="H1936" t="s">
        <v>459</v>
      </c>
      <c r="I1936" t="s">
        <v>2179</v>
      </c>
      <c r="J1936" t="s">
        <v>108</v>
      </c>
      <c r="K1936" t="s">
        <v>10666</v>
      </c>
      <c r="L1936" t="s">
        <v>2180</v>
      </c>
      <c r="M1936" s="43">
        <v>32407</v>
      </c>
      <c r="N1936" s="43" t="s">
        <v>10666</v>
      </c>
      <c r="O1936" t="s">
        <v>161</v>
      </c>
      <c r="P1936" t="s">
        <v>150</v>
      </c>
      <c r="Q1936">
        <v>1</v>
      </c>
      <c r="R1936">
        <v>0.23400000000000001</v>
      </c>
      <c r="S1936">
        <v>1300</v>
      </c>
      <c r="T1936">
        <v>63.419583969999998</v>
      </c>
      <c r="U1936">
        <v>1989</v>
      </c>
      <c r="V1936" t="s">
        <v>10666</v>
      </c>
      <c r="W1936" t="s">
        <v>10666</v>
      </c>
      <c r="X1936" t="s">
        <v>10666</v>
      </c>
      <c r="Y1936" t="s">
        <v>10666</v>
      </c>
      <c r="Z1936" t="s">
        <v>2181</v>
      </c>
      <c r="AA1936" s="48" t="s">
        <v>2182</v>
      </c>
      <c r="AB1936" s="41" t="s">
        <v>10849</v>
      </c>
      <c r="AC1936" t="s">
        <v>232</v>
      </c>
      <c r="AD1936" t="s">
        <v>10666</v>
      </c>
      <c r="AE1936" t="s">
        <v>10666</v>
      </c>
      <c r="AF1936" t="s">
        <v>10666</v>
      </c>
    </row>
    <row r="1937" spans="1:32">
      <c r="A1937" t="s">
        <v>2171</v>
      </c>
      <c r="B1937" t="s">
        <v>2172</v>
      </c>
      <c r="C1937" t="s">
        <v>1543</v>
      </c>
      <c r="D1937" t="s">
        <v>458</v>
      </c>
      <c r="E1937">
        <v>44.285540709999999</v>
      </c>
      <c r="F1937">
        <v>-70.535070399999995</v>
      </c>
      <c r="G1937" t="s">
        <v>2173</v>
      </c>
      <c r="H1937" t="s">
        <v>459</v>
      </c>
      <c r="I1937" t="s">
        <v>2173</v>
      </c>
      <c r="J1937" t="s">
        <v>108</v>
      </c>
      <c r="K1937" t="s">
        <v>10666</v>
      </c>
      <c r="L1937" t="s">
        <v>2174</v>
      </c>
      <c r="M1937" s="43">
        <v>31537</v>
      </c>
      <c r="N1937" s="43" t="s">
        <v>10666</v>
      </c>
      <c r="O1937" t="s">
        <v>10666</v>
      </c>
      <c r="P1937" t="s">
        <v>150</v>
      </c>
      <c r="Q1937">
        <v>1</v>
      </c>
      <c r="R1937">
        <v>9.2999999999999999E-2</v>
      </c>
      <c r="S1937">
        <v>219</v>
      </c>
      <c r="T1937">
        <v>26.881720430000001</v>
      </c>
      <c r="U1937">
        <v>1990</v>
      </c>
      <c r="V1937" t="s">
        <v>10666</v>
      </c>
      <c r="W1937" t="s">
        <v>10666</v>
      </c>
      <c r="X1937" t="s">
        <v>10666</v>
      </c>
      <c r="Y1937" t="s">
        <v>10666</v>
      </c>
      <c r="Z1937" t="s">
        <v>2175</v>
      </c>
      <c r="AA1937" s="48" t="s">
        <v>2176</v>
      </c>
      <c r="AB1937" s="41" t="s">
        <v>10920</v>
      </c>
      <c r="AC1937" t="s">
        <v>232</v>
      </c>
      <c r="AD1937" t="s">
        <v>10666</v>
      </c>
      <c r="AE1937" t="s">
        <v>10666</v>
      </c>
      <c r="AF1937" t="s">
        <v>10666</v>
      </c>
    </row>
    <row r="1938" spans="1:32">
      <c r="A1938" t="s">
        <v>2164</v>
      </c>
      <c r="B1938" t="s">
        <v>2165</v>
      </c>
      <c r="C1938" t="s">
        <v>2166</v>
      </c>
      <c r="D1938" t="s">
        <v>146</v>
      </c>
      <c r="E1938">
        <v>38.653500000000001</v>
      </c>
      <c r="F1938">
        <v>-122.63630000000001</v>
      </c>
      <c r="G1938" t="s">
        <v>2167</v>
      </c>
      <c r="H1938" t="s">
        <v>459</v>
      </c>
      <c r="I1938" t="s">
        <v>2167</v>
      </c>
      <c r="J1938" t="s">
        <v>108</v>
      </c>
      <c r="K1938" t="s">
        <v>10666</v>
      </c>
      <c r="L1938" t="s">
        <v>2168</v>
      </c>
      <c r="M1938" s="43">
        <v>31530</v>
      </c>
      <c r="N1938" s="43" t="s">
        <v>10666</v>
      </c>
      <c r="O1938" t="s">
        <v>10666</v>
      </c>
      <c r="P1938" t="s">
        <v>150</v>
      </c>
      <c r="Q1938">
        <v>1</v>
      </c>
      <c r="R1938">
        <v>0.1</v>
      </c>
      <c r="S1938">
        <v>312</v>
      </c>
      <c r="T1938">
        <v>35.616438359999997</v>
      </c>
      <c r="U1938">
        <v>1987</v>
      </c>
      <c r="V1938" t="s">
        <v>10666</v>
      </c>
      <c r="W1938" t="s">
        <v>10666</v>
      </c>
      <c r="X1938" t="s">
        <v>10666</v>
      </c>
      <c r="Y1938" t="s">
        <v>10666</v>
      </c>
      <c r="Z1938" t="s">
        <v>2169</v>
      </c>
      <c r="AA1938" s="48" t="s">
        <v>2170</v>
      </c>
      <c r="AB1938" s="41" t="s">
        <v>11197</v>
      </c>
      <c r="AC1938" t="s">
        <v>153</v>
      </c>
      <c r="AD1938" t="s">
        <v>10666</v>
      </c>
      <c r="AE1938" t="s">
        <v>10666</v>
      </c>
      <c r="AF1938" t="s">
        <v>10666</v>
      </c>
    </row>
    <row r="1939" spans="1:32">
      <c r="A1939" t="s">
        <v>2157</v>
      </c>
      <c r="B1939" t="s">
        <v>2158</v>
      </c>
      <c r="C1939" t="s">
        <v>2159</v>
      </c>
      <c r="D1939" t="s">
        <v>286</v>
      </c>
      <c r="E1939">
        <v>44.461399999999998</v>
      </c>
      <c r="F1939">
        <v>-73.743899999999996</v>
      </c>
      <c r="G1939" t="s">
        <v>2160</v>
      </c>
      <c r="H1939" t="s">
        <v>650</v>
      </c>
      <c r="I1939" t="s">
        <v>2160</v>
      </c>
      <c r="J1939" t="s">
        <v>108</v>
      </c>
      <c r="K1939" t="s">
        <v>10666</v>
      </c>
      <c r="L1939" t="s">
        <v>2161</v>
      </c>
      <c r="M1939" s="43">
        <v>31565</v>
      </c>
      <c r="N1939" s="43" t="s">
        <v>10666</v>
      </c>
      <c r="O1939" t="s">
        <v>10666</v>
      </c>
      <c r="P1939" t="s">
        <v>150</v>
      </c>
      <c r="Q1939">
        <v>2</v>
      </c>
      <c r="R1939">
        <v>0.41</v>
      </c>
      <c r="S1939" t="s">
        <v>10666</v>
      </c>
      <c r="T1939" t="s">
        <v>10666</v>
      </c>
      <c r="U1939" t="s">
        <v>10666</v>
      </c>
      <c r="V1939" t="s">
        <v>10666</v>
      </c>
      <c r="W1939" t="s">
        <v>10666</v>
      </c>
      <c r="X1939" t="s">
        <v>10666</v>
      </c>
      <c r="Y1939" t="s">
        <v>10666</v>
      </c>
      <c r="Z1939" t="s">
        <v>2162</v>
      </c>
      <c r="AA1939" s="48" t="s">
        <v>2163</v>
      </c>
      <c r="AB1939" s="41" t="s">
        <v>10913</v>
      </c>
      <c r="AC1939" t="s">
        <v>232</v>
      </c>
      <c r="AD1939" t="s">
        <v>10666</v>
      </c>
      <c r="AE1939" t="s">
        <v>10666</v>
      </c>
      <c r="AF1939" t="s">
        <v>10666</v>
      </c>
    </row>
    <row r="1940" spans="1:32">
      <c r="A1940" t="s">
        <v>2145</v>
      </c>
      <c r="B1940" t="s">
        <v>2146</v>
      </c>
      <c r="C1940" t="s">
        <v>2147</v>
      </c>
      <c r="D1940" t="s">
        <v>446</v>
      </c>
      <c r="E1940">
        <v>45.5167</v>
      </c>
      <c r="F1940">
        <v>-112.13460000000001</v>
      </c>
      <c r="G1940" t="s">
        <v>2148</v>
      </c>
      <c r="H1940" t="s">
        <v>459</v>
      </c>
      <c r="I1940" t="s">
        <v>2148</v>
      </c>
      <c r="J1940" t="s">
        <v>108</v>
      </c>
      <c r="K1940" t="s">
        <v>10666</v>
      </c>
      <c r="L1940" t="s">
        <v>2149</v>
      </c>
      <c r="M1940" s="43">
        <v>32619</v>
      </c>
      <c r="N1940" s="43">
        <v>50860</v>
      </c>
      <c r="O1940" t="s">
        <v>161</v>
      </c>
      <c r="P1940" t="s">
        <v>162</v>
      </c>
      <c r="Q1940">
        <v>1</v>
      </c>
      <c r="R1940">
        <v>0.5</v>
      </c>
      <c r="S1940">
        <v>1800</v>
      </c>
      <c r="T1940">
        <v>41.095890410000003</v>
      </c>
      <c r="U1940">
        <v>1990</v>
      </c>
      <c r="V1940" t="s">
        <v>10666</v>
      </c>
      <c r="W1940" t="s">
        <v>10666</v>
      </c>
      <c r="X1940" t="s">
        <v>10666</v>
      </c>
      <c r="Y1940" t="s">
        <v>10666</v>
      </c>
      <c r="Z1940" t="s">
        <v>2150</v>
      </c>
      <c r="AA1940" s="48" t="s">
        <v>2151</v>
      </c>
      <c r="AB1940" s="41" t="s">
        <v>11061</v>
      </c>
      <c r="AC1940" t="s">
        <v>153</v>
      </c>
      <c r="AD1940" t="s">
        <v>10666</v>
      </c>
      <c r="AE1940" t="s">
        <v>10666</v>
      </c>
      <c r="AF1940" t="s">
        <v>10666</v>
      </c>
    </row>
    <row r="1941" spans="1:32">
      <c r="A1941" t="s">
        <v>2152</v>
      </c>
      <c r="B1941" t="s">
        <v>1225</v>
      </c>
      <c r="C1941" t="s">
        <v>1225</v>
      </c>
      <c r="D1941" t="s">
        <v>469</v>
      </c>
      <c r="E1941">
        <v>42.817</v>
      </c>
      <c r="F1941">
        <v>-72.008700000000005</v>
      </c>
      <c r="G1941" t="s">
        <v>2153</v>
      </c>
      <c r="H1941" t="s">
        <v>650</v>
      </c>
      <c r="I1941" t="s">
        <v>2153</v>
      </c>
      <c r="J1941" t="s">
        <v>108</v>
      </c>
      <c r="K1941" t="s">
        <v>10666</v>
      </c>
      <c r="L1941" t="s">
        <v>2154</v>
      </c>
      <c r="M1941" s="43">
        <v>31565</v>
      </c>
      <c r="N1941" s="43" t="s">
        <v>10666</v>
      </c>
      <c r="O1941" t="s">
        <v>161</v>
      </c>
      <c r="P1941" t="s">
        <v>150</v>
      </c>
      <c r="Q1941">
        <v>1</v>
      </c>
      <c r="R1941">
        <v>0.1</v>
      </c>
      <c r="S1941">
        <v>482</v>
      </c>
      <c r="T1941">
        <v>55.022831050000001</v>
      </c>
      <c r="U1941">
        <v>1987</v>
      </c>
      <c r="V1941" t="s">
        <v>10666</v>
      </c>
      <c r="W1941" t="s">
        <v>10666</v>
      </c>
      <c r="X1941" t="s">
        <v>10666</v>
      </c>
      <c r="Y1941" t="s">
        <v>10666</v>
      </c>
      <c r="Z1941" t="s">
        <v>2155</v>
      </c>
      <c r="AA1941" s="48" t="s">
        <v>2156</v>
      </c>
      <c r="AB1941" s="41" t="s">
        <v>10857</v>
      </c>
      <c r="AC1941" t="s">
        <v>232</v>
      </c>
      <c r="AD1941" t="s">
        <v>10666</v>
      </c>
      <c r="AE1941" t="s">
        <v>10666</v>
      </c>
      <c r="AF1941" t="s">
        <v>10666</v>
      </c>
    </row>
    <row r="1942" spans="1:32">
      <c r="A1942" t="s">
        <v>2139</v>
      </c>
      <c r="B1942" t="s">
        <v>2140</v>
      </c>
      <c r="C1942" t="s">
        <v>824</v>
      </c>
      <c r="D1942" t="s">
        <v>178</v>
      </c>
      <c r="E1942">
        <v>38.836399999999998</v>
      </c>
      <c r="F1942">
        <v>-107.7486</v>
      </c>
      <c r="G1942" t="s">
        <v>2141</v>
      </c>
      <c r="H1942" t="s">
        <v>148</v>
      </c>
      <c r="I1942" t="s">
        <v>2141</v>
      </c>
      <c r="J1942" t="s">
        <v>108</v>
      </c>
      <c r="K1942" t="s">
        <v>10666</v>
      </c>
      <c r="L1942" t="s">
        <v>2142</v>
      </c>
      <c r="M1942" s="43">
        <v>31471</v>
      </c>
      <c r="N1942" s="43" t="s">
        <v>10666</v>
      </c>
      <c r="O1942" t="s">
        <v>149</v>
      </c>
      <c r="P1942" t="s">
        <v>150</v>
      </c>
      <c r="Q1942">
        <v>1</v>
      </c>
      <c r="R1942">
        <v>0.06</v>
      </c>
      <c r="S1942" t="s">
        <v>10666</v>
      </c>
      <c r="T1942" t="s">
        <v>10666</v>
      </c>
      <c r="U1942">
        <v>1988</v>
      </c>
      <c r="V1942" t="s">
        <v>10666</v>
      </c>
      <c r="W1942" t="s">
        <v>10666</v>
      </c>
      <c r="X1942" t="s">
        <v>10666</v>
      </c>
      <c r="Y1942" t="s">
        <v>10666</v>
      </c>
      <c r="Z1942" t="s">
        <v>2143</v>
      </c>
      <c r="AA1942" s="48" t="s">
        <v>2144</v>
      </c>
      <c r="AB1942" s="41" t="s">
        <v>11322</v>
      </c>
      <c r="AC1942" t="s">
        <v>153</v>
      </c>
      <c r="AD1942" t="s">
        <v>10666</v>
      </c>
      <c r="AE1942" t="s">
        <v>10666</v>
      </c>
      <c r="AF1942" t="s">
        <v>10666</v>
      </c>
    </row>
    <row r="1943" spans="1:32">
      <c r="A1943" t="s">
        <v>2133</v>
      </c>
      <c r="B1943" t="s">
        <v>2134</v>
      </c>
      <c r="C1943" t="s">
        <v>1517</v>
      </c>
      <c r="D1943" t="s">
        <v>319</v>
      </c>
      <c r="E1943">
        <v>41.942999999999998</v>
      </c>
      <c r="F1943">
        <v>-71.895499999999998</v>
      </c>
      <c r="G1943" t="s">
        <v>2135</v>
      </c>
      <c r="H1943" t="s">
        <v>459</v>
      </c>
      <c r="I1943" t="s">
        <v>2135</v>
      </c>
      <c r="J1943" t="s">
        <v>108</v>
      </c>
      <c r="K1943" t="s">
        <v>10666</v>
      </c>
      <c r="L1943" t="s">
        <v>2136</v>
      </c>
      <c r="M1943" s="43">
        <v>32169</v>
      </c>
      <c r="N1943" s="43" t="s">
        <v>10666</v>
      </c>
      <c r="O1943" t="s">
        <v>10666</v>
      </c>
      <c r="P1943" t="s">
        <v>150</v>
      </c>
      <c r="Q1943">
        <v>1</v>
      </c>
      <c r="R1943">
        <v>0.32500000000000001</v>
      </c>
      <c r="S1943" t="s">
        <v>10666</v>
      </c>
      <c r="T1943" t="s">
        <v>10666</v>
      </c>
      <c r="U1943">
        <v>1989</v>
      </c>
      <c r="V1943" t="s">
        <v>10666</v>
      </c>
      <c r="W1943" t="s">
        <v>10666</v>
      </c>
      <c r="X1943" t="s">
        <v>10666</v>
      </c>
      <c r="Y1943" t="s">
        <v>10666</v>
      </c>
      <c r="Z1943" t="s">
        <v>2137</v>
      </c>
      <c r="AA1943" s="48" t="s">
        <v>2138</v>
      </c>
      <c r="AB1943" s="41" t="s">
        <v>10901</v>
      </c>
      <c r="AC1943" t="s">
        <v>232</v>
      </c>
      <c r="AD1943" t="s">
        <v>10666</v>
      </c>
      <c r="AE1943" t="s">
        <v>10666</v>
      </c>
      <c r="AF1943" t="s">
        <v>10666</v>
      </c>
    </row>
    <row r="1944" spans="1:32">
      <c r="A1944" t="s">
        <v>2120</v>
      </c>
      <c r="B1944" t="s">
        <v>2121</v>
      </c>
      <c r="C1944" t="s">
        <v>2069</v>
      </c>
      <c r="D1944" t="s">
        <v>903</v>
      </c>
      <c r="E1944">
        <v>43.302199999999999</v>
      </c>
      <c r="F1944">
        <v>-72.4876</v>
      </c>
      <c r="G1944" t="s">
        <v>2122</v>
      </c>
      <c r="H1944" t="s">
        <v>148</v>
      </c>
      <c r="I1944" t="s">
        <v>2122</v>
      </c>
      <c r="J1944" t="s">
        <v>108</v>
      </c>
      <c r="K1944" t="s">
        <v>10666</v>
      </c>
      <c r="L1944" t="s">
        <v>2123</v>
      </c>
      <c r="M1944" s="43">
        <v>31611</v>
      </c>
      <c r="N1944" s="43">
        <v>46203</v>
      </c>
      <c r="O1944" t="s">
        <v>161</v>
      </c>
      <c r="P1944" t="s">
        <v>162</v>
      </c>
      <c r="Q1944">
        <v>1</v>
      </c>
      <c r="R1944">
        <v>0.15</v>
      </c>
      <c r="S1944">
        <v>700</v>
      </c>
      <c r="T1944">
        <v>53.27245053</v>
      </c>
      <c r="U1944" t="s">
        <v>10666</v>
      </c>
      <c r="V1944" t="s">
        <v>10666</v>
      </c>
      <c r="W1944" t="s">
        <v>10666</v>
      </c>
      <c r="X1944" t="s">
        <v>10666</v>
      </c>
      <c r="Y1944" t="s">
        <v>10666</v>
      </c>
      <c r="Z1944" t="s">
        <v>1649</v>
      </c>
      <c r="AA1944" s="48" t="s">
        <v>2115</v>
      </c>
      <c r="AB1944" s="41" t="s">
        <v>10950</v>
      </c>
      <c r="AC1944" t="s">
        <v>232</v>
      </c>
      <c r="AD1944" t="s">
        <v>10666</v>
      </c>
      <c r="AE1944" t="s">
        <v>10666</v>
      </c>
      <c r="AF1944" t="s">
        <v>10666</v>
      </c>
    </row>
    <row r="1945" spans="1:32">
      <c r="A1945" t="s">
        <v>2116</v>
      </c>
      <c r="B1945" t="s">
        <v>2117</v>
      </c>
      <c r="C1945" t="s">
        <v>2069</v>
      </c>
      <c r="D1945" t="s">
        <v>903</v>
      </c>
      <c r="E1945">
        <v>43.295099999999998</v>
      </c>
      <c r="F1945">
        <v>-72.481899999999996</v>
      </c>
      <c r="G1945" t="s">
        <v>2118</v>
      </c>
      <c r="H1945" t="s">
        <v>650</v>
      </c>
      <c r="I1945" t="s">
        <v>2118</v>
      </c>
      <c r="J1945" t="s">
        <v>108</v>
      </c>
      <c r="K1945" t="s">
        <v>10666</v>
      </c>
      <c r="L1945" t="s">
        <v>2119</v>
      </c>
      <c r="M1945" s="43">
        <v>31622</v>
      </c>
      <c r="N1945" s="43">
        <v>46203</v>
      </c>
      <c r="O1945" t="s">
        <v>161</v>
      </c>
      <c r="P1945" t="s">
        <v>162</v>
      </c>
      <c r="Q1945">
        <v>2</v>
      </c>
      <c r="R1945">
        <v>0.15</v>
      </c>
      <c r="S1945">
        <v>500</v>
      </c>
      <c r="T1945">
        <v>38.051750380000001</v>
      </c>
      <c r="U1945" t="s">
        <v>10666</v>
      </c>
      <c r="V1945" t="s">
        <v>10666</v>
      </c>
      <c r="W1945" t="s">
        <v>10666</v>
      </c>
      <c r="X1945" t="s">
        <v>10666</v>
      </c>
      <c r="Y1945" t="s">
        <v>10666</v>
      </c>
      <c r="Z1945" t="s">
        <v>1649</v>
      </c>
      <c r="AA1945" s="48" t="s">
        <v>2115</v>
      </c>
      <c r="AB1945" s="41" t="s">
        <v>10950</v>
      </c>
      <c r="AC1945" t="s">
        <v>232</v>
      </c>
      <c r="AD1945" t="s">
        <v>10666</v>
      </c>
      <c r="AE1945" t="s">
        <v>10666</v>
      </c>
      <c r="AF1945" t="s">
        <v>10666</v>
      </c>
    </row>
    <row r="1946" spans="1:32">
      <c r="A1946" t="s">
        <v>2111</v>
      </c>
      <c r="B1946" t="s">
        <v>2112</v>
      </c>
      <c r="C1946" t="s">
        <v>2069</v>
      </c>
      <c r="D1946" t="s">
        <v>903</v>
      </c>
      <c r="E1946">
        <v>43.299900000000001</v>
      </c>
      <c r="F1946">
        <v>-72.484399999999994</v>
      </c>
      <c r="G1946" t="s">
        <v>2113</v>
      </c>
      <c r="H1946" t="s">
        <v>459</v>
      </c>
      <c r="I1946" t="s">
        <v>2113</v>
      </c>
      <c r="J1946" t="s">
        <v>108</v>
      </c>
      <c r="K1946" t="s">
        <v>10666</v>
      </c>
      <c r="L1946" t="s">
        <v>2114</v>
      </c>
      <c r="M1946" s="43">
        <v>31611</v>
      </c>
      <c r="N1946" s="43">
        <v>46203</v>
      </c>
      <c r="O1946" t="s">
        <v>161</v>
      </c>
      <c r="P1946" t="s">
        <v>162</v>
      </c>
      <c r="Q1946">
        <v>1</v>
      </c>
      <c r="R1946">
        <v>0.125</v>
      </c>
      <c r="S1946">
        <v>660</v>
      </c>
      <c r="T1946">
        <v>60.2739726</v>
      </c>
      <c r="U1946">
        <v>1920</v>
      </c>
      <c r="V1946" t="s">
        <v>10666</v>
      </c>
      <c r="W1946" t="s">
        <v>10666</v>
      </c>
      <c r="X1946" t="s">
        <v>10666</v>
      </c>
      <c r="Y1946" t="s">
        <v>10666</v>
      </c>
      <c r="Z1946" t="s">
        <v>1649</v>
      </c>
      <c r="AA1946" s="48" t="s">
        <v>2115</v>
      </c>
      <c r="AB1946" s="41" t="s">
        <v>10950</v>
      </c>
      <c r="AC1946" t="s">
        <v>232</v>
      </c>
      <c r="AD1946" t="s">
        <v>10666</v>
      </c>
      <c r="AE1946" t="s">
        <v>10666</v>
      </c>
      <c r="AF1946" t="s">
        <v>10666</v>
      </c>
    </row>
    <row r="1947" spans="1:32">
      <c r="A1947" t="s">
        <v>2124</v>
      </c>
      <c r="B1947" t="s">
        <v>2125</v>
      </c>
      <c r="C1947" t="s">
        <v>2126</v>
      </c>
      <c r="D1947" t="s">
        <v>702</v>
      </c>
      <c r="E1947">
        <v>38.128300000000003</v>
      </c>
      <c r="F1947">
        <v>-84.637</v>
      </c>
      <c r="G1947" t="s">
        <v>2127</v>
      </c>
      <c r="H1947" t="s">
        <v>650</v>
      </c>
      <c r="I1947" t="s">
        <v>2127</v>
      </c>
      <c r="J1947" t="s">
        <v>108</v>
      </c>
      <c r="K1947" t="s">
        <v>10666</v>
      </c>
      <c r="L1947" t="s">
        <v>2128</v>
      </c>
      <c r="M1947" s="43">
        <v>31630</v>
      </c>
      <c r="N1947" s="43" t="s">
        <v>10666</v>
      </c>
      <c r="O1947" t="s">
        <v>10666</v>
      </c>
      <c r="P1947" t="s">
        <v>150</v>
      </c>
      <c r="Q1947">
        <v>1</v>
      </c>
      <c r="R1947">
        <v>5.6000000000000001E-2</v>
      </c>
      <c r="S1947" t="s">
        <v>10666</v>
      </c>
      <c r="T1947" t="s">
        <v>10666</v>
      </c>
      <c r="U1947">
        <v>1985</v>
      </c>
      <c r="V1947" t="s">
        <v>10666</v>
      </c>
      <c r="W1947" t="s">
        <v>10666</v>
      </c>
      <c r="X1947" t="s">
        <v>10666</v>
      </c>
      <c r="Y1947" t="s">
        <v>10666</v>
      </c>
      <c r="Z1947" t="s">
        <v>2129</v>
      </c>
      <c r="AA1947" s="48" t="s">
        <v>2130</v>
      </c>
      <c r="AB1947" s="41" t="s">
        <v>11362</v>
      </c>
      <c r="AC1947" t="s">
        <v>253</v>
      </c>
      <c r="AD1947" t="s">
        <v>10666</v>
      </c>
      <c r="AE1947" t="s">
        <v>10666</v>
      </c>
      <c r="AF1947" t="s">
        <v>10666</v>
      </c>
    </row>
    <row r="1948" spans="1:32">
      <c r="A1948" t="s">
        <v>2098</v>
      </c>
      <c r="B1948" t="s">
        <v>2099</v>
      </c>
      <c r="C1948" t="s">
        <v>746</v>
      </c>
      <c r="D1948" t="s">
        <v>286</v>
      </c>
      <c r="E1948">
        <v>44.220599999999997</v>
      </c>
      <c r="F1948">
        <v>-74.848299999999995</v>
      </c>
      <c r="G1948" t="s">
        <v>2100</v>
      </c>
      <c r="H1948" t="s">
        <v>309</v>
      </c>
      <c r="I1948" t="s">
        <v>2100</v>
      </c>
      <c r="J1948" t="s">
        <v>108</v>
      </c>
      <c r="K1948" t="s">
        <v>10666</v>
      </c>
      <c r="L1948" t="s">
        <v>2101</v>
      </c>
      <c r="M1948" t="s">
        <v>10666</v>
      </c>
      <c r="N1948" s="43" t="s">
        <v>10666</v>
      </c>
      <c r="O1948" t="s">
        <v>161</v>
      </c>
      <c r="P1948" t="s">
        <v>162</v>
      </c>
      <c r="Q1948">
        <v>1</v>
      </c>
      <c r="R1948">
        <v>0.59499999999999997</v>
      </c>
      <c r="S1948">
        <v>2356</v>
      </c>
      <c r="T1948">
        <v>45.201642300000003</v>
      </c>
      <c r="U1948">
        <v>1987</v>
      </c>
      <c r="V1948" t="s">
        <v>10666</v>
      </c>
      <c r="W1948" t="s">
        <v>10666</v>
      </c>
      <c r="X1948" t="s">
        <v>10666</v>
      </c>
      <c r="Y1948" t="s">
        <v>10666</v>
      </c>
      <c r="Z1948" t="s">
        <v>2102</v>
      </c>
      <c r="AA1948" s="48" t="s">
        <v>2103</v>
      </c>
      <c r="AB1948" s="41" t="s">
        <v>10789</v>
      </c>
      <c r="AC1948" t="s">
        <v>232</v>
      </c>
      <c r="AD1948" t="s">
        <v>10666</v>
      </c>
      <c r="AE1948" t="s">
        <v>10666</v>
      </c>
      <c r="AF1948" t="s">
        <v>10666</v>
      </c>
    </row>
    <row r="1949" spans="1:32">
      <c r="A1949" t="s">
        <v>2104</v>
      </c>
      <c r="B1949" t="s">
        <v>2105</v>
      </c>
      <c r="C1949" t="s">
        <v>2106</v>
      </c>
      <c r="D1949" t="s">
        <v>286</v>
      </c>
      <c r="E1949">
        <v>44.2303</v>
      </c>
      <c r="F1949">
        <v>-73.461200000000005</v>
      </c>
      <c r="G1949" t="s">
        <v>2107</v>
      </c>
      <c r="H1949" t="s">
        <v>459</v>
      </c>
      <c r="I1949" t="s">
        <v>2107</v>
      </c>
      <c r="J1949" t="s">
        <v>108</v>
      </c>
      <c r="K1949" t="s">
        <v>10666</v>
      </c>
      <c r="L1949" t="s">
        <v>2108</v>
      </c>
      <c r="M1949" s="43">
        <v>31637</v>
      </c>
      <c r="N1949" s="43" t="s">
        <v>10666</v>
      </c>
      <c r="O1949" t="s">
        <v>10666</v>
      </c>
      <c r="P1949" t="s">
        <v>150</v>
      </c>
      <c r="Q1949">
        <v>3</v>
      </c>
      <c r="R1949">
        <v>0.56000000000000005</v>
      </c>
      <c r="S1949" t="s">
        <v>10666</v>
      </c>
      <c r="T1949" t="s">
        <v>10666</v>
      </c>
      <c r="U1949">
        <v>1979</v>
      </c>
      <c r="V1949" t="s">
        <v>10666</v>
      </c>
      <c r="W1949" t="s">
        <v>10666</v>
      </c>
      <c r="X1949" t="s">
        <v>10666</v>
      </c>
      <c r="Y1949" t="s">
        <v>10666</v>
      </c>
      <c r="Z1949" t="s">
        <v>2109</v>
      </c>
      <c r="AA1949" s="48" t="s">
        <v>2110</v>
      </c>
      <c r="AB1949" s="41" t="s">
        <v>10894</v>
      </c>
      <c r="AC1949" t="s">
        <v>232</v>
      </c>
      <c r="AD1949" t="s">
        <v>10666</v>
      </c>
      <c r="AE1949" t="s">
        <v>10666</v>
      </c>
      <c r="AF1949" t="s">
        <v>10666</v>
      </c>
    </row>
    <row r="1950" spans="1:32">
      <c r="A1950" t="s">
        <v>2091</v>
      </c>
      <c r="B1950" t="s">
        <v>2092</v>
      </c>
      <c r="C1950" t="s">
        <v>2093</v>
      </c>
      <c r="D1950" t="s">
        <v>286</v>
      </c>
      <c r="E1950">
        <v>42.550899999999999</v>
      </c>
      <c r="F1950">
        <v>-73.869</v>
      </c>
      <c r="G1950" t="s">
        <v>2094</v>
      </c>
      <c r="H1950" t="s">
        <v>459</v>
      </c>
      <c r="I1950" t="s">
        <v>2094</v>
      </c>
      <c r="J1950" t="s">
        <v>108</v>
      </c>
      <c r="K1950" t="s">
        <v>10666</v>
      </c>
      <c r="L1950" t="s">
        <v>2095</v>
      </c>
      <c r="M1950" s="43">
        <v>31540</v>
      </c>
      <c r="N1950" s="43" t="s">
        <v>10666</v>
      </c>
      <c r="O1950" t="s">
        <v>149</v>
      </c>
      <c r="P1950" t="s">
        <v>150</v>
      </c>
      <c r="Q1950">
        <v>1</v>
      </c>
      <c r="R1950">
        <v>0.15</v>
      </c>
      <c r="S1950">
        <v>900</v>
      </c>
      <c r="T1950">
        <v>68.493150679999999</v>
      </c>
      <c r="U1950">
        <v>1987</v>
      </c>
      <c r="V1950" t="s">
        <v>10666</v>
      </c>
      <c r="W1950" t="s">
        <v>10666</v>
      </c>
      <c r="X1950" t="s">
        <v>10666</v>
      </c>
      <c r="Y1950" t="s">
        <v>10666</v>
      </c>
      <c r="Z1950" t="s">
        <v>2096</v>
      </c>
      <c r="AA1950" s="48" t="s">
        <v>2097</v>
      </c>
      <c r="AB1950" s="41" t="s">
        <v>10937</v>
      </c>
      <c r="AC1950" t="s">
        <v>232</v>
      </c>
      <c r="AD1950" t="s">
        <v>10666</v>
      </c>
      <c r="AE1950" t="s">
        <v>10666</v>
      </c>
      <c r="AF1950" t="s">
        <v>10666</v>
      </c>
    </row>
    <row r="1951" spans="1:32">
      <c r="A1951" t="s">
        <v>2085</v>
      </c>
      <c r="B1951" t="s">
        <v>2086</v>
      </c>
      <c r="C1951" t="s">
        <v>1186</v>
      </c>
      <c r="D1951" t="s">
        <v>307</v>
      </c>
      <c r="E1951">
        <v>42.389699999999998</v>
      </c>
      <c r="F1951">
        <v>-72.079499999999996</v>
      </c>
      <c r="G1951" t="s">
        <v>2087</v>
      </c>
      <c r="H1951" t="s">
        <v>459</v>
      </c>
      <c r="I1951" t="s">
        <v>2087</v>
      </c>
      <c r="J1951" t="s">
        <v>108</v>
      </c>
      <c r="K1951" t="s">
        <v>10666</v>
      </c>
      <c r="L1951" t="s">
        <v>2088</v>
      </c>
      <c r="M1951" s="43">
        <v>31700</v>
      </c>
      <c r="N1951" s="43" t="s">
        <v>10666</v>
      </c>
      <c r="O1951" t="s">
        <v>10666</v>
      </c>
      <c r="P1951" t="s">
        <v>150</v>
      </c>
      <c r="Q1951">
        <v>1</v>
      </c>
      <c r="R1951">
        <v>0.12</v>
      </c>
      <c r="S1951" t="s">
        <v>10666</v>
      </c>
      <c r="T1951" t="s">
        <v>10666</v>
      </c>
      <c r="U1951">
        <v>1990</v>
      </c>
      <c r="V1951" t="s">
        <v>10666</v>
      </c>
      <c r="W1951" t="s">
        <v>10666</v>
      </c>
      <c r="X1951" t="s">
        <v>10666</v>
      </c>
      <c r="Y1951" t="s">
        <v>10666</v>
      </c>
      <c r="Z1951" t="s">
        <v>2089</v>
      </c>
      <c r="AA1951" s="48" t="s">
        <v>2090</v>
      </c>
      <c r="AB1951" s="41" t="s">
        <v>10822</v>
      </c>
      <c r="AC1951" t="s">
        <v>232</v>
      </c>
      <c r="AD1951" t="s">
        <v>10666</v>
      </c>
      <c r="AE1951" t="s">
        <v>10666</v>
      </c>
      <c r="AF1951" t="s">
        <v>10666</v>
      </c>
    </row>
    <row r="1952" spans="1:32">
      <c r="A1952" t="s">
        <v>2079</v>
      </c>
      <c r="B1952" t="s">
        <v>2080</v>
      </c>
      <c r="C1952" t="s">
        <v>1852</v>
      </c>
      <c r="D1952" t="s">
        <v>146</v>
      </c>
      <c r="E1952">
        <v>33.9238</v>
      </c>
      <c r="F1952">
        <v>-117.9462</v>
      </c>
      <c r="G1952" t="s">
        <v>2081</v>
      </c>
      <c r="H1952" t="s">
        <v>459</v>
      </c>
      <c r="I1952" t="s">
        <v>2081</v>
      </c>
      <c r="J1952" t="s">
        <v>108</v>
      </c>
      <c r="K1952" t="s">
        <v>10666</v>
      </c>
      <c r="L1952" t="s">
        <v>2082</v>
      </c>
      <c r="M1952" s="43">
        <v>31593</v>
      </c>
      <c r="N1952" s="43" t="s">
        <v>10666</v>
      </c>
      <c r="O1952" t="s">
        <v>149</v>
      </c>
      <c r="P1952" t="s">
        <v>150</v>
      </c>
      <c r="Q1952">
        <v>2</v>
      </c>
      <c r="R1952">
        <v>0.59199999999999997</v>
      </c>
      <c r="S1952">
        <v>1200</v>
      </c>
      <c r="T1952">
        <v>23.139577930000002</v>
      </c>
      <c r="U1952" t="s">
        <v>10666</v>
      </c>
      <c r="V1952" t="s">
        <v>10666</v>
      </c>
      <c r="W1952" t="s">
        <v>10666</v>
      </c>
      <c r="X1952" t="s">
        <v>10666</v>
      </c>
      <c r="Y1952" t="s">
        <v>10666</v>
      </c>
      <c r="Z1952" t="s">
        <v>2083</v>
      </c>
      <c r="AA1952" s="48" t="s">
        <v>2084</v>
      </c>
      <c r="AB1952" s="41" t="s">
        <v>10842</v>
      </c>
      <c r="AC1952" t="s">
        <v>153</v>
      </c>
      <c r="AD1952" t="s">
        <v>10666</v>
      </c>
      <c r="AE1952" t="s">
        <v>10666</v>
      </c>
      <c r="AF1952" t="s">
        <v>10666</v>
      </c>
    </row>
    <row r="1953" spans="1:32">
      <c r="A1953" t="s">
        <v>2074</v>
      </c>
      <c r="B1953" t="s">
        <v>2075</v>
      </c>
      <c r="C1953" t="s">
        <v>1589</v>
      </c>
      <c r="D1953" t="s">
        <v>551</v>
      </c>
      <c r="E1953">
        <v>44.466700000000003</v>
      </c>
      <c r="F1953">
        <v>-88.916700000000006</v>
      </c>
      <c r="G1953" t="s">
        <v>2076</v>
      </c>
      <c r="H1953" t="s">
        <v>459</v>
      </c>
      <c r="I1953" t="s">
        <v>2076</v>
      </c>
      <c r="J1953" t="s">
        <v>108</v>
      </c>
      <c r="K1953" t="s">
        <v>10666</v>
      </c>
      <c r="L1953" t="s">
        <v>2077</v>
      </c>
      <c r="M1953" s="43">
        <v>32324</v>
      </c>
      <c r="N1953" s="43" t="s">
        <v>10666</v>
      </c>
      <c r="O1953" t="s">
        <v>10666</v>
      </c>
      <c r="P1953" t="s">
        <v>150</v>
      </c>
      <c r="Q1953">
        <v>1</v>
      </c>
      <c r="R1953">
        <v>0.192</v>
      </c>
      <c r="S1953">
        <v>900</v>
      </c>
      <c r="T1953">
        <v>53.51027397</v>
      </c>
      <c r="U1953" t="s">
        <v>10666</v>
      </c>
      <c r="V1953" t="s">
        <v>10666</v>
      </c>
      <c r="W1953" t="s">
        <v>10666</v>
      </c>
      <c r="X1953" t="s">
        <v>10666</v>
      </c>
      <c r="Y1953" t="s">
        <v>10666</v>
      </c>
      <c r="Z1953" t="s">
        <v>1592</v>
      </c>
      <c r="AA1953" s="48" t="s">
        <v>2078</v>
      </c>
      <c r="AB1953" s="41" t="s">
        <v>10985</v>
      </c>
      <c r="AC1953" t="s">
        <v>601</v>
      </c>
      <c r="AD1953" t="s">
        <v>10666</v>
      </c>
      <c r="AE1953" t="s">
        <v>10666</v>
      </c>
      <c r="AF1953" t="s">
        <v>10666</v>
      </c>
    </row>
    <row r="1954" spans="1:32">
      <c r="A1954" t="s">
        <v>2067</v>
      </c>
      <c r="B1954" t="s">
        <v>2068</v>
      </c>
      <c r="C1954" t="s">
        <v>2069</v>
      </c>
      <c r="D1954" t="s">
        <v>903</v>
      </c>
      <c r="E1954">
        <v>43.832000000000001</v>
      </c>
      <c r="F1954">
        <v>-72.634600000000006</v>
      </c>
      <c r="G1954" t="s">
        <v>2070</v>
      </c>
      <c r="H1954" t="s">
        <v>650</v>
      </c>
      <c r="I1954" t="s">
        <v>2070</v>
      </c>
      <c r="J1954" t="s">
        <v>108</v>
      </c>
      <c r="K1954" t="s">
        <v>10666</v>
      </c>
      <c r="L1954" t="s">
        <v>2071</v>
      </c>
      <c r="M1954" s="43">
        <v>31672</v>
      </c>
      <c r="N1954" s="43" t="s">
        <v>10666</v>
      </c>
      <c r="O1954" t="s">
        <v>10666</v>
      </c>
      <c r="P1954" t="s">
        <v>150</v>
      </c>
      <c r="Q1954">
        <v>2</v>
      </c>
      <c r="R1954">
        <v>0.32500000000000001</v>
      </c>
      <c r="S1954">
        <v>2000</v>
      </c>
      <c r="T1954">
        <v>70.249385320000002</v>
      </c>
      <c r="U1954">
        <v>1941</v>
      </c>
      <c r="V1954" t="s">
        <v>10666</v>
      </c>
      <c r="W1954" t="s">
        <v>10666</v>
      </c>
      <c r="X1954" t="s">
        <v>10666</v>
      </c>
      <c r="Y1954" t="s">
        <v>10666</v>
      </c>
      <c r="Z1954" t="s">
        <v>2072</v>
      </c>
      <c r="AA1954" s="48" t="s">
        <v>2073</v>
      </c>
      <c r="AB1954" s="41" t="s">
        <v>10950</v>
      </c>
      <c r="AC1954" t="s">
        <v>232</v>
      </c>
      <c r="AD1954" t="s">
        <v>10666</v>
      </c>
      <c r="AE1954" t="s">
        <v>10666</v>
      </c>
      <c r="AF1954" t="s">
        <v>10666</v>
      </c>
    </row>
    <row r="1955" spans="1:32">
      <c r="A1955" t="s">
        <v>2061</v>
      </c>
      <c r="B1955" t="s">
        <v>2062</v>
      </c>
      <c r="C1955" t="s">
        <v>1263</v>
      </c>
      <c r="D1955" t="s">
        <v>146</v>
      </c>
      <c r="E1955">
        <v>34.237200000000001</v>
      </c>
      <c r="F1955">
        <v>-118.99769999999999</v>
      </c>
      <c r="G1955" t="s">
        <v>2063</v>
      </c>
      <c r="H1955" t="s">
        <v>148</v>
      </c>
      <c r="I1955" t="s">
        <v>2063</v>
      </c>
      <c r="J1955" t="s">
        <v>108</v>
      </c>
      <c r="K1955" t="s">
        <v>10666</v>
      </c>
      <c r="L1955" t="s">
        <v>2064</v>
      </c>
      <c r="M1955" s="43">
        <v>31593</v>
      </c>
      <c r="N1955" s="43" t="s">
        <v>10666</v>
      </c>
      <c r="O1955" t="s">
        <v>149</v>
      </c>
      <c r="P1955" t="s">
        <v>150</v>
      </c>
      <c r="Q1955">
        <v>1</v>
      </c>
      <c r="R1955">
        <v>0.15</v>
      </c>
      <c r="S1955">
        <v>550</v>
      </c>
      <c r="T1955">
        <v>41.856925420000003</v>
      </c>
      <c r="U1955" t="s">
        <v>10666</v>
      </c>
      <c r="V1955" t="s">
        <v>10666</v>
      </c>
      <c r="W1955" t="s">
        <v>10666</v>
      </c>
      <c r="X1955" t="s">
        <v>10666</v>
      </c>
      <c r="Y1955" t="s">
        <v>10666</v>
      </c>
      <c r="Z1955" t="s">
        <v>2065</v>
      </c>
      <c r="AA1955" s="48" t="s">
        <v>2066</v>
      </c>
      <c r="AB1955" s="41" t="s">
        <v>10813</v>
      </c>
      <c r="AC1955" t="s">
        <v>153</v>
      </c>
      <c r="AD1955" t="s">
        <v>10666</v>
      </c>
      <c r="AE1955" t="s">
        <v>10666</v>
      </c>
      <c r="AF1955" t="s">
        <v>10666</v>
      </c>
    </row>
    <row r="1956" spans="1:32">
      <c r="A1956" t="s">
        <v>2048</v>
      </c>
      <c r="B1956" t="s">
        <v>2049</v>
      </c>
      <c r="C1956" t="s">
        <v>2050</v>
      </c>
      <c r="D1956" t="s">
        <v>286</v>
      </c>
      <c r="E1956">
        <v>42.412500000000001</v>
      </c>
      <c r="F1956">
        <v>-73.674300000000002</v>
      </c>
      <c r="G1956" t="s">
        <v>2051</v>
      </c>
      <c r="H1956" t="s">
        <v>459</v>
      </c>
      <c r="I1956" t="s">
        <v>2051</v>
      </c>
      <c r="J1956" t="s">
        <v>108</v>
      </c>
      <c r="K1956" t="s">
        <v>10666</v>
      </c>
      <c r="L1956" t="s">
        <v>2052</v>
      </c>
      <c r="M1956" s="43">
        <v>32125</v>
      </c>
      <c r="N1956" s="43">
        <v>46721</v>
      </c>
      <c r="O1956" t="s">
        <v>161</v>
      </c>
      <c r="P1956" t="s">
        <v>162</v>
      </c>
      <c r="Q1956">
        <v>2</v>
      </c>
      <c r="R1956">
        <v>0.45</v>
      </c>
      <c r="S1956">
        <v>1750</v>
      </c>
      <c r="T1956">
        <v>44.393708779999997</v>
      </c>
      <c r="U1956">
        <v>1895</v>
      </c>
      <c r="V1956" t="s">
        <v>10666</v>
      </c>
      <c r="W1956" t="s">
        <v>10666</v>
      </c>
      <c r="X1956" t="s">
        <v>10666</v>
      </c>
      <c r="Y1956" t="s">
        <v>10666</v>
      </c>
      <c r="Z1956" t="s">
        <v>2053</v>
      </c>
      <c r="AA1956" s="48" t="s">
        <v>2054</v>
      </c>
      <c r="AB1956" s="41" t="s">
        <v>10959</v>
      </c>
      <c r="AC1956" t="s">
        <v>232</v>
      </c>
      <c r="AD1956" t="s">
        <v>10666</v>
      </c>
      <c r="AE1956" t="s">
        <v>10666</v>
      </c>
      <c r="AF1956" t="s">
        <v>10666</v>
      </c>
    </row>
    <row r="1957" spans="1:32">
      <c r="A1957" t="s">
        <v>2055</v>
      </c>
      <c r="B1957" t="s">
        <v>2056</v>
      </c>
      <c r="C1957" t="s">
        <v>569</v>
      </c>
      <c r="D1957" t="s">
        <v>146</v>
      </c>
      <c r="E1957">
        <v>33.072499999999998</v>
      </c>
      <c r="F1957">
        <v>-117.199</v>
      </c>
      <c r="G1957" t="s">
        <v>2057</v>
      </c>
      <c r="H1957" t="s">
        <v>148</v>
      </c>
      <c r="I1957" t="s">
        <v>2057</v>
      </c>
      <c r="J1957" t="s">
        <v>108</v>
      </c>
      <c r="K1957" t="s">
        <v>10666</v>
      </c>
      <c r="L1957" t="s">
        <v>2058</v>
      </c>
      <c r="M1957" s="43">
        <v>31665</v>
      </c>
      <c r="N1957" s="43" t="s">
        <v>10666</v>
      </c>
      <c r="O1957" t="s">
        <v>149</v>
      </c>
      <c r="P1957" t="s">
        <v>150</v>
      </c>
      <c r="Q1957">
        <v>1</v>
      </c>
      <c r="R1957">
        <v>0.45</v>
      </c>
      <c r="S1957">
        <v>700</v>
      </c>
      <c r="T1957">
        <v>17.75748351</v>
      </c>
      <c r="U1957">
        <v>1990</v>
      </c>
      <c r="V1957" t="s">
        <v>10666</v>
      </c>
      <c r="W1957" t="s">
        <v>10666</v>
      </c>
      <c r="X1957" t="s">
        <v>10666</v>
      </c>
      <c r="Y1957" t="s">
        <v>10666</v>
      </c>
      <c r="Z1957" t="s">
        <v>2059</v>
      </c>
      <c r="AA1957" s="48" t="s">
        <v>2060</v>
      </c>
      <c r="AB1957" s="41" t="s">
        <v>10846</v>
      </c>
      <c r="AC1957" t="s">
        <v>153</v>
      </c>
      <c r="AD1957" t="s">
        <v>10666</v>
      </c>
      <c r="AE1957" t="s">
        <v>10666</v>
      </c>
      <c r="AF1957" t="s">
        <v>10666</v>
      </c>
    </row>
    <row r="1958" spans="1:32">
      <c r="A1958" t="s">
        <v>2042</v>
      </c>
      <c r="B1958" t="s">
        <v>2043</v>
      </c>
      <c r="C1958" t="s">
        <v>711</v>
      </c>
      <c r="D1958" t="s">
        <v>178</v>
      </c>
      <c r="E1958">
        <v>40.166699999999999</v>
      </c>
      <c r="F1958">
        <v>-105.15</v>
      </c>
      <c r="G1958" t="s">
        <v>2044</v>
      </c>
      <c r="H1958" t="s">
        <v>148</v>
      </c>
      <c r="I1958" t="s">
        <v>2044</v>
      </c>
      <c r="J1958" t="s">
        <v>108</v>
      </c>
      <c r="K1958" t="s">
        <v>10666</v>
      </c>
      <c r="L1958" t="s">
        <v>2045</v>
      </c>
      <c r="M1958" s="43">
        <v>31455</v>
      </c>
      <c r="N1958" s="43" t="s">
        <v>10666</v>
      </c>
      <c r="O1958" t="s">
        <v>149</v>
      </c>
      <c r="P1958" t="s">
        <v>150</v>
      </c>
      <c r="Q1958">
        <v>1</v>
      </c>
      <c r="R1958">
        <v>0.22500000000000001</v>
      </c>
      <c r="S1958">
        <v>1160</v>
      </c>
      <c r="T1958">
        <v>58.853373920000003</v>
      </c>
      <c r="U1958">
        <v>1987</v>
      </c>
      <c r="V1958" t="s">
        <v>10666</v>
      </c>
      <c r="W1958" t="s">
        <v>10666</v>
      </c>
      <c r="X1958" t="s">
        <v>10666</v>
      </c>
      <c r="Y1958" t="s">
        <v>10666</v>
      </c>
      <c r="Z1958" t="s">
        <v>2046</v>
      </c>
      <c r="AA1958" s="48" t="s">
        <v>2047</v>
      </c>
      <c r="AB1958" s="41" t="s">
        <v>10802</v>
      </c>
      <c r="AC1958" t="s">
        <v>153</v>
      </c>
      <c r="AD1958" t="s">
        <v>10666</v>
      </c>
      <c r="AE1958" t="s">
        <v>10666</v>
      </c>
      <c r="AF1958" t="s">
        <v>10666</v>
      </c>
    </row>
    <row r="1959" spans="1:32">
      <c r="A1959" t="s">
        <v>2029</v>
      </c>
      <c r="B1959" t="s">
        <v>2030</v>
      </c>
      <c r="C1959" t="s">
        <v>633</v>
      </c>
      <c r="D1959" t="s">
        <v>483</v>
      </c>
      <c r="E1959">
        <v>42.952072000000001</v>
      </c>
      <c r="F1959">
        <v>-114.453776</v>
      </c>
      <c r="G1959" t="s">
        <v>2031</v>
      </c>
      <c r="H1959" t="s">
        <v>459</v>
      </c>
      <c r="I1959" t="s">
        <v>2031</v>
      </c>
      <c r="J1959" t="s">
        <v>108</v>
      </c>
      <c r="K1959" t="s">
        <v>10666</v>
      </c>
      <c r="L1959" t="s">
        <v>2032</v>
      </c>
      <c r="M1959" s="43">
        <v>32653</v>
      </c>
      <c r="N1959" s="43">
        <v>50890</v>
      </c>
      <c r="O1959" t="s">
        <v>161</v>
      </c>
      <c r="P1959" t="s">
        <v>162</v>
      </c>
      <c r="Q1959">
        <v>4</v>
      </c>
      <c r="R1959">
        <v>0.94499999999999995</v>
      </c>
      <c r="S1959">
        <v>5986</v>
      </c>
      <c r="T1959">
        <v>72.310405639999999</v>
      </c>
      <c r="U1959">
        <v>1922</v>
      </c>
      <c r="V1959" t="s">
        <v>10666</v>
      </c>
      <c r="W1959" t="s">
        <v>10666</v>
      </c>
      <c r="X1959" t="s">
        <v>10666</v>
      </c>
      <c r="Y1959" t="s">
        <v>10666</v>
      </c>
      <c r="Z1959" t="s">
        <v>2033</v>
      </c>
      <c r="AA1959" s="48" t="s">
        <v>2034</v>
      </c>
      <c r="AB1959" s="41" t="s">
        <v>10694</v>
      </c>
      <c r="AC1959" t="s">
        <v>153</v>
      </c>
      <c r="AD1959" t="s">
        <v>10666</v>
      </c>
      <c r="AE1959" t="s">
        <v>10666</v>
      </c>
      <c r="AF1959" t="s">
        <v>10666</v>
      </c>
    </row>
    <row r="1960" spans="1:32">
      <c r="A1960" t="s">
        <v>2035</v>
      </c>
      <c r="B1960" t="s">
        <v>2036</v>
      </c>
      <c r="C1960" t="s">
        <v>2037</v>
      </c>
      <c r="D1960" t="s">
        <v>350</v>
      </c>
      <c r="E1960">
        <v>41.327800000000003</v>
      </c>
      <c r="F1960">
        <v>-75.686199999999999</v>
      </c>
      <c r="G1960" t="s">
        <v>2038</v>
      </c>
      <c r="H1960" t="s">
        <v>459</v>
      </c>
      <c r="I1960" t="s">
        <v>2038</v>
      </c>
      <c r="J1960" t="s">
        <v>108</v>
      </c>
      <c r="K1960" t="s">
        <v>10666</v>
      </c>
      <c r="L1960" t="s">
        <v>2039</v>
      </c>
      <c r="M1960" s="43">
        <v>32029</v>
      </c>
      <c r="N1960" s="43" t="s">
        <v>10666</v>
      </c>
      <c r="O1960" t="s">
        <v>149</v>
      </c>
      <c r="P1960" t="s">
        <v>150</v>
      </c>
      <c r="Q1960">
        <v>1</v>
      </c>
      <c r="R1960">
        <v>0.15</v>
      </c>
      <c r="S1960">
        <v>860</v>
      </c>
      <c r="T1960">
        <v>65.449010650000005</v>
      </c>
      <c r="U1960">
        <v>1991</v>
      </c>
      <c r="V1960" t="s">
        <v>10666</v>
      </c>
      <c r="W1960" t="s">
        <v>10666</v>
      </c>
      <c r="X1960" t="s">
        <v>10666</v>
      </c>
      <c r="Y1960" t="s">
        <v>10666</v>
      </c>
      <c r="Z1960" t="s">
        <v>2040</v>
      </c>
      <c r="AA1960" s="48" t="s">
        <v>2041</v>
      </c>
      <c r="AB1960" s="41" t="s">
        <v>11361</v>
      </c>
      <c r="AC1960" t="s">
        <v>301</v>
      </c>
      <c r="AD1960" t="s">
        <v>10666</v>
      </c>
      <c r="AE1960" t="s">
        <v>10666</v>
      </c>
      <c r="AF1960" t="s">
        <v>10666</v>
      </c>
    </row>
    <row r="1961" spans="1:32">
      <c r="A1961" t="s">
        <v>2025</v>
      </c>
      <c r="B1961" t="s">
        <v>2026</v>
      </c>
      <c r="C1961" t="s">
        <v>1969</v>
      </c>
      <c r="D1961" t="s">
        <v>551</v>
      </c>
      <c r="E1961">
        <v>43.185476000000001</v>
      </c>
      <c r="F1961">
        <v>-88.705354</v>
      </c>
      <c r="G1961" t="s">
        <v>2027</v>
      </c>
      <c r="H1961" t="s">
        <v>459</v>
      </c>
      <c r="I1961" t="s">
        <v>2027</v>
      </c>
      <c r="J1961" t="s">
        <v>108</v>
      </c>
      <c r="K1961" t="s">
        <v>10666</v>
      </c>
      <c r="L1961" t="s">
        <v>2028</v>
      </c>
      <c r="M1961" s="43">
        <v>32570</v>
      </c>
      <c r="N1961" s="43" t="s">
        <v>10666</v>
      </c>
      <c r="O1961" t="s">
        <v>10666</v>
      </c>
      <c r="P1961" t="s">
        <v>150</v>
      </c>
      <c r="Q1961">
        <v>1</v>
      </c>
      <c r="R1961">
        <v>0.26500000000000001</v>
      </c>
      <c r="S1961" t="s">
        <v>10666</v>
      </c>
      <c r="T1961" t="s">
        <v>10666</v>
      </c>
      <c r="U1961">
        <v>1994</v>
      </c>
      <c r="V1961" t="s">
        <v>10666</v>
      </c>
      <c r="W1961" t="s">
        <v>10666</v>
      </c>
      <c r="X1961" t="s">
        <v>10666</v>
      </c>
      <c r="Y1961" t="s">
        <v>10666</v>
      </c>
      <c r="Z1961" t="s">
        <v>752</v>
      </c>
      <c r="AA1961" s="48" t="s">
        <v>1972</v>
      </c>
      <c r="AB1961" s="41" t="s">
        <v>11359</v>
      </c>
      <c r="AC1961" t="s">
        <v>301</v>
      </c>
      <c r="AD1961" t="s">
        <v>10666</v>
      </c>
      <c r="AE1961" t="s">
        <v>10666</v>
      </c>
      <c r="AF1961" t="s">
        <v>10666</v>
      </c>
    </row>
    <row r="1962" spans="1:32">
      <c r="A1962" t="s">
        <v>2018</v>
      </c>
      <c r="B1962" t="s">
        <v>2019</v>
      </c>
      <c r="C1962" t="s">
        <v>2020</v>
      </c>
      <c r="D1962" t="s">
        <v>307</v>
      </c>
      <c r="E1962">
        <v>42.412199999999999</v>
      </c>
      <c r="F1962">
        <v>-73.1952</v>
      </c>
      <c r="G1962" t="s">
        <v>2021</v>
      </c>
      <c r="H1962" t="s">
        <v>148</v>
      </c>
      <c r="I1962" t="s">
        <v>2021</v>
      </c>
      <c r="J1962" t="s">
        <v>108</v>
      </c>
      <c r="K1962" t="s">
        <v>10666</v>
      </c>
      <c r="L1962" t="s">
        <v>2022</v>
      </c>
      <c r="M1962" s="43">
        <v>31819</v>
      </c>
      <c r="N1962" s="43" t="s">
        <v>10666</v>
      </c>
      <c r="O1962" t="s">
        <v>149</v>
      </c>
      <c r="P1962" t="s">
        <v>150</v>
      </c>
      <c r="Q1962">
        <v>1</v>
      </c>
      <c r="R1962">
        <v>0.22500000000000001</v>
      </c>
      <c r="S1962" t="s">
        <v>10666</v>
      </c>
      <c r="T1962" t="s">
        <v>10666</v>
      </c>
      <c r="U1962">
        <v>1987</v>
      </c>
      <c r="V1962" t="s">
        <v>10666</v>
      </c>
      <c r="W1962" t="s">
        <v>10666</v>
      </c>
      <c r="X1962" t="s">
        <v>10666</v>
      </c>
      <c r="Y1962" t="s">
        <v>10666</v>
      </c>
      <c r="Z1962" t="s">
        <v>2023</v>
      </c>
      <c r="AA1962" s="48" t="s">
        <v>2024</v>
      </c>
      <c r="AB1962" s="41" t="s">
        <v>11360</v>
      </c>
      <c r="AC1962" t="s">
        <v>232</v>
      </c>
      <c r="AD1962" t="s">
        <v>10666</v>
      </c>
      <c r="AE1962" t="s">
        <v>10666</v>
      </c>
      <c r="AF1962" t="s">
        <v>10666</v>
      </c>
    </row>
    <row r="1963" spans="1:32">
      <c r="A1963" t="s">
        <v>2012</v>
      </c>
      <c r="B1963" t="s">
        <v>2013</v>
      </c>
      <c r="C1963" t="s">
        <v>387</v>
      </c>
      <c r="D1963" t="s">
        <v>319</v>
      </c>
      <c r="E1963">
        <v>41.432600000000001</v>
      </c>
      <c r="F1963">
        <v>-73.276899999999998</v>
      </c>
      <c r="G1963" t="s">
        <v>2014</v>
      </c>
      <c r="H1963" t="s">
        <v>459</v>
      </c>
      <c r="I1963" t="s">
        <v>2014</v>
      </c>
      <c r="J1963" t="s">
        <v>108</v>
      </c>
      <c r="K1963" t="s">
        <v>10666</v>
      </c>
      <c r="L1963" t="s">
        <v>2015</v>
      </c>
      <c r="M1963" s="43">
        <v>31819</v>
      </c>
      <c r="N1963" s="43" t="s">
        <v>10666</v>
      </c>
      <c r="O1963" t="s">
        <v>10666</v>
      </c>
      <c r="P1963" t="s">
        <v>150</v>
      </c>
      <c r="Q1963">
        <v>1</v>
      </c>
      <c r="R1963">
        <v>0.11</v>
      </c>
      <c r="S1963" t="s">
        <v>10666</v>
      </c>
      <c r="T1963" t="s">
        <v>10666</v>
      </c>
      <c r="U1963">
        <v>1938</v>
      </c>
      <c r="V1963" t="s">
        <v>10666</v>
      </c>
      <c r="W1963" t="s">
        <v>10666</v>
      </c>
      <c r="X1963" t="s">
        <v>10666</v>
      </c>
      <c r="Y1963" t="s">
        <v>10666</v>
      </c>
      <c r="Z1963" t="s">
        <v>2016</v>
      </c>
      <c r="AA1963" s="48" t="s">
        <v>2017</v>
      </c>
      <c r="AB1963" s="41" t="s">
        <v>10889</v>
      </c>
      <c r="AC1963" t="s">
        <v>232</v>
      </c>
      <c r="AD1963" t="s">
        <v>10666</v>
      </c>
      <c r="AE1963" t="s">
        <v>10666</v>
      </c>
      <c r="AF1963" t="s">
        <v>10666</v>
      </c>
    </row>
    <row r="1964" spans="1:32">
      <c r="A1964" t="s">
        <v>2008</v>
      </c>
      <c r="B1964" t="s">
        <v>2009</v>
      </c>
      <c r="C1964" t="s">
        <v>1975</v>
      </c>
      <c r="D1964" t="s">
        <v>146</v>
      </c>
      <c r="E1964">
        <v>33.966700000000003</v>
      </c>
      <c r="F1964">
        <v>-116.88330000000001</v>
      </c>
      <c r="G1964" t="s">
        <v>1976</v>
      </c>
      <c r="H1964" t="s">
        <v>148</v>
      </c>
      <c r="I1964" t="s">
        <v>1976</v>
      </c>
      <c r="J1964" t="s">
        <v>108</v>
      </c>
      <c r="K1964" t="s">
        <v>10666</v>
      </c>
      <c r="L1964" t="s">
        <v>2010</v>
      </c>
      <c r="M1964" s="43">
        <v>31763</v>
      </c>
      <c r="N1964" s="43" t="s">
        <v>10666</v>
      </c>
      <c r="O1964" t="s">
        <v>149</v>
      </c>
      <c r="P1964" t="s">
        <v>150</v>
      </c>
      <c r="Q1964">
        <v>2</v>
      </c>
      <c r="R1964">
        <v>0.48</v>
      </c>
      <c r="S1964">
        <v>3000</v>
      </c>
      <c r="T1964">
        <v>71.347031959999995</v>
      </c>
      <c r="U1964">
        <v>1988</v>
      </c>
      <c r="V1964" t="s">
        <v>10666</v>
      </c>
      <c r="W1964" t="s">
        <v>10666</v>
      </c>
      <c r="X1964" t="s">
        <v>10666</v>
      </c>
      <c r="Y1964" t="s">
        <v>10666</v>
      </c>
      <c r="Z1964" t="s">
        <v>2011</v>
      </c>
      <c r="AA1964" s="48" t="s">
        <v>1979</v>
      </c>
      <c r="AB1964" s="41" t="s">
        <v>10797</v>
      </c>
      <c r="AC1964" t="s">
        <v>153</v>
      </c>
      <c r="AD1964" t="s">
        <v>10666</v>
      </c>
      <c r="AE1964" t="s">
        <v>10666</v>
      </c>
      <c r="AF1964" t="s">
        <v>10666</v>
      </c>
    </row>
    <row r="1965" spans="1:32">
      <c r="A1965" t="s">
        <v>1980</v>
      </c>
      <c r="B1965" t="s">
        <v>1981</v>
      </c>
      <c r="C1965" t="s">
        <v>1982</v>
      </c>
      <c r="D1965" t="s">
        <v>551</v>
      </c>
      <c r="E1965">
        <v>44.683300000000003</v>
      </c>
      <c r="F1965">
        <v>-92.0167</v>
      </c>
      <c r="G1965" t="s">
        <v>1983</v>
      </c>
      <c r="H1965" t="s">
        <v>459</v>
      </c>
      <c r="I1965" t="s">
        <v>1983</v>
      </c>
      <c r="J1965" t="s">
        <v>108</v>
      </c>
      <c r="K1965" t="s">
        <v>10666</v>
      </c>
      <c r="L1965" t="s">
        <v>1984</v>
      </c>
      <c r="M1965" s="43">
        <v>31846</v>
      </c>
      <c r="N1965" s="43" t="s">
        <v>10666</v>
      </c>
      <c r="O1965" t="s">
        <v>161</v>
      </c>
      <c r="P1965" t="s">
        <v>150</v>
      </c>
      <c r="Q1965">
        <v>1</v>
      </c>
      <c r="R1965">
        <v>0.34499999999999997</v>
      </c>
      <c r="S1965">
        <v>2030</v>
      </c>
      <c r="T1965">
        <v>67.169611540000005</v>
      </c>
      <c r="U1965">
        <v>1992</v>
      </c>
      <c r="V1965" t="s">
        <v>10666</v>
      </c>
      <c r="W1965" t="s">
        <v>10666</v>
      </c>
      <c r="X1965" t="s">
        <v>10666</v>
      </c>
      <c r="Y1965" t="s">
        <v>10666</v>
      </c>
      <c r="Z1965" t="s">
        <v>1981</v>
      </c>
      <c r="AA1965" s="48" t="s">
        <v>1985</v>
      </c>
      <c r="AB1965" s="41" t="s">
        <v>10958</v>
      </c>
      <c r="AC1965" t="s">
        <v>601</v>
      </c>
      <c r="AD1965" t="s">
        <v>10666</v>
      </c>
      <c r="AE1965" t="s">
        <v>10666</v>
      </c>
      <c r="AF1965" t="s">
        <v>10666</v>
      </c>
    </row>
    <row r="1966" spans="1:32">
      <c r="A1966" t="s">
        <v>1973</v>
      </c>
      <c r="B1966" t="s">
        <v>1974</v>
      </c>
      <c r="C1966" t="s">
        <v>1975</v>
      </c>
      <c r="D1966" t="s">
        <v>146</v>
      </c>
      <c r="E1966">
        <v>33.998199999999997</v>
      </c>
      <c r="F1966">
        <v>-116.8922</v>
      </c>
      <c r="G1966" t="s">
        <v>1976</v>
      </c>
      <c r="H1966" t="s">
        <v>148</v>
      </c>
      <c r="I1966" t="s">
        <v>1976</v>
      </c>
      <c r="J1966" t="s">
        <v>108</v>
      </c>
      <c r="K1966" t="s">
        <v>10666</v>
      </c>
      <c r="L1966" t="s">
        <v>1977</v>
      </c>
      <c r="M1966" s="43">
        <v>31841</v>
      </c>
      <c r="N1966" s="43" t="s">
        <v>10666</v>
      </c>
      <c r="O1966" t="s">
        <v>149</v>
      </c>
      <c r="P1966" t="s">
        <v>150</v>
      </c>
      <c r="Q1966">
        <v>1</v>
      </c>
      <c r="R1966">
        <v>0.41</v>
      </c>
      <c r="S1966">
        <v>2180</v>
      </c>
      <c r="T1966">
        <v>60.697182310000002</v>
      </c>
      <c r="U1966">
        <v>1990</v>
      </c>
      <c r="V1966" t="s">
        <v>10666</v>
      </c>
      <c r="W1966" t="s">
        <v>10666</v>
      </c>
      <c r="X1966" t="s">
        <v>10666</v>
      </c>
      <c r="Y1966" t="s">
        <v>10666</v>
      </c>
      <c r="Z1966" t="s">
        <v>1978</v>
      </c>
      <c r="AA1966" s="48" t="s">
        <v>1979</v>
      </c>
      <c r="AB1966" s="41" t="s">
        <v>10797</v>
      </c>
      <c r="AC1966" t="s">
        <v>153</v>
      </c>
      <c r="AD1966" t="s">
        <v>10666</v>
      </c>
      <c r="AE1966" t="s">
        <v>10666</v>
      </c>
      <c r="AF1966" t="s">
        <v>10666</v>
      </c>
    </row>
    <row r="1967" spans="1:32">
      <c r="A1967" t="s">
        <v>1960</v>
      </c>
      <c r="B1967" t="s">
        <v>1961</v>
      </c>
      <c r="C1967" t="s">
        <v>1962</v>
      </c>
      <c r="D1967" t="s">
        <v>178</v>
      </c>
      <c r="E1967">
        <v>38.962299999999999</v>
      </c>
      <c r="F1967">
        <v>-106.2059</v>
      </c>
      <c r="G1967" t="s">
        <v>1963</v>
      </c>
      <c r="H1967" t="s">
        <v>459</v>
      </c>
      <c r="I1967" t="s">
        <v>1963</v>
      </c>
      <c r="J1967" t="s">
        <v>108</v>
      </c>
      <c r="K1967" t="s">
        <v>10666</v>
      </c>
      <c r="L1967" t="s">
        <v>1964</v>
      </c>
      <c r="M1967" s="43">
        <v>33053</v>
      </c>
      <c r="N1967" s="43">
        <v>45169</v>
      </c>
      <c r="O1967" t="s">
        <v>149</v>
      </c>
      <c r="P1967" t="s">
        <v>162</v>
      </c>
      <c r="Q1967">
        <v>1</v>
      </c>
      <c r="R1967">
        <v>4.4999999999999998E-2</v>
      </c>
      <c r="S1967">
        <v>103.68</v>
      </c>
      <c r="T1967">
        <v>26.301369860000001</v>
      </c>
      <c r="U1967" t="s">
        <v>10666</v>
      </c>
      <c r="V1967" t="s">
        <v>10666</v>
      </c>
      <c r="W1967" t="s">
        <v>10666</v>
      </c>
      <c r="X1967" t="s">
        <v>10666</v>
      </c>
      <c r="Y1967" t="s">
        <v>10666</v>
      </c>
      <c r="Z1967" t="s">
        <v>1965</v>
      </c>
      <c r="AA1967" s="48" t="s">
        <v>1966</v>
      </c>
      <c r="AB1967" s="41" t="s">
        <v>11043</v>
      </c>
      <c r="AC1967" t="s">
        <v>153</v>
      </c>
      <c r="AD1967" t="s">
        <v>10666</v>
      </c>
      <c r="AE1967" t="s">
        <v>10666</v>
      </c>
      <c r="AF1967" t="s">
        <v>10666</v>
      </c>
    </row>
    <row r="1968" spans="1:32">
      <c r="A1968" t="s">
        <v>1967</v>
      </c>
      <c r="B1968" t="s">
        <v>1968</v>
      </c>
      <c r="C1968" t="s">
        <v>1969</v>
      </c>
      <c r="D1968" t="s">
        <v>551</v>
      </c>
      <c r="E1968">
        <v>43.191885999999997</v>
      </c>
      <c r="F1968">
        <v>-88.725652999999994</v>
      </c>
      <c r="G1968" t="s">
        <v>1970</v>
      </c>
      <c r="H1968" t="s">
        <v>459</v>
      </c>
      <c r="I1968" t="s">
        <v>1970</v>
      </c>
      <c r="J1968" t="s">
        <v>108</v>
      </c>
      <c r="K1968" t="s">
        <v>10666</v>
      </c>
      <c r="L1968" t="s">
        <v>1971</v>
      </c>
      <c r="M1968" s="43">
        <v>33158</v>
      </c>
      <c r="N1968" s="43" t="s">
        <v>10666</v>
      </c>
      <c r="O1968" t="s">
        <v>10666</v>
      </c>
      <c r="P1968" t="s">
        <v>150</v>
      </c>
      <c r="Q1968">
        <v>2</v>
      </c>
      <c r="R1968">
        <v>0.33600000000000002</v>
      </c>
      <c r="S1968" t="s">
        <v>10666</v>
      </c>
      <c r="T1968" t="s">
        <v>10666</v>
      </c>
      <c r="U1968">
        <v>1993</v>
      </c>
      <c r="V1968" t="s">
        <v>10666</v>
      </c>
      <c r="W1968" t="s">
        <v>10666</v>
      </c>
      <c r="X1968" t="s">
        <v>10666</v>
      </c>
      <c r="Y1968" t="s">
        <v>10666</v>
      </c>
      <c r="Z1968" t="s">
        <v>752</v>
      </c>
      <c r="AA1968" s="48" t="s">
        <v>1972</v>
      </c>
      <c r="AB1968" s="41" t="s">
        <v>11359</v>
      </c>
      <c r="AC1968" t="s">
        <v>301</v>
      </c>
      <c r="AD1968" t="s">
        <v>10666</v>
      </c>
      <c r="AE1968" t="s">
        <v>10666</v>
      </c>
      <c r="AF1968" t="s">
        <v>10666</v>
      </c>
    </row>
    <row r="1969" spans="1:32">
      <c r="A1969" t="s">
        <v>1958</v>
      </c>
      <c r="B1969" t="s">
        <v>1959</v>
      </c>
      <c r="C1969" t="s">
        <v>1186</v>
      </c>
      <c r="D1969" t="s">
        <v>307</v>
      </c>
      <c r="E1969">
        <v>42.5961</v>
      </c>
      <c r="F1969">
        <v>-72.219200000000001</v>
      </c>
      <c r="G1969" t="s">
        <v>1955</v>
      </c>
      <c r="H1969" t="s">
        <v>459</v>
      </c>
      <c r="I1969" t="s">
        <v>1955</v>
      </c>
      <c r="J1969" t="s">
        <v>108</v>
      </c>
      <c r="K1969" t="s">
        <v>10666</v>
      </c>
      <c r="L1969" t="s">
        <v>1956</v>
      </c>
      <c r="M1969" s="43">
        <v>32185</v>
      </c>
      <c r="N1969" s="43" t="s">
        <v>10666</v>
      </c>
      <c r="O1969" t="s">
        <v>10666</v>
      </c>
      <c r="P1969" t="s">
        <v>150</v>
      </c>
      <c r="Q1969">
        <v>1</v>
      </c>
      <c r="R1969">
        <v>0.25</v>
      </c>
      <c r="S1969" t="s">
        <v>10666</v>
      </c>
      <c r="T1969" t="s">
        <v>10666</v>
      </c>
      <c r="U1969">
        <v>1931</v>
      </c>
      <c r="V1969" t="s">
        <v>10666</v>
      </c>
      <c r="W1969" t="s">
        <v>10666</v>
      </c>
      <c r="X1969" t="s">
        <v>10666</v>
      </c>
      <c r="Y1969" t="s">
        <v>10666</v>
      </c>
      <c r="Z1969" t="s">
        <v>1957</v>
      </c>
      <c r="AA1969" s="48" t="s">
        <v>1190</v>
      </c>
      <c r="AB1969" s="41" t="s">
        <v>10822</v>
      </c>
      <c r="AC1969" t="s">
        <v>232</v>
      </c>
      <c r="AD1969" t="s">
        <v>10666</v>
      </c>
      <c r="AE1969" t="s">
        <v>10666</v>
      </c>
      <c r="AF1969" t="s">
        <v>10666</v>
      </c>
    </row>
    <row r="1970" spans="1:32">
      <c r="A1970" t="s">
        <v>1953</v>
      </c>
      <c r="B1970" t="s">
        <v>1954</v>
      </c>
      <c r="C1970" t="s">
        <v>1186</v>
      </c>
      <c r="D1970" t="s">
        <v>307</v>
      </c>
      <c r="E1970">
        <v>42.596499999999999</v>
      </c>
      <c r="F1970">
        <v>-72.220600000000005</v>
      </c>
      <c r="G1970" t="s">
        <v>1955</v>
      </c>
      <c r="H1970" t="s">
        <v>459</v>
      </c>
      <c r="I1970" t="s">
        <v>1955</v>
      </c>
      <c r="J1970" t="s">
        <v>108</v>
      </c>
      <c r="K1970" t="s">
        <v>10666</v>
      </c>
      <c r="L1970" t="s">
        <v>1956</v>
      </c>
      <c r="M1970" s="43">
        <v>32185</v>
      </c>
      <c r="N1970" s="43" t="s">
        <v>10666</v>
      </c>
      <c r="O1970" t="s">
        <v>10666</v>
      </c>
      <c r="P1970" t="s">
        <v>150</v>
      </c>
      <c r="Q1970">
        <v>1</v>
      </c>
      <c r="R1970">
        <v>0.25</v>
      </c>
      <c r="S1970" t="s">
        <v>10666</v>
      </c>
      <c r="T1970" t="s">
        <v>10666</v>
      </c>
      <c r="U1970">
        <v>1948</v>
      </c>
      <c r="V1970" t="s">
        <v>10666</v>
      </c>
      <c r="W1970" t="s">
        <v>10666</v>
      </c>
      <c r="X1970" t="s">
        <v>10666</v>
      </c>
      <c r="Y1970" t="s">
        <v>10666</v>
      </c>
      <c r="Z1970" t="s">
        <v>1957</v>
      </c>
      <c r="AA1970" s="48" t="s">
        <v>1190</v>
      </c>
      <c r="AB1970" s="41" t="s">
        <v>10822</v>
      </c>
      <c r="AC1970" t="s">
        <v>232</v>
      </c>
      <c r="AD1970" t="s">
        <v>10666</v>
      </c>
      <c r="AE1970" t="s">
        <v>10666</v>
      </c>
      <c r="AF1970" t="s">
        <v>10666</v>
      </c>
    </row>
    <row r="1971" spans="1:32">
      <c r="A1971" t="s">
        <v>1946</v>
      </c>
      <c r="B1971" t="s">
        <v>1947</v>
      </c>
      <c r="C1971" t="s">
        <v>1948</v>
      </c>
      <c r="D1971" t="s">
        <v>157</v>
      </c>
      <c r="E1971">
        <v>47.231699999999996</v>
      </c>
      <c r="F1971">
        <v>-122.4447</v>
      </c>
      <c r="G1971" t="s">
        <v>1949</v>
      </c>
      <c r="H1971" t="s">
        <v>148</v>
      </c>
      <c r="I1971" t="s">
        <v>1949</v>
      </c>
      <c r="J1971" t="s">
        <v>108</v>
      </c>
      <c r="K1971" t="s">
        <v>10666</v>
      </c>
      <c r="L1971" t="s">
        <v>1950</v>
      </c>
      <c r="M1971" s="43">
        <v>32006</v>
      </c>
      <c r="N1971" s="43" t="s">
        <v>10666</v>
      </c>
      <c r="O1971" t="s">
        <v>149</v>
      </c>
      <c r="P1971" t="s">
        <v>150</v>
      </c>
      <c r="Q1971">
        <v>1</v>
      </c>
      <c r="R1971">
        <v>0.85</v>
      </c>
      <c r="S1971">
        <v>4800</v>
      </c>
      <c r="T1971">
        <v>64.464141819999995</v>
      </c>
      <c r="U1971">
        <v>1990</v>
      </c>
      <c r="V1971" t="s">
        <v>10666</v>
      </c>
      <c r="W1971" t="s">
        <v>10666</v>
      </c>
      <c r="X1971" t="s">
        <v>10666</v>
      </c>
      <c r="Y1971" t="s">
        <v>10666</v>
      </c>
      <c r="Z1971" t="s">
        <v>1951</v>
      </c>
      <c r="AA1971" s="48" t="s">
        <v>1952</v>
      </c>
      <c r="AB1971" s="41" t="s">
        <v>10737</v>
      </c>
      <c r="AC1971" t="s">
        <v>153</v>
      </c>
      <c r="AD1971" t="s">
        <v>10666</v>
      </c>
      <c r="AE1971" t="s">
        <v>10666</v>
      </c>
      <c r="AF1971" t="s">
        <v>10666</v>
      </c>
    </row>
    <row r="1972" spans="1:32">
      <c r="A1972" t="s">
        <v>1941</v>
      </c>
      <c r="B1972" t="s">
        <v>1942</v>
      </c>
      <c r="C1972" t="s">
        <v>765</v>
      </c>
      <c r="D1972" t="s">
        <v>146</v>
      </c>
      <c r="E1972">
        <v>34.126199999999997</v>
      </c>
      <c r="F1972">
        <v>-117.6987</v>
      </c>
      <c r="G1972" t="s">
        <v>1932</v>
      </c>
      <c r="H1972" t="s">
        <v>148</v>
      </c>
      <c r="I1972" t="s">
        <v>1932</v>
      </c>
      <c r="J1972" t="s">
        <v>108</v>
      </c>
      <c r="K1972" t="s">
        <v>10666</v>
      </c>
      <c r="L1972" t="s">
        <v>1943</v>
      </c>
      <c r="M1972" s="43">
        <v>31912</v>
      </c>
      <c r="N1972" s="43" t="s">
        <v>10666</v>
      </c>
      <c r="O1972" t="s">
        <v>149</v>
      </c>
      <c r="P1972" t="s">
        <v>150</v>
      </c>
      <c r="Q1972">
        <v>1</v>
      </c>
      <c r="R1972">
        <v>0.53</v>
      </c>
      <c r="S1972">
        <v>1972</v>
      </c>
      <c r="T1972">
        <v>42.474368920000003</v>
      </c>
      <c r="U1972" t="s">
        <v>10666</v>
      </c>
      <c r="V1972" t="s">
        <v>10666</v>
      </c>
      <c r="W1972" t="s">
        <v>10666</v>
      </c>
      <c r="X1972" t="s">
        <v>10666</v>
      </c>
      <c r="Y1972" t="s">
        <v>10666</v>
      </c>
      <c r="Z1972" t="s">
        <v>1944</v>
      </c>
      <c r="AA1972" s="48" t="s">
        <v>1945</v>
      </c>
      <c r="AB1972" s="41" t="s">
        <v>10721</v>
      </c>
      <c r="AC1972" t="s">
        <v>153</v>
      </c>
      <c r="AD1972" t="s">
        <v>10666</v>
      </c>
      <c r="AE1972" t="s">
        <v>10666</v>
      </c>
      <c r="AF1972" t="s">
        <v>10666</v>
      </c>
    </row>
    <row r="1973" spans="1:32">
      <c r="A1973" t="s">
        <v>1936</v>
      </c>
      <c r="B1973" t="s">
        <v>1937</v>
      </c>
      <c r="C1973" t="s">
        <v>765</v>
      </c>
      <c r="D1973" t="s">
        <v>146</v>
      </c>
      <c r="E1973">
        <v>34.099800000000002</v>
      </c>
      <c r="F1973">
        <v>-117.75620000000001</v>
      </c>
      <c r="G1973" t="s">
        <v>1932</v>
      </c>
      <c r="H1973" t="s">
        <v>148</v>
      </c>
      <c r="I1973" t="s">
        <v>1932</v>
      </c>
      <c r="J1973" t="s">
        <v>108</v>
      </c>
      <c r="K1973" t="s">
        <v>10666</v>
      </c>
      <c r="L1973" t="s">
        <v>1938</v>
      </c>
      <c r="M1973" s="43">
        <v>31912</v>
      </c>
      <c r="N1973" s="43" t="s">
        <v>10666</v>
      </c>
      <c r="O1973" t="s">
        <v>149</v>
      </c>
      <c r="P1973" t="s">
        <v>150</v>
      </c>
      <c r="Q1973">
        <v>1</v>
      </c>
      <c r="R1973">
        <v>0.2</v>
      </c>
      <c r="S1973">
        <v>976</v>
      </c>
      <c r="T1973">
        <v>55.707762559999999</v>
      </c>
      <c r="U1973" t="s">
        <v>10666</v>
      </c>
      <c r="V1973" t="s">
        <v>10666</v>
      </c>
      <c r="W1973" t="s">
        <v>10666</v>
      </c>
      <c r="X1973" t="s">
        <v>10666</v>
      </c>
      <c r="Y1973" t="s">
        <v>10666</v>
      </c>
      <c r="Z1973" t="s">
        <v>1939</v>
      </c>
      <c r="AA1973" s="48" t="s">
        <v>1940</v>
      </c>
      <c r="AB1973" s="41" t="s">
        <v>10721</v>
      </c>
      <c r="AC1973" t="s">
        <v>153</v>
      </c>
      <c r="AD1973" t="s">
        <v>10666</v>
      </c>
      <c r="AE1973" t="s">
        <v>10666</v>
      </c>
      <c r="AF1973" t="s">
        <v>10666</v>
      </c>
    </row>
    <row r="1974" spans="1:32">
      <c r="A1974" t="s">
        <v>1930</v>
      </c>
      <c r="B1974" t="s">
        <v>1931</v>
      </c>
      <c r="C1974" t="s">
        <v>765</v>
      </c>
      <c r="D1974" t="s">
        <v>146</v>
      </c>
      <c r="E1974">
        <v>34.119199999999999</v>
      </c>
      <c r="F1974">
        <v>-117.75020000000001</v>
      </c>
      <c r="G1974" t="s">
        <v>1932</v>
      </c>
      <c r="H1974" t="s">
        <v>148</v>
      </c>
      <c r="I1974" t="s">
        <v>1932</v>
      </c>
      <c r="J1974" t="s">
        <v>108</v>
      </c>
      <c r="K1974" t="s">
        <v>10666</v>
      </c>
      <c r="L1974" t="s">
        <v>1933</v>
      </c>
      <c r="M1974" s="43">
        <v>31912</v>
      </c>
      <c r="N1974" s="43" t="s">
        <v>10666</v>
      </c>
      <c r="O1974" t="s">
        <v>149</v>
      </c>
      <c r="P1974" t="s">
        <v>150</v>
      </c>
      <c r="Q1974">
        <v>1</v>
      </c>
      <c r="R1974">
        <v>0.35</v>
      </c>
      <c r="S1974">
        <v>2210</v>
      </c>
      <c r="T1974">
        <v>72.080887149999995</v>
      </c>
      <c r="U1974" t="s">
        <v>10666</v>
      </c>
      <c r="V1974" t="s">
        <v>10666</v>
      </c>
      <c r="W1974" t="s">
        <v>10666</v>
      </c>
      <c r="X1974" t="s">
        <v>10666</v>
      </c>
      <c r="Y1974" t="s">
        <v>10666</v>
      </c>
      <c r="Z1974" t="s">
        <v>1934</v>
      </c>
      <c r="AA1974" s="48" t="s">
        <v>1935</v>
      </c>
      <c r="AB1974" s="41" t="s">
        <v>10721</v>
      </c>
      <c r="AC1974" t="s">
        <v>153</v>
      </c>
      <c r="AD1974" t="s">
        <v>10666</v>
      </c>
      <c r="AE1974" t="s">
        <v>10666</v>
      </c>
      <c r="AF1974" t="s">
        <v>10666</v>
      </c>
    </row>
    <row r="1975" spans="1:32">
      <c r="A1975" t="s">
        <v>1924</v>
      </c>
      <c r="B1975" t="s">
        <v>1925</v>
      </c>
      <c r="C1975" t="s">
        <v>1797</v>
      </c>
      <c r="D1975" t="s">
        <v>483</v>
      </c>
      <c r="E1975">
        <v>45.098700000000001</v>
      </c>
      <c r="F1975">
        <v>-115.3163</v>
      </c>
      <c r="G1975" t="s">
        <v>1926</v>
      </c>
      <c r="H1975" t="s">
        <v>459</v>
      </c>
      <c r="I1975" t="s">
        <v>1926</v>
      </c>
      <c r="J1975" t="s">
        <v>108</v>
      </c>
      <c r="K1975" t="s">
        <v>10666</v>
      </c>
      <c r="L1975" t="s">
        <v>1927</v>
      </c>
      <c r="M1975" s="43">
        <v>31979</v>
      </c>
      <c r="N1975" s="43" t="s">
        <v>10666</v>
      </c>
      <c r="O1975" t="s">
        <v>149</v>
      </c>
      <c r="P1975" t="s">
        <v>150</v>
      </c>
      <c r="Q1975">
        <v>1</v>
      </c>
      <c r="R1975">
        <v>8.0000000000000002E-3</v>
      </c>
      <c r="S1975">
        <v>43.8</v>
      </c>
      <c r="T1975">
        <v>62.5</v>
      </c>
      <c r="U1975">
        <v>1979</v>
      </c>
      <c r="V1975" t="s">
        <v>10666</v>
      </c>
      <c r="W1975" t="s">
        <v>10666</v>
      </c>
      <c r="X1975" t="s">
        <v>10666</v>
      </c>
      <c r="Y1975" t="s">
        <v>10666</v>
      </c>
      <c r="Z1975" t="s">
        <v>1928</v>
      </c>
      <c r="AA1975" s="48" t="s">
        <v>1929</v>
      </c>
      <c r="AB1975" s="41" t="s">
        <v>11294</v>
      </c>
      <c r="AC1975" t="s">
        <v>153</v>
      </c>
      <c r="AD1975" t="s">
        <v>10666</v>
      </c>
      <c r="AE1975" t="s">
        <v>10666</v>
      </c>
      <c r="AF1975" t="s">
        <v>10666</v>
      </c>
    </row>
    <row r="1976" spans="1:32">
      <c r="A1976" t="s">
        <v>1917</v>
      </c>
      <c r="B1976" t="s">
        <v>1918</v>
      </c>
      <c r="C1976" t="s">
        <v>1919</v>
      </c>
      <c r="D1976" t="s">
        <v>157</v>
      </c>
      <c r="E1976">
        <v>48.23</v>
      </c>
      <c r="F1976">
        <v>-122.02670000000001</v>
      </c>
      <c r="G1976" t="s">
        <v>1920</v>
      </c>
      <c r="H1976" t="s">
        <v>459</v>
      </c>
      <c r="I1976" t="s">
        <v>1920</v>
      </c>
      <c r="J1976" t="s">
        <v>108</v>
      </c>
      <c r="K1976" t="s">
        <v>10666</v>
      </c>
      <c r="L1976" t="s">
        <v>1921</v>
      </c>
      <c r="M1976" s="43">
        <v>32108</v>
      </c>
      <c r="N1976" s="43" t="s">
        <v>10666</v>
      </c>
      <c r="O1976" t="s">
        <v>161</v>
      </c>
      <c r="P1976" t="s">
        <v>150</v>
      </c>
      <c r="Q1976">
        <v>1</v>
      </c>
      <c r="R1976">
        <v>0.1</v>
      </c>
      <c r="S1976">
        <v>620</v>
      </c>
      <c r="T1976">
        <v>70.776255710000001</v>
      </c>
      <c r="U1976">
        <v>1991</v>
      </c>
      <c r="V1976" t="s">
        <v>10666</v>
      </c>
      <c r="W1976" t="s">
        <v>10666</v>
      </c>
      <c r="X1976" t="s">
        <v>10666</v>
      </c>
      <c r="Y1976" t="s">
        <v>10666</v>
      </c>
      <c r="Z1976" t="s">
        <v>1922</v>
      </c>
      <c r="AA1976" s="48" t="s">
        <v>1923</v>
      </c>
      <c r="AB1976" s="41" t="s">
        <v>10792</v>
      </c>
      <c r="AC1976" t="s">
        <v>153</v>
      </c>
      <c r="AD1976" t="s">
        <v>10666</v>
      </c>
      <c r="AE1976" t="s">
        <v>10666</v>
      </c>
      <c r="AF1976" t="s">
        <v>10666</v>
      </c>
    </row>
    <row r="1977" spans="1:32">
      <c r="A1977" t="s">
        <v>1911</v>
      </c>
      <c r="B1977" t="s">
        <v>1912</v>
      </c>
      <c r="C1977" t="s">
        <v>306</v>
      </c>
      <c r="D1977" t="s">
        <v>286</v>
      </c>
      <c r="E1977">
        <v>44.672400000000003</v>
      </c>
      <c r="F1977">
        <v>-74.544600000000003</v>
      </c>
      <c r="G1977" t="s">
        <v>1913</v>
      </c>
      <c r="H1977" t="s">
        <v>459</v>
      </c>
      <c r="I1977" t="s">
        <v>1913</v>
      </c>
      <c r="J1977" t="s">
        <v>108</v>
      </c>
      <c r="K1977" t="s">
        <v>10666</v>
      </c>
      <c r="L1977" t="s">
        <v>1914</v>
      </c>
      <c r="M1977" s="43">
        <v>32416</v>
      </c>
      <c r="N1977" s="43" t="s">
        <v>10666</v>
      </c>
      <c r="O1977" t="s">
        <v>161</v>
      </c>
      <c r="P1977" t="s">
        <v>150</v>
      </c>
      <c r="Q1977">
        <v>2</v>
      </c>
      <c r="R1977">
        <v>0.8</v>
      </c>
      <c r="S1977">
        <v>3000</v>
      </c>
      <c r="T1977">
        <v>42.808219180000002</v>
      </c>
      <c r="U1977">
        <v>1993</v>
      </c>
      <c r="V1977" t="s">
        <v>10666</v>
      </c>
      <c r="W1977" t="s">
        <v>10666</v>
      </c>
      <c r="X1977" t="s">
        <v>10666</v>
      </c>
      <c r="Y1977" t="s">
        <v>10666</v>
      </c>
      <c r="Z1977" t="s">
        <v>1915</v>
      </c>
      <c r="AA1977" s="48" t="s">
        <v>1916</v>
      </c>
      <c r="AB1977" s="41" t="s">
        <v>10863</v>
      </c>
      <c r="AC1977" t="s">
        <v>232</v>
      </c>
      <c r="AD1977" t="s">
        <v>10666</v>
      </c>
      <c r="AE1977" t="s">
        <v>10666</v>
      </c>
      <c r="AF1977" t="s">
        <v>10666</v>
      </c>
    </row>
    <row r="1978" spans="1:32">
      <c r="A1978" t="s">
        <v>1904</v>
      </c>
      <c r="B1978" t="s">
        <v>1905</v>
      </c>
      <c r="C1978" t="s">
        <v>1906</v>
      </c>
      <c r="D1978" t="s">
        <v>286</v>
      </c>
      <c r="E1978">
        <v>43.276600000000002</v>
      </c>
      <c r="F1978">
        <v>-75.166600000000003</v>
      </c>
      <c r="G1978" t="s">
        <v>1907</v>
      </c>
      <c r="H1978" t="s">
        <v>148</v>
      </c>
      <c r="I1978" t="s">
        <v>1907</v>
      </c>
      <c r="J1978" t="s">
        <v>108</v>
      </c>
      <c r="K1978" t="s">
        <v>10666</v>
      </c>
      <c r="L1978" t="s">
        <v>1908</v>
      </c>
      <c r="M1978" s="43">
        <v>33381</v>
      </c>
      <c r="N1978" s="43" t="s">
        <v>10666</v>
      </c>
      <c r="O1978" t="s">
        <v>149</v>
      </c>
      <c r="P1978" t="s">
        <v>150</v>
      </c>
      <c r="Q1978">
        <v>2</v>
      </c>
      <c r="R1978">
        <v>0.45</v>
      </c>
      <c r="S1978">
        <v>2157</v>
      </c>
      <c r="T1978">
        <v>54.718417049999999</v>
      </c>
      <c r="U1978">
        <v>1993</v>
      </c>
      <c r="V1978" t="s">
        <v>10666</v>
      </c>
      <c r="W1978" t="s">
        <v>10666</v>
      </c>
      <c r="X1978" t="s">
        <v>10666</v>
      </c>
      <c r="Y1978" t="s">
        <v>10666</v>
      </c>
      <c r="Z1978" t="s">
        <v>1909</v>
      </c>
      <c r="AA1978" s="48" t="s">
        <v>1910</v>
      </c>
      <c r="AB1978" s="41" t="s">
        <v>10760</v>
      </c>
      <c r="AC1978" t="s">
        <v>232</v>
      </c>
      <c r="AD1978" t="s">
        <v>10666</v>
      </c>
      <c r="AE1978" t="s">
        <v>10666</v>
      </c>
      <c r="AF1978" t="s">
        <v>10666</v>
      </c>
    </row>
    <row r="1979" spans="1:32">
      <c r="A1979" t="s">
        <v>1898</v>
      </c>
      <c r="B1979" t="s">
        <v>1899</v>
      </c>
      <c r="C1979" t="s">
        <v>817</v>
      </c>
      <c r="D1979" t="s">
        <v>146</v>
      </c>
      <c r="E1979">
        <v>34.091500000000003</v>
      </c>
      <c r="F1979">
        <v>-117.68680000000001</v>
      </c>
      <c r="G1979" t="s">
        <v>1900</v>
      </c>
      <c r="H1979" t="s">
        <v>148</v>
      </c>
      <c r="I1979" t="s">
        <v>1900</v>
      </c>
      <c r="J1979" t="s">
        <v>108</v>
      </c>
      <c r="K1979" t="s">
        <v>10666</v>
      </c>
      <c r="L1979" t="s">
        <v>1901</v>
      </c>
      <c r="M1979" s="43">
        <v>32196</v>
      </c>
      <c r="N1979" s="43" t="s">
        <v>10666</v>
      </c>
      <c r="O1979" t="s">
        <v>149</v>
      </c>
      <c r="P1979" t="s">
        <v>150</v>
      </c>
      <c r="Q1979">
        <v>3</v>
      </c>
      <c r="R1979">
        <v>0.85799999999999998</v>
      </c>
      <c r="S1979">
        <v>3202</v>
      </c>
      <c r="T1979">
        <v>42.601994660000003</v>
      </c>
      <c r="U1979" t="s">
        <v>10666</v>
      </c>
      <c r="V1979" t="s">
        <v>10666</v>
      </c>
      <c r="W1979" t="s">
        <v>10666</v>
      </c>
      <c r="X1979" t="s">
        <v>10666</v>
      </c>
      <c r="Y1979" t="s">
        <v>10666</v>
      </c>
      <c r="Z1979" t="s">
        <v>1902</v>
      </c>
      <c r="AA1979" s="48" t="s">
        <v>1903</v>
      </c>
      <c r="AB1979" s="41" t="s">
        <v>10678</v>
      </c>
      <c r="AC1979" t="s">
        <v>153</v>
      </c>
      <c r="AD1979" t="s">
        <v>10666</v>
      </c>
      <c r="AE1979" t="s">
        <v>10666</v>
      </c>
      <c r="AF1979" t="s">
        <v>10666</v>
      </c>
    </row>
    <row r="1980" spans="1:32">
      <c r="A1980" t="s">
        <v>1890</v>
      </c>
      <c r="B1980" t="s">
        <v>1891</v>
      </c>
      <c r="C1980" t="s">
        <v>1892</v>
      </c>
      <c r="D1980" t="s">
        <v>1893</v>
      </c>
      <c r="E1980">
        <v>37.75</v>
      </c>
      <c r="F1980">
        <v>-97.35</v>
      </c>
      <c r="G1980" t="s">
        <v>1894</v>
      </c>
      <c r="H1980" t="s">
        <v>148</v>
      </c>
      <c r="I1980" t="s">
        <v>1894</v>
      </c>
      <c r="J1980" t="s">
        <v>108</v>
      </c>
      <c r="K1980" t="s">
        <v>10666</v>
      </c>
      <c r="L1980" t="s">
        <v>1895</v>
      </c>
      <c r="M1980" s="43">
        <v>32248</v>
      </c>
      <c r="N1980" s="43" t="s">
        <v>10666</v>
      </c>
      <c r="O1980" t="s">
        <v>149</v>
      </c>
      <c r="P1980" t="s">
        <v>150</v>
      </c>
      <c r="Q1980">
        <v>2</v>
      </c>
      <c r="R1980">
        <v>0.44800000000000001</v>
      </c>
      <c r="S1980" t="s">
        <v>10666</v>
      </c>
      <c r="T1980" t="s">
        <v>10666</v>
      </c>
      <c r="U1980">
        <v>1990</v>
      </c>
      <c r="V1980" t="s">
        <v>10666</v>
      </c>
      <c r="W1980" t="s">
        <v>10666</v>
      </c>
      <c r="X1980" t="s">
        <v>10666</v>
      </c>
      <c r="Y1980" t="s">
        <v>10666</v>
      </c>
      <c r="Z1980" t="s">
        <v>1896</v>
      </c>
      <c r="AA1980" s="48" t="s">
        <v>1897</v>
      </c>
      <c r="AB1980" s="41" t="s">
        <v>10666</v>
      </c>
      <c r="AC1980" t="s">
        <v>332</v>
      </c>
      <c r="AD1980" t="s">
        <v>10666</v>
      </c>
      <c r="AE1980" t="s">
        <v>10666</v>
      </c>
      <c r="AF1980" t="s">
        <v>10666</v>
      </c>
    </row>
    <row r="1981" spans="1:32">
      <c r="A1981" t="s">
        <v>1877</v>
      </c>
      <c r="B1981" t="s">
        <v>1878</v>
      </c>
      <c r="C1981" t="s">
        <v>1879</v>
      </c>
      <c r="D1981" t="s">
        <v>146</v>
      </c>
      <c r="E1981">
        <v>39.757800000000003</v>
      </c>
      <c r="F1981">
        <v>-120.60120000000001</v>
      </c>
      <c r="G1981" t="s">
        <v>1880</v>
      </c>
      <c r="H1981" t="s">
        <v>459</v>
      </c>
      <c r="I1981" t="s">
        <v>1880</v>
      </c>
      <c r="J1981" t="s">
        <v>108</v>
      </c>
      <c r="K1981" t="s">
        <v>10666</v>
      </c>
      <c r="L1981" t="s">
        <v>1881</v>
      </c>
      <c r="M1981" s="43">
        <v>32562</v>
      </c>
      <c r="N1981" s="43">
        <v>50801</v>
      </c>
      <c r="O1981" t="s">
        <v>161</v>
      </c>
      <c r="P1981" t="s">
        <v>162</v>
      </c>
      <c r="Q1981">
        <v>1</v>
      </c>
      <c r="R1981">
        <v>0.09</v>
      </c>
      <c r="S1981" t="s">
        <v>10666</v>
      </c>
      <c r="T1981" t="s">
        <v>10666</v>
      </c>
      <c r="U1981" t="s">
        <v>10666</v>
      </c>
      <c r="V1981" t="s">
        <v>10666</v>
      </c>
      <c r="W1981" t="s">
        <v>10666</v>
      </c>
      <c r="X1981" t="s">
        <v>10666</v>
      </c>
      <c r="Y1981" t="s">
        <v>10666</v>
      </c>
      <c r="Z1981" t="s">
        <v>1882</v>
      </c>
      <c r="AA1981" s="48" t="s">
        <v>1883</v>
      </c>
      <c r="AB1981" s="41" t="s">
        <v>10784</v>
      </c>
      <c r="AC1981" t="s">
        <v>153</v>
      </c>
      <c r="AD1981" t="s">
        <v>10666</v>
      </c>
      <c r="AE1981" t="s">
        <v>10666</v>
      </c>
      <c r="AF1981" t="s">
        <v>10666</v>
      </c>
    </row>
    <row r="1982" spans="1:32">
      <c r="A1982" t="s">
        <v>1871</v>
      </c>
      <c r="B1982" t="s">
        <v>1872</v>
      </c>
      <c r="C1982" t="s">
        <v>306</v>
      </c>
      <c r="D1982" t="s">
        <v>286</v>
      </c>
      <c r="E1982">
        <v>44.847299999999997</v>
      </c>
      <c r="F1982">
        <v>-74.293300000000002</v>
      </c>
      <c r="G1982" t="s">
        <v>1873</v>
      </c>
      <c r="H1982" t="s">
        <v>459</v>
      </c>
      <c r="I1982" t="s">
        <v>1873</v>
      </c>
      <c r="J1982" t="s">
        <v>108</v>
      </c>
      <c r="K1982" t="s">
        <v>10666</v>
      </c>
      <c r="L1982" t="s">
        <v>1874</v>
      </c>
      <c r="M1982" s="43">
        <v>33596</v>
      </c>
      <c r="N1982" s="43">
        <v>48182</v>
      </c>
      <c r="O1982" t="s">
        <v>161</v>
      </c>
      <c r="P1982" t="s">
        <v>162</v>
      </c>
      <c r="Q1982">
        <v>1</v>
      </c>
      <c r="R1982">
        <v>0.32500000000000001</v>
      </c>
      <c r="S1982">
        <v>1800</v>
      </c>
      <c r="T1982">
        <v>63.224446790000002</v>
      </c>
      <c r="U1982">
        <v>1927</v>
      </c>
      <c r="V1982" t="s">
        <v>10666</v>
      </c>
      <c r="W1982" t="s">
        <v>10666</v>
      </c>
      <c r="X1982" t="s">
        <v>10666</v>
      </c>
      <c r="Y1982" t="s">
        <v>10666</v>
      </c>
      <c r="Z1982" t="s">
        <v>1875</v>
      </c>
      <c r="AA1982" s="48" t="s">
        <v>1876</v>
      </c>
      <c r="AB1982" s="41" t="s">
        <v>10863</v>
      </c>
      <c r="AC1982" t="s">
        <v>232</v>
      </c>
      <c r="AD1982" t="s">
        <v>10666</v>
      </c>
      <c r="AE1982" t="s">
        <v>10666</v>
      </c>
      <c r="AF1982" t="s">
        <v>10666</v>
      </c>
    </row>
    <row r="1983" spans="1:32">
      <c r="A1983" t="s">
        <v>1884</v>
      </c>
      <c r="B1983" t="s">
        <v>1885</v>
      </c>
      <c r="C1983" t="s">
        <v>817</v>
      </c>
      <c r="D1983" t="s">
        <v>146</v>
      </c>
      <c r="E1983">
        <v>34.093699999999998</v>
      </c>
      <c r="F1983">
        <v>-117.6562</v>
      </c>
      <c r="G1983" t="s">
        <v>1886</v>
      </c>
      <c r="H1983" t="s">
        <v>148</v>
      </c>
      <c r="I1983" t="s">
        <v>1886</v>
      </c>
      <c r="J1983" t="s">
        <v>108</v>
      </c>
      <c r="K1983" t="s">
        <v>10666</v>
      </c>
      <c r="L1983" t="s">
        <v>1887</v>
      </c>
      <c r="M1983" t="s">
        <v>10666</v>
      </c>
      <c r="N1983" s="43" t="s">
        <v>10666</v>
      </c>
      <c r="O1983" t="s">
        <v>149</v>
      </c>
      <c r="P1983" t="s">
        <v>150</v>
      </c>
      <c r="Q1983">
        <v>1</v>
      </c>
      <c r="R1983">
        <v>0.22500000000000001</v>
      </c>
      <c r="S1983">
        <v>1743.75</v>
      </c>
      <c r="T1983">
        <v>88.470319630000006</v>
      </c>
      <c r="U1983">
        <v>1992</v>
      </c>
      <c r="V1983" t="s">
        <v>10666</v>
      </c>
      <c r="W1983" t="s">
        <v>10666</v>
      </c>
      <c r="X1983" t="s">
        <v>10666</v>
      </c>
      <c r="Y1983" t="s">
        <v>10666</v>
      </c>
      <c r="Z1983" t="s">
        <v>1888</v>
      </c>
      <c r="AA1983" s="48" t="s">
        <v>1889</v>
      </c>
      <c r="AB1983" s="41" t="s">
        <v>10678</v>
      </c>
      <c r="AC1983" t="s">
        <v>153</v>
      </c>
      <c r="AD1983" t="s">
        <v>10666</v>
      </c>
      <c r="AE1983" t="s">
        <v>10666</v>
      </c>
      <c r="AF1983" t="s">
        <v>10666</v>
      </c>
    </row>
    <row r="1984" spans="1:32">
      <c r="A1984" t="s">
        <v>1863</v>
      </c>
      <c r="B1984" t="s">
        <v>1864</v>
      </c>
      <c r="C1984" t="s">
        <v>1865</v>
      </c>
      <c r="D1984" t="s">
        <v>1866</v>
      </c>
      <c r="E1984">
        <v>31.364000000000001</v>
      </c>
      <c r="F1984">
        <v>-86.093599999999995</v>
      </c>
      <c r="G1984" t="s">
        <v>1867</v>
      </c>
      <c r="H1984" t="s">
        <v>459</v>
      </c>
      <c r="I1984" t="s">
        <v>1867</v>
      </c>
      <c r="J1984" t="s">
        <v>108</v>
      </c>
      <c r="K1984" t="s">
        <v>10666</v>
      </c>
      <c r="L1984" t="s">
        <v>1868</v>
      </c>
      <c r="M1984" t="s">
        <v>10666</v>
      </c>
      <c r="N1984" s="43" t="s">
        <v>10666</v>
      </c>
      <c r="O1984" t="s">
        <v>10666</v>
      </c>
      <c r="P1984" t="s">
        <v>150</v>
      </c>
      <c r="Q1984">
        <v>3</v>
      </c>
      <c r="R1984">
        <v>2.4470000000000001</v>
      </c>
      <c r="S1984">
        <v>11000</v>
      </c>
      <c r="T1984">
        <v>51.316214240000001</v>
      </c>
      <c r="U1984" t="s">
        <v>10666</v>
      </c>
      <c r="V1984" t="s">
        <v>10666</v>
      </c>
      <c r="W1984" t="s">
        <v>10666</v>
      </c>
      <c r="X1984" t="s">
        <v>10666</v>
      </c>
      <c r="Y1984" t="s">
        <v>10666</v>
      </c>
      <c r="Z1984" t="s">
        <v>1869</v>
      </c>
      <c r="AA1984" s="48" t="s">
        <v>1870</v>
      </c>
      <c r="AB1984" s="41" t="s">
        <v>11358</v>
      </c>
      <c r="AC1984" t="s">
        <v>253</v>
      </c>
      <c r="AD1984" t="s">
        <v>10666</v>
      </c>
      <c r="AE1984" t="s">
        <v>10666</v>
      </c>
      <c r="AF1984" t="s">
        <v>10666</v>
      </c>
    </row>
    <row r="1985" spans="1:32">
      <c r="A1985" t="s">
        <v>1857</v>
      </c>
      <c r="B1985" t="s">
        <v>1858</v>
      </c>
      <c r="C1985" t="s">
        <v>1123</v>
      </c>
      <c r="D1985" t="s">
        <v>319</v>
      </c>
      <c r="E1985">
        <v>41.332000000000001</v>
      </c>
      <c r="F1985">
        <v>-72.797600000000003</v>
      </c>
      <c r="G1985" t="s">
        <v>1859</v>
      </c>
      <c r="H1985" t="s">
        <v>148</v>
      </c>
      <c r="I1985" t="s">
        <v>1859</v>
      </c>
      <c r="J1985" t="s">
        <v>108</v>
      </c>
      <c r="K1985" t="s">
        <v>10666</v>
      </c>
      <c r="L1985" t="s">
        <v>1860</v>
      </c>
      <c r="M1985" s="43">
        <v>32827</v>
      </c>
      <c r="N1985" s="43" t="s">
        <v>10666</v>
      </c>
      <c r="O1985" t="s">
        <v>149</v>
      </c>
      <c r="P1985" t="s">
        <v>150</v>
      </c>
      <c r="Q1985">
        <v>1</v>
      </c>
      <c r="R1985">
        <v>0.33600000000000002</v>
      </c>
      <c r="S1985">
        <v>1500</v>
      </c>
      <c r="T1985">
        <v>50.962165689999999</v>
      </c>
      <c r="U1985">
        <v>1989</v>
      </c>
      <c r="V1985" t="s">
        <v>10666</v>
      </c>
      <c r="W1985" t="s">
        <v>10666</v>
      </c>
      <c r="X1985" t="s">
        <v>10666</v>
      </c>
      <c r="Y1985" t="s">
        <v>10666</v>
      </c>
      <c r="Z1985" t="s">
        <v>1861</v>
      </c>
      <c r="AA1985" s="48" t="s">
        <v>1862</v>
      </c>
      <c r="AB1985" s="41" t="s">
        <v>10870</v>
      </c>
      <c r="AC1985" t="s">
        <v>232</v>
      </c>
      <c r="AD1985" t="s">
        <v>10666</v>
      </c>
      <c r="AE1985" t="s">
        <v>10666</v>
      </c>
      <c r="AF1985" t="s">
        <v>10666</v>
      </c>
    </row>
    <row r="1986" spans="1:32">
      <c r="A1986" t="s">
        <v>1845</v>
      </c>
      <c r="B1986" t="s">
        <v>1846</v>
      </c>
      <c r="C1986" t="s">
        <v>1797</v>
      </c>
      <c r="D1986" t="s">
        <v>483</v>
      </c>
      <c r="E1986">
        <v>45.128300000000003</v>
      </c>
      <c r="F1986">
        <v>-115.32340000000001</v>
      </c>
      <c r="G1986" t="s">
        <v>1847</v>
      </c>
      <c r="H1986" t="s">
        <v>459</v>
      </c>
      <c r="I1986" t="s">
        <v>1847</v>
      </c>
      <c r="J1986" t="s">
        <v>108</v>
      </c>
      <c r="K1986" t="s">
        <v>10666</v>
      </c>
      <c r="L1986" t="s">
        <v>1848</v>
      </c>
      <c r="M1986" s="43">
        <v>44287</v>
      </c>
      <c r="N1986" s="43">
        <v>59230</v>
      </c>
      <c r="O1986" t="s">
        <v>161</v>
      </c>
      <c r="P1986" t="s">
        <v>162</v>
      </c>
      <c r="Q1986">
        <v>1</v>
      </c>
      <c r="R1986">
        <v>2.1999999999999999E-2</v>
      </c>
      <c r="S1986">
        <v>10</v>
      </c>
      <c r="T1986">
        <v>5.1888750520000002</v>
      </c>
      <c r="U1986">
        <v>1968</v>
      </c>
      <c r="V1986" t="s">
        <v>10666</v>
      </c>
      <c r="W1986" t="s">
        <v>10666</v>
      </c>
      <c r="X1986" t="s">
        <v>10666</v>
      </c>
      <c r="Y1986" t="s">
        <v>10666</v>
      </c>
      <c r="Z1986" t="s">
        <v>1849</v>
      </c>
      <c r="AA1986" s="48" t="s">
        <v>1801</v>
      </c>
      <c r="AB1986" s="41" t="s">
        <v>11294</v>
      </c>
      <c r="AC1986" t="s">
        <v>153</v>
      </c>
      <c r="AD1986" t="s">
        <v>10666</v>
      </c>
      <c r="AE1986" t="s">
        <v>10666</v>
      </c>
      <c r="AF1986" t="s">
        <v>10666</v>
      </c>
    </row>
    <row r="1987" spans="1:32">
      <c r="A1987" t="s">
        <v>1850</v>
      </c>
      <c r="B1987" t="s">
        <v>1851</v>
      </c>
      <c r="C1987" t="s">
        <v>1852</v>
      </c>
      <c r="D1987" t="s">
        <v>146</v>
      </c>
      <c r="E1987">
        <v>33.645600000000002</v>
      </c>
      <c r="F1987">
        <v>-117.932</v>
      </c>
      <c r="G1987" t="s">
        <v>1853</v>
      </c>
      <c r="H1987" t="s">
        <v>148</v>
      </c>
      <c r="I1987" t="s">
        <v>1853</v>
      </c>
      <c r="J1987" t="s">
        <v>108</v>
      </c>
      <c r="K1987" t="s">
        <v>10666</v>
      </c>
      <c r="L1987" t="s">
        <v>1854</v>
      </c>
      <c r="M1987" s="43">
        <v>32675</v>
      </c>
      <c r="N1987" s="43" t="s">
        <v>10666</v>
      </c>
      <c r="O1987" t="s">
        <v>149</v>
      </c>
      <c r="P1987" t="s">
        <v>150</v>
      </c>
      <c r="Q1987">
        <v>2</v>
      </c>
      <c r="R1987">
        <v>0.06</v>
      </c>
      <c r="S1987">
        <v>95</v>
      </c>
      <c r="T1987">
        <v>18.074581429999999</v>
      </c>
      <c r="U1987">
        <v>1989</v>
      </c>
      <c r="V1987" t="s">
        <v>10666</v>
      </c>
      <c r="W1987" t="s">
        <v>10666</v>
      </c>
      <c r="X1987" t="s">
        <v>10666</v>
      </c>
      <c r="Y1987" t="s">
        <v>10666</v>
      </c>
      <c r="Z1987" t="s">
        <v>1855</v>
      </c>
      <c r="AA1987" s="48" t="s">
        <v>1856</v>
      </c>
      <c r="AB1987" s="41" t="s">
        <v>10842</v>
      </c>
      <c r="AC1987" t="s">
        <v>153</v>
      </c>
      <c r="AD1987" t="s">
        <v>10666</v>
      </c>
      <c r="AE1987" t="s">
        <v>10666</v>
      </c>
      <c r="AF1987" t="s">
        <v>10666</v>
      </c>
    </row>
    <row r="1988" spans="1:32">
      <c r="A1988" t="s">
        <v>1824</v>
      </c>
      <c r="B1988" t="s">
        <v>1825</v>
      </c>
      <c r="C1988" t="s">
        <v>1826</v>
      </c>
      <c r="D1988" t="s">
        <v>446</v>
      </c>
      <c r="E1988">
        <v>45.845500000000001</v>
      </c>
      <c r="F1988">
        <v>-110.9772</v>
      </c>
      <c r="G1988" t="s">
        <v>1827</v>
      </c>
      <c r="H1988" t="s">
        <v>459</v>
      </c>
      <c r="I1988" t="s">
        <v>1827</v>
      </c>
      <c r="J1988" t="s">
        <v>108</v>
      </c>
      <c r="K1988" t="s">
        <v>10666</v>
      </c>
      <c r="L1988" t="s">
        <v>1828</v>
      </c>
      <c r="M1988" s="43">
        <v>33043</v>
      </c>
      <c r="N1988" s="43">
        <v>51287</v>
      </c>
      <c r="O1988" t="s">
        <v>161</v>
      </c>
      <c r="P1988" t="s">
        <v>162</v>
      </c>
      <c r="Q1988">
        <v>1</v>
      </c>
      <c r="R1988">
        <v>0.59699999999999998</v>
      </c>
      <c r="S1988">
        <v>2500</v>
      </c>
      <c r="T1988">
        <v>47.803706509999998</v>
      </c>
      <c r="U1988">
        <v>1996</v>
      </c>
      <c r="V1988" t="s">
        <v>10666</v>
      </c>
      <c r="W1988" t="s">
        <v>10666</v>
      </c>
      <c r="X1988" t="s">
        <v>10666</v>
      </c>
      <c r="Y1988" t="s">
        <v>10666</v>
      </c>
      <c r="Z1988" t="s">
        <v>1829</v>
      </c>
      <c r="AA1988" s="48" t="s">
        <v>1830</v>
      </c>
      <c r="AB1988" s="41" t="s">
        <v>11357</v>
      </c>
      <c r="AC1988" t="s">
        <v>153</v>
      </c>
      <c r="AD1988" t="s">
        <v>10666</v>
      </c>
      <c r="AE1988" t="s">
        <v>10666</v>
      </c>
      <c r="AF1988" t="s">
        <v>10666</v>
      </c>
    </row>
    <row r="1989" spans="1:32">
      <c r="A1989" t="s">
        <v>1820</v>
      </c>
      <c r="B1989" t="s">
        <v>1821</v>
      </c>
      <c r="C1989" t="s">
        <v>684</v>
      </c>
      <c r="D1989" t="s">
        <v>307</v>
      </c>
      <c r="E1989">
        <v>42.208100000000002</v>
      </c>
      <c r="F1989">
        <v>-72.596800000000002</v>
      </c>
      <c r="G1989" t="s">
        <v>1822</v>
      </c>
      <c r="H1989" t="s">
        <v>148</v>
      </c>
      <c r="I1989" t="s">
        <v>1822</v>
      </c>
      <c r="J1989" t="s">
        <v>108</v>
      </c>
      <c r="K1989" t="s">
        <v>10666</v>
      </c>
      <c r="L1989" t="s">
        <v>1823</v>
      </c>
      <c r="M1989" s="43">
        <v>33053</v>
      </c>
      <c r="N1989" s="43">
        <v>47634</v>
      </c>
      <c r="O1989" t="s">
        <v>161</v>
      </c>
      <c r="P1989" t="s">
        <v>162</v>
      </c>
      <c r="Q1989">
        <v>1</v>
      </c>
      <c r="R1989">
        <v>0.79</v>
      </c>
      <c r="S1989">
        <v>2009</v>
      </c>
      <c r="T1989">
        <v>29.030113870000001</v>
      </c>
      <c r="U1989">
        <v>1931</v>
      </c>
      <c r="V1989" t="s">
        <v>10666</v>
      </c>
      <c r="W1989" t="s">
        <v>10666</v>
      </c>
      <c r="X1989" t="s">
        <v>10666</v>
      </c>
      <c r="Y1989" t="s">
        <v>10666</v>
      </c>
      <c r="Z1989" t="s">
        <v>687</v>
      </c>
      <c r="AA1989" s="48" t="s">
        <v>688</v>
      </c>
      <c r="AB1989" s="41" t="s">
        <v>10690</v>
      </c>
      <c r="AC1989" t="s">
        <v>232</v>
      </c>
      <c r="AD1989" t="s">
        <v>10666</v>
      </c>
      <c r="AE1989" t="s">
        <v>10666</v>
      </c>
      <c r="AF1989" t="s">
        <v>10666</v>
      </c>
    </row>
    <row r="1990" spans="1:32">
      <c r="A1990" t="s">
        <v>1838</v>
      </c>
      <c r="B1990" t="s">
        <v>1839</v>
      </c>
      <c r="C1990" t="s">
        <v>1840</v>
      </c>
      <c r="D1990" t="s">
        <v>146</v>
      </c>
      <c r="E1990">
        <v>37.541699999999999</v>
      </c>
      <c r="F1990">
        <v>-121.9252</v>
      </c>
      <c r="G1990" t="s">
        <v>1841</v>
      </c>
      <c r="H1990" t="s">
        <v>148</v>
      </c>
      <c r="I1990" t="s">
        <v>1841</v>
      </c>
      <c r="J1990" t="s">
        <v>108</v>
      </c>
      <c r="K1990" t="s">
        <v>10666</v>
      </c>
      <c r="L1990" t="s">
        <v>1842</v>
      </c>
      <c r="M1990" s="43">
        <v>32932</v>
      </c>
      <c r="N1990" s="43" t="s">
        <v>10666</v>
      </c>
      <c r="O1990" t="s">
        <v>149</v>
      </c>
      <c r="P1990" t="s">
        <v>150</v>
      </c>
      <c r="Q1990">
        <v>6</v>
      </c>
      <c r="R1990">
        <v>1.25</v>
      </c>
      <c r="S1990">
        <v>6740</v>
      </c>
      <c r="T1990">
        <v>61.552511420000002</v>
      </c>
      <c r="U1990">
        <v>1993</v>
      </c>
      <c r="V1990" t="s">
        <v>10666</v>
      </c>
      <c r="W1990" t="s">
        <v>10666</v>
      </c>
      <c r="X1990" t="s">
        <v>10666</v>
      </c>
      <c r="Y1990" t="s">
        <v>10666</v>
      </c>
      <c r="Z1990" t="s">
        <v>1843</v>
      </c>
      <c r="AA1990" s="48" t="s">
        <v>1844</v>
      </c>
      <c r="AB1990" s="41" t="s">
        <v>11356</v>
      </c>
      <c r="AC1990" t="s">
        <v>153</v>
      </c>
      <c r="AD1990" t="s">
        <v>10666</v>
      </c>
      <c r="AE1990" t="s">
        <v>10666</v>
      </c>
      <c r="AF1990" t="s">
        <v>10666</v>
      </c>
    </row>
    <row r="1991" spans="1:32">
      <c r="A1991" t="s">
        <v>1808</v>
      </c>
      <c r="B1991" t="s">
        <v>1809</v>
      </c>
      <c r="C1991" t="s">
        <v>917</v>
      </c>
      <c r="D1991" t="s">
        <v>286</v>
      </c>
      <c r="E1991">
        <v>43.97833</v>
      </c>
      <c r="F1991">
        <v>-75.614999999999995</v>
      </c>
      <c r="G1991" t="s">
        <v>1810</v>
      </c>
      <c r="H1991" t="s">
        <v>650</v>
      </c>
      <c r="I1991" t="s">
        <v>1810</v>
      </c>
      <c r="J1991" t="s">
        <v>108</v>
      </c>
      <c r="K1991" t="s">
        <v>10666</v>
      </c>
      <c r="L1991" t="s">
        <v>1811</v>
      </c>
      <c r="M1991" s="43">
        <v>33564</v>
      </c>
      <c r="N1991" s="43">
        <v>44500</v>
      </c>
      <c r="O1991" t="s">
        <v>161</v>
      </c>
      <c r="P1991" t="s">
        <v>162</v>
      </c>
      <c r="Q1991">
        <v>1</v>
      </c>
      <c r="R1991">
        <v>0.8</v>
      </c>
      <c r="S1991">
        <v>4900</v>
      </c>
      <c r="T1991">
        <v>69.920091319999997</v>
      </c>
      <c r="U1991">
        <v>1912</v>
      </c>
      <c r="V1991" t="s">
        <v>10666</v>
      </c>
      <c r="W1991" t="s">
        <v>10666</v>
      </c>
      <c r="X1991" t="s">
        <v>10666</v>
      </c>
      <c r="Y1991" t="s">
        <v>10666</v>
      </c>
      <c r="Z1991" t="s">
        <v>1812</v>
      </c>
      <c r="AA1991" s="48" t="s">
        <v>1813</v>
      </c>
      <c r="AB1991" s="41" t="s">
        <v>10666</v>
      </c>
      <c r="AC1991" t="s">
        <v>232</v>
      </c>
      <c r="AD1991" t="s">
        <v>10666</v>
      </c>
      <c r="AE1991" t="s">
        <v>10666</v>
      </c>
      <c r="AF1991" t="s">
        <v>10666</v>
      </c>
    </row>
    <row r="1992" spans="1:32">
      <c r="A1992" t="s">
        <v>1802</v>
      </c>
      <c r="B1992" t="s">
        <v>1803</v>
      </c>
      <c r="C1992" t="s">
        <v>501</v>
      </c>
      <c r="D1992" t="s">
        <v>469</v>
      </c>
      <c r="E1992">
        <v>43.390500000000003</v>
      </c>
      <c r="F1992">
        <v>-72.376599999999996</v>
      </c>
      <c r="G1992" t="s">
        <v>1804</v>
      </c>
      <c r="H1992" t="s">
        <v>459</v>
      </c>
      <c r="I1992" t="s">
        <v>1804</v>
      </c>
      <c r="J1992" t="s">
        <v>108</v>
      </c>
      <c r="K1992" t="s">
        <v>10666</v>
      </c>
      <c r="L1992" t="s">
        <v>1805</v>
      </c>
      <c r="M1992" s="43">
        <v>33325</v>
      </c>
      <c r="N1992" s="43">
        <v>47907</v>
      </c>
      <c r="O1992" t="s">
        <v>161</v>
      </c>
      <c r="P1992" t="s">
        <v>162</v>
      </c>
      <c r="Q1992">
        <v>3</v>
      </c>
      <c r="R1992">
        <v>0.9</v>
      </c>
      <c r="S1992">
        <v>4200</v>
      </c>
      <c r="T1992">
        <v>53.27245053</v>
      </c>
      <c r="U1992">
        <v>1924</v>
      </c>
      <c r="V1992" t="s">
        <v>10666</v>
      </c>
      <c r="W1992" t="s">
        <v>10666</v>
      </c>
      <c r="X1992" t="s">
        <v>10666</v>
      </c>
      <c r="Y1992" t="s">
        <v>10666</v>
      </c>
      <c r="Z1992" t="s">
        <v>1806</v>
      </c>
      <c r="AA1992" s="48" t="s">
        <v>1807</v>
      </c>
      <c r="AB1992" s="41" t="s">
        <v>10876</v>
      </c>
      <c r="AC1992" t="s">
        <v>232</v>
      </c>
      <c r="AD1992" t="s">
        <v>10666</v>
      </c>
      <c r="AE1992" t="s">
        <v>10666</v>
      </c>
      <c r="AF1992" t="s">
        <v>10666</v>
      </c>
    </row>
    <row r="1993" spans="1:32">
      <c r="A1993" t="s">
        <v>1814</v>
      </c>
      <c r="B1993" t="s">
        <v>1815</v>
      </c>
      <c r="C1993" t="s">
        <v>1797</v>
      </c>
      <c r="D1993" t="s">
        <v>483</v>
      </c>
      <c r="E1993">
        <v>45.042299999999997</v>
      </c>
      <c r="F1993">
        <v>-115.741</v>
      </c>
      <c r="G1993" t="s">
        <v>1816</v>
      </c>
      <c r="H1993" t="s">
        <v>459</v>
      </c>
      <c r="I1993" t="s">
        <v>1816</v>
      </c>
      <c r="J1993" t="s">
        <v>108</v>
      </c>
      <c r="K1993" t="s">
        <v>10666</v>
      </c>
      <c r="L1993" t="s">
        <v>1817</v>
      </c>
      <c r="M1993" s="43">
        <v>33234</v>
      </c>
      <c r="N1993" s="43" t="s">
        <v>10666</v>
      </c>
      <c r="O1993" t="s">
        <v>149</v>
      </c>
      <c r="P1993" t="s">
        <v>150</v>
      </c>
      <c r="Q1993">
        <v>1</v>
      </c>
      <c r="R1993">
        <v>5.5E-2</v>
      </c>
      <c r="S1993">
        <v>61</v>
      </c>
      <c r="T1993">
        <v>12.66085513</v>
      </c>
      <c r="U1993">
        <v>1952</v>
      </c>
      <c r="V1993" t="s">
        <v>10666</v>
      </c>
      <c r="W1993" t="s">
        <v>10666</v>
      </c>
      <c r="X1993" t="s">
        <v>10666</v>
      </c>
      <c r="Y1993" t="s">
        <v>10666</v>
      </c>
      <c r="Z1993" t="s">
        <v>1818</v>
      </c>
      <c r="AA1993" s="48" t="s">
        <v>1819</v>
      </c>
      <c r="AB1993" s="41" t="s">
        <v>11294</v>
      </c>
      <c r="AC1993" t="s">
        <v>153</v>
      </c>
      <c r="AD1993" t="s">
        <v>10666</v>
      </c>
      <c r="AE1993" t="s">
        <v>10666</v>
      </c>
      <c r="AF1993" t="s">
        <v>10666</v>
      </c>
    </row>
    <row r="1994" spans="1:32">
      <c r="A1994" t="s">
        <v>1789</v>
      </c>
      <c r="B1994" t="s">
        <v>1790</v>
      </c>
      <c r="C1994" t="s">
        <v>1602</v>
      </c>
      <c r="D1994" t="s">
        <v>483</v>
      </c>
      <c r="E1994">
        <v>42.651767</v>
      </c>
      <c r="F1994">
        <v>-114.638215</v>
      </c>
      <c r="G1994" t="s">
        <v>1791</v>
      </c>
      <c r="H1994" t="s">
        <v>459</v>
      </c>
      <c r="I1994" t="s">
        <v>1791</v>
      </c>
      <c r="J1994" t="s">
        <v>108</v>
      </c>
      <c r="K1994" t="s">
        <v>10666</v>
      </c>
      <c r="L1994" t="s">
        <v>1792</v>
      </c>
      <c r="M1994" s="43">
        <v>36203</v>
      </c>
      <c r="N1994" s="43">
        <v>54454</v>
      </c>
      <c r="O1994" t="s">
        <v>161</v>
      </c>
      <c r="P1994" t="s">
        <v>162</v>
      </c>
      <c r="Q1994">
        <v>1</v>
      </c>
      <c r="R1994">
        <v>0.5</v>
      </c>
      <c r="S1994">
        <v>1800</v>
      </c>
      <c r="T1994">
        <v>41.095890410000003</v>
      </c>
      <c r="U1994" t="s">
        <v>10666</v>
      </c>
      <c r="V1994" t="s">
        <v>10666</v>
      </c>
      <c r="W1994" t="s">
        <v>10666</v>
      </c>
      <c r="X1994" t="s">
        <v>10666</v>
      </c>
      <c r="Y1994" t="s">
        <v>10666</v>
      </c>
      <c r="Z1994" t="s">
        <v>1793</v>
      </c>
      <c r="AA1994" s="48" t="s">
        <v>1794</v>
      </c>
      <c r="AB1994" s="41" t="s">
        <v>10840</v>
      </c>
      <c r="AC1994" t="s">
        <v>153</v>
      </c>
      <c r="AD1994" t="s">
        <v>10666</v>
      </c>
      <c r="AE1994" t="s">
        <v>10666</v>
      </c>
      <c r="AF1994" t="s">
        <v>10666</v>
      </c>
    </row>
    <row r="1995" spans="1:32">
      <c r="A1995" t="s">
        <v>1783</v>
      </c>
      <c r="B1995" t="s">
        <v>1784</v>
      </c>
      <c r="C1995" t="s">
        <v>306</v>
      </c>
      <c r="D1995" t="s">
        <v>458</v>
      </c>
      <c r="E1995">
        <v>45.217599999999997</v>
      </c>
      <c r="F1995">
        <v>-70.476100000000002</v>
      </c>
      <c r="G1995" t="s">
        <v>1785</v>
      </c>
      <c r="H1995" t="s">
        <v>459</v>
      </c>
      <c r="I1995" t="s">
        <v>1785</v>
      </c>
      <c r="J1995" t="s">
        <v>108</v>
      </c>
      <c r="K1995" t="s">
        <v>10666</v>
      </c>
      <c r="L1995" t="s">
        <v>1786</v>
      </c>
      <c r="M1995" s="43">
        <v>35426</v>
      </c>
      <c r="N1995" s="43">
        <v>46356</v>
      </c>
      <c r="O1995" t="s">
        <v>161</v>
      </c>
      <c r="P1995" t="s">
        <v>162</v>
      </c>
      <c r="Q1995">
        <v>1</v>
      </c>
      <c r="R1995">
        <v>0.25</v>
      </c>
      <c r="S1995">
        <v>1501</v>
      </c>
      <c r="T1995">
        <v>68.538812789999994</v>
      </c>
      <c r="U1995">
        <v>1952</v>
      </c>
      <c r="V1995" t="s">
        <v>10666</v>
      </c>
      <c r="W1995" t="s">
        <v>10666</v>
      </c>
      <c r="X1995" t="s">
        <v>10666</v>
      </c>
      <c r="Y1995" t="s">
        <v>10666</v>
      </c>
      <c r="Z1995" t="s">
        <v>1787</v>
      </c>
      <c r="AA1995" s="48" t="s">
        <v>1788</v>
      </c>
      <c r="AB1995" s="41" t="s">
        <v>10853</v>
      </c>
      <c r="AC1995" t="s">
        <v>232</v>
      </c>
      <c r="AD1995" t="s">
        <v>10666</v>
      </c>
      <c r="AE1995" t="s">
        <v>10666</v>
      </c>
      <c r="AF1995" t="s">
        <v>10666</v>
      </c>
    </row>
    <row r="1996" spans="1:32">
      <c r="A1996" t="s">
        <v>1777</v>
      </c>
      <c r="B1996" t="s">
        <v>1778</v>
      </c>
      <c r="C1996" t="s">
        <v>1517</v>
      </c>
      <c r="D1996" t="s">
        <v>319</v>
      </c>
      <c r="E1996">
        <v>41.717199999999998</v>
      </c>
      <c r="F1996">
        <v>-71.861400000000003</v>
      </c>
      <c r="G1996" t="s">
        <v>1779</v>
      </c>
      <c r="H1996" t="s">
        <v>459</v>
      </c>
      <c r="I1996" t="s">
        <v>1779</v>
      </c>
      <c r="J1996" t="s">
        <v>108</v>
      </c>
      <c r="K1996" t="s">
        <v>10666</v>
      </c>
      <c r="L1996" t="s">
        <v>1780</v>
      </c>
      <c r="M1996" s="43">
        <v>33665</v>
      </c>
      <c r="N1996" s="43">
        <v>48273</v>
      </c>
      <c r="O1996" t="s">
        <v>161</v>
      </c>
      <c r="P1996" t="s">
        <v>162</v>
      </c>
      <c r="Q1996">
        <v>1</v>
      </c>
      <c r="R1996">
        <v>0.25</v>
      </c>
      <c r="S1996">
        <v>839</v>
      </c>
      <c r="T1996">
        <v>38.310502280000001</v>
      </c>
      <c r="U1996">
        <v>1945</v>
      </c>
      <c r="V1996" t="s">
        <v>10666</v>
      </c>
      <c r="W1996" t="s">
        <v>10666</v>
      </c>
      <c r="X1996" t="s">
        <v>10666</v>
      </c>
      <c r="Y1996" t="s">
        <v>10666</v>
      </c>
      <c r="Z1996" t="s">
        <v>1781</v>
      </c>
      <c r="AA1996" s="48" t="s">
        <v>1782</v>
      </c>
      <c r="AB1996" s="41" t="s">
        <v>10901</v>
      </c>
      <c r="AC1996" t="s">
        <v>232</v>
      </c>
      <c r="AD1996" t="s">
        <v>10666</v>
      </c>
      <c r="AE1996" t="s">
        <v>10666</v>
      </c>
      <c r="AF1996" t="s">
        <v>10666</v>
      </c>
    </row>
    <row r="1997" spans="1:32">
      <c r="A1997" t="s">
        <v>1636</v>
      </c>
      <c r="B1997" t="s">
        <v>1637</v>
      </c>
      <c r="C1997" t="s">
        <v>1638</v>
      </c>
      <c r="D1997" t="s">
        <v>295</v>
      </c>
      <c r="E1997">
        <v>41.941699999999997</v>
      </c>
      <c r="F1997">
        <v>-85.625</v>
      </c>
      <c r="G1997" t="s">
        <v>1639</v>
      </c>
      <c r="H1997" t="s">
        <v>459</v>
      </c>
      <c r="I1997" t="s">
        <v>1639</v>
      </c>
      <c r="J1997" t="s">
        <v>108</v>
      </c>
      <c r="K1997" t="s">
        <v>10666</v>
      </c>
      <c r="L1997" t="s">
        <v>1640</v>
      </c>
      <c r="M1997" s="43">
        <v>37888</v>
      </c>
      <c r="N1997" s="43">
        <v>50009</v>
      </c>
      <c r="O1997" t="s">
        <v>161</v>
      </c>
      <c r="P1997" t="s">
        <v>162</v>
      </c>
      <c r="Q1997">
        <v>3</v>
      </c>
      <c r="R1997">
        <v>0.9</v>
      </c>
      <c r="S1997">
        <v>3082</v>
      </c>
      <c r="T1997">
        <v>39.091831560000003</v>
      </c>
      <c r="U1997">
        <v>1918</v>
      </c>
      <c r="V1997" t="s">
        <v>10666</v>
      </c>
      <c r="W1997" t="s">
        <v>10666</v>
      </c>
      <c r="X1997" t="s">
        <v>10666</v>
      </c>
      <c r="Y1997" t="s">
        <v>10666</v>
      </c>
      <c r="Z1997" t="s">
        <v>1641</v>
      </c>
      <c r="AA1997" s="48" t="s">
        <v>1642</v>
      </c>
      <c r="AB1997" s="41" t="s">
        <v>10666</v>
      </c>
      <c r="AC1997" t="s">
        <v>301</v>
      </c>
      <c r="AD1997" t="s">
        <v>10666</v>
      </c>
      <c r="AE1997" t="s">
        <v>10666</v>
      </c>
      <c r="AF1997" t="s">
        <v>10666</v>
      </c>
    </row>
    <row r="1998" spans="1:32">
      <c r="A1998" t="s">
        <v>1762</v>
      </c>
      <c r="B1998" t="s">
        <v>1763</v>
      </c>
      <c r="C1998" t="s">
        <v>1517</v>
      </c>
      <c r="D1998" t="s">
        <v>319</v>
      </c>
      <c r="E1998">
        <v>41.848300000000002</v>
      </c>
      <c r="F1998">
        <v>-71.889300000000006</v>
      </c>
      <c r="G1998" t="s">
        <v>1764</v>
      </c>
      <c r="H1998" t="s">
        <v>459</v>
      </c>
      <c r="I1998" t="s">
        <v>1764</v>
      </c>
      <c r="J1998" t="s">
        <v>108</v>
      </c>
      <c r="K1998" t="s">
        <v>10666</v>
      </c>
      <c r="L1998" t="s">
        <v>1765</v>
      </c>
      <c r="M1998" s="43">
        <v>33784</v>
      </c>
      <c r="N1998" s="43">
        <v>48365</v>
      </c>
      <c r="O1998" t="s">
        <v>161</v>
      </c>
      <c r="P1998" t="s">
        <v>162</v>
      </c>
      <c r="Q1998">
        <v>1</v>
      </c>
      <c r="R1998">
        <v>0.1</v>
      </c>
      <c r="S1998">
        <v>347</v>
      </c>
      <c r="T1998">
        <v>39.611872150000004</v>
      </c>
      <c r="U1998">
        <v>1925</v>
      </c>
      <c r="V1998" t="s">
        <v>10666</v>
      </c>
      <c r="W1998" t="s">
        <v>10666</v>
      </c>
      <c r="X1998" t="s">
        <v>10666</v>
      </c>
      <c r="Y1998" t="s">
        <v>10666</v>
      </c>
      <c r="Z1998" t="s">
        <v>1766</v>
      </c>
      <c r="AA1998" s="48" t="s">
        <v>1767</v>
      </c>
      <c r="AB1998" s="41" t="s">
        <v>10901</v>
      </c>
      <c r="AC1998" t="s">
        <v>232</v>
      </c>
      <c r="AD1998" t="s">
        <v>10666</v>
      </c>
      <c r="AE1998" t="s">
        <v>10666</v>
      </c>
      <c r="AF1998" t="s">
        <v>10666</v>
      </c>
    </row>
    <row r="1999" spans="1:32">
      <c r="A1999" t="s">
        <v>1795</v>
      </c>
      <c r="B1999" t="s">
        <v>1796</v>
      </c>
      <c r="C1999" t="s">
        <v>1797</v>
      </c>
      <c r="D1999" t="s">
        <v>483</v>
      </c>
      <c r="E1999">
        <v>45.118899999999996</v>
      </c>
      <c r="F1999">
        <v>-115.3143</v>
      </c>
      <c r="G1999" t="s">
        <v>1798</v>
      </c>
      <c r="H1999" t="s">
        <v>459</v>
      </c>
      <c r="I1999" t="s">
        <v>1798</v>
      </c>
      <c r="J1999" t="s">
        <v>108</v>
      </c>
      <c r="K1999" t="s">
        <v>10666</v>
      </c>
      <c r="L1999" t="s">
        <v>1799</v>
      </c>
      <c r="M1999" s="43">
        <v>33773</v>
      </c>
      <c r="N1999" s="43" t="s">
        <v>10666</v>
      </c>
      <c r="O1999" t="s">
        <v>149</v>
      </c>
      <c r="P1999" t="s">
        <v>150</v>
      </c>
      <c r="Q1999">
        <v>1</v>
      </c>
      <c r="R1999">
        <v>1.4999999999999999E-2</v>
      </c>
      <c r="S1999">
        <v>5.4</v>
      </c>
      <c r="T1999">
        <v>4.1095890410000004</v>
      </c>
      <c r="U1999">
        <v>1976</v>
      </c>
      <c r="V1999" t="s">
        <v>10666</v>
      </c>
      <c r="W1999" t="s">
        <v>10666</v>
      </c>
      <c r="X1999" t="s">
        <v>10666</v>
      </c>
      <c r="Y1999" t="s">
        <v>10666</v>
      </c>
      <c r="Z1999" t="s">
        <v>1800</v>
      </c>
      <c r="AA1999" s="48" t="s">
        <v>1801</v>
      </c>
      <c r="AB1999" s="41" t="s">
        <v>11294</v>
      </c>
      <c r="AC1999" t="s">
        <v>153</v>
      </c>
      <c r="AD1999" t="s">
        <v>10666</v>
      </c>
      <c r="AE1999" t="s">
        <v>10666</v>
      </c>
      <c r="AF1999" t="s">
        <v>10666</v>
      </c>
    </row>
    <row r="2000" spans="1:32">
      <c r="A2000" t="s">
        <v>1750</v>
      </c>
      <c r="B2000" t="s">
        <v>1751</v>
      </c>
      <c r="C2000" t="s">
        <v>1517</v>
      </c>
      <c r="D2000" t="s">
        <v>319</v>
      </c>
      <c r="E2000">
        <v>41.875599999999999</v>
      </c>
      <c r="F2000">
        <v>-72.085400000000007</v>
      </c>
      <c r="G2000" t="s">
        <v>1752</v>
      </c>
      <c r="H2000" t="s">
        <v>459</v>
      </c>
      <c r="I2000" t="s">
        <v>1752</v>
      </c>
      <c r="J2000" t="s">
        <v>108</v>
      </c>
      <c r="K2000" t="s">
        <v>10666</v>
      </c>
      <c r="L2000" t="s">
        <v>1753</v>
      </c>
      <c r="M2000" s="43">
        <v>33926</v>
      </c>
      <c r="N2000" s="43">
        <v>48518</v>
      </c>
      <c r="O2000" t="s">
        <v>161</v>
      </c>
      <c r="P2000" t="s">
        <v>162</v>
      </c>
      <c r="Q2000">
        <v>1</v>
      </c>
      <c r="R2000">
        <v>3.7400000000000003E-2</v>
      </c>
      <c r="S2000">
        <v>132.68799999999999</v>
      </c>
      <c r="T2000">
        <v>40.500085460000001</v>
      </c>
      <c r="U2000">
        <v>2000</v>
      </c>
      <c r="V2000" t="s">
        <v>10666</v>
      </c>
      <c r="W2000" t="s">
        <v>10666</v>
      </c>
      <c r="X2000" t="s">
        <v>10666</v>
      </c>
      <c r="Y2000" t="s">
        <v>10666</v>
      </c>
      <c r="Z2000" t="s">
        <v>1751</v>
      </c>
      <c r="AA2000" s="48" t="s">
        <v>1754</v>
      </c>
      <c r="AB2000" s="41" t="s">
        <v>10901</v>
      </c>
      <c r="AC2000" t="s">
        <v>232</v>
      </c>
      <c r="AD2000" t="s">
        <v>10666</v>
      </c>
      <c r="AE2000" t="s">
        <v>10666</v>
      </c>
      <c r="AF2000" t="s">
        <v>10666</v>
      </c>
    </row>
    <row r="2001" spans="1:32">
      <c r="A2001" t="s">
        <v>1743</v>
      </c>
      <c r="B2001" t="s">
        <v>1744</v>
      </c>
      <c r="C2001" t="s">
        <v>1745</v>
      </c>
      <c r="D2001" t="s">
        <v>527</v>
      </c>
      <c r="E2001">
        <v>35.81</v>
      </c>
      <c r="F2001">
        <v>-80.563299999999998</v>
      </c>
      <c r="G2001" t="s">
        <v>1746</v>
      </c>
      <c r="H2001" t="s">
        <v>459</v>
      </c>
      <c r="I2001" t="s">
        <v>1746</v>
      </c>
      <c r="J2001" t="s">
        <v>108</v>
      </c>
      <c r="K2001" t="s">
        <v>10666</v>
      </c>
      <c r="L2001" t="s">
        <v>1747</v>
      </c>
      <c r="M2001" s="43">
        <v>34922</v>
      </c>
      <c r="N2001" s="43">
        <v>49521</v>
      </c>
      <c r="O2001" t="s">
        <v>161</v>
      </c>
      <c r="P2001" t="s">
        <v>162</v>
      </c>
      <c r="Q2001">
        <v>2</v>
      </c>
      <c r="R2001">
        <v>1.3460000000000001</v>
      </c>
      <c r="S2001">
        <v>5500</v>
      </c>
      <c r="T2001">
        <v>46.645904999999999</v>
      </c>
      <c r="U2001">
        <v>1996</v>
      </c>
      <c r="V2001" t="s">
        <v>10666</v>
      </c>
      <c r="W2001" t="s">
        <v>10666</v>
      </c>
      <c r="X2001" t="s">
        <v>10666</v>
      </c>
      <c r="Y2001" t="s">
        <v>10666</v>
      </c>
      <c r="Z2001" t="s">
        <v>1748</v>
      </c>
      <c r="AA2001" s="48" t="s">
        <v>1749</v>
      </c>
      <c r="AB2001" s="41" t="s">
        <v>11355</v>
      </c>
      <c r="AC2001" t="s">
        <v>253</v>
      </c>
      <c r="AD2001" t="s">
        <v>10666</v>
      </c>
      <c r="AE2001" t="s">
        <v>10666</v>
      </c>
      <c r="AF2001" t="s">
        <v>10666</v>
      </c>
    </row>
    <row r="2002" spans="1:32">
      <c r="A2002" t="s">
        <v>3896</v>
      </c>
      <c r="B2002" t="s">
        <v>3897</v>
      </c>
      <c r="C2002" t="s">
        <v>3485</v>
      </c>
      <c r="D2002" t="s">
        <v>295</v>
      </c>
      <c r="E2002">
        <v>42.308300000000003</v>
      </c>
      <c r="F2002">
        <v>-83.754300000000001</v>
      </c>
      <c r="G2002" t="s">
        <v>3888</v>
      </c>
      <c r="H2002" t="s">
        <v>148</v>
      </c>
      <c r="I2002" t="s">
        <v>3888</v>
      </c>
      <c r="J2002" t="s">
        <v>108</v>
      </c>
      <c r="K2002" t="s">
        <v>10666</v>
      </c>
      <c r="L2002" t="s">
        <v>3898</v>
      </c>
      <c r="M2002" s="43">
        <v>30075</v>
      </c>
      <c r="N2002" s="43" t="s">
        <v>10666</v>
      </c>
      <c r="O2002" t="s">
        <v>10666</v>
      </c>
      <c r="P2002" t="s">
        <v>150</v>
      </c>
      <c r="Q2002">
        <v>1</v>
      </c>
      <c r="R2002">
        <v>0.9</v>
      </c>
      <c r="S2002" t="s">
        <v>10666</v>
      </c>
      <c r="T2002" t="s">
        <v>10666</v>
      </c>
      <c r="U2002">
        <v>1985</v>
      </c>
      <c r="V2002" t="s">
        <v>10666</v>
      </c>
      <c r="W2002" t="s">
        <v>10666</v>
      </c>
      <c r="X2002" t="s">
        <v>10666</v>
      </c>
      <c r="Y2002" t="s">
        <v>10666</v>
      </c>
      <c r="Z2002" t="s">
        <v>3488</v>
      </c>
      <c r="AA2002" s="48" t="s">
        <v>3899</v>
      </c>
      <c r="AB2002" s="41" t="s">
        <v>11347</v>
      </c>
      <c r="AC2002" t="s">
        <v>301</v>
      </c>
      <c r="AD2002" t="s">
        <v>10666</v>
      </c>
      <c r="AE2002" t="s">
        <v>10666</v>
      </c>
      <c r="AF2002" t="s">
        <v>10666</v>
      </c>
    </row>
    <row r="2003" spans="1:32">
      <c r="A2003" t="s">
        <v>1731</v>
      </c>
      <c r="B2003" t="s">
        <v>1732</v>
      </c>
      <c r="C2003" t="s">
        <v>468</v>
      </c>
      <c r="D2003" t="s">
        <v>469</v>
      </c>
      <c r="E2003">
        <v>44.305999999999997</v>
      </c>
      <c r="F2003">
        <v>-71.746099999999998</v>
      </c>
      <c r="G2003" t="s">
        <v>1733</v>
      </c>
      <c r="H2003" t="s">
        <v>459</v>
      </c>
      <c r="I2003" t="s">
        <v>1733</v>
      </c>
      <c r="J2003" t="s">
        <v>108</v>
      </c>
      <c r="K2003" t="s">
        <v>10666</v>
      </c>
      <c r="L2003" t="s">
        <v>1734</v>
      </c>
      <c r="M2003" s="43">
        <v>34989</v>
      </c>
      <c r="N2003" s="43">
        <v>49582</v>
      </c>
      <c r="O2003" t="s">
        <v>161</v>
      </c>
      <c r="P2003" t="s">
        <v>162</v>
      </c>
      <c r="Q2003">
        <v>1</v>
      </c>
      <c r="R2003">
        <v>0.42499999999999999</v>
      </c>
      <c r="S2003" t="s">
        <v>10666</v>
      </c>
      <c r="T2003" t="s">
        <v>10666</v>
      </c>
      <c r="U2003">
        <v>1936</v>
      </c>
      <c r="V2003" t="s">
        <v>10666</v>
      </c>
      <c r="W2003" t="s">
        <v>10666</v>
      </c>
      <c r="X2003" t="s">
        <v>10666</v>
      </c>
      <c r="Y2003" t="s">
        <v>10666</v>
      </c>
      <c r="Z2003" t="s">
        <v>1735</v>
      </c>
      <c r="AA2003" s="48" t="s">
        <v>1736</v>
      </c>
      <c r="AB2003" s="41" t="s">
        <v>10849</v>
      </c>
      <c r="AC2003" t="s">
        <v>232</v>
      </c>
      <c r="AD2003" t="s">
        <v>10666</v>
      </c>
      <c r="AE2003" t="s">
        <v>10666</v>
      </c>
      <c r="AF2003" t="s">
        <v>10666</v>
      </c>
    </row>
    <row r="2004" spans="1:32">
      <c r="A2004" t="s">
        <v>1755</v>
      </c>
      <c r="B2004" t="s">
        <v>1756</v>
      </c>
      <c r="C2004" t="s">
        <v>1757</v>
      </c>
      <c r="D2004" t="s">
        <v>208</v>
      </c>
      <c r="E2004">
        <v>39.783799999999999</v>
      </c>
      <c r="F2004">
        <v>-113.792</v>
      </c>
      <c r="G2004" t="s">
        <v>1758</v>
      </c>
      <c r="H2004" t="s">
        <v>650</v>
      </c>
      <c r="I2004" t="s">
        <v>1758</v>
      </c>
      <c r="J2004" t="s">
        <v>108</v>
      </c>
      <c r="K2004" t="s">
        <v>10666</v>
      </c>
      <c r="L2004" t="s">
        <v>1759</v>
      </c>
      <c r="M2004" s="43">
        <v>34479</v>
      </c>
      <c r="N2004" s="43" t="s">
        <v>10666</v>
      </c>
      <c r="O2004" t="s">
        <v>149</v>
      </c>
      <c r="P2004" t="s">
        <v>150</v>
      </c>
      <c r="Q2004">
        <v>1</v>
      </c>
      <c r="R2004">
        <v>0.35</v>
      </c>
      <c r="S2004" t="s">
        <v>10666</v>
      </c>
      <c r="T2004" t="s">
        <v>10666</v>
      </c>
      <c r="U2004">
        <v>1994</v>
      </c>
      <c r="V2004" t="s">
        <v>10666</v>
      </c>
      <c r="W2004" t="s">
        <v>10666</v>
      </c>
      <c r="X2004" t="s">
        <v>10666</v>
      </c>
      <c r="Y2004" t="s">
        <v>10666</v>
      </c>
      <c r="Z2004" t="s">
        <v>1760</v>
      </c>
      <c r="AA2004" s="48" t="s">
        <v>1761</v>
      </c>
      <c r="AB2004" s="41" t="s">
        <v>10838</v>
      </c>
      <c r="AC2004" t="s">
        <v>153</v>
      </c>
      <c r="AD2004" t="s">
        <v>10666</v>
      </c>
      <c r="AE2004" t="s">
        <v>10666</v>
      </c>
      <c r="AF2004" t="s">
        <v>10666</v>
      </c>
    </row>
    <row r="2005" spans="1:32">
      <c r="A2005" t="s">
        <v>1719</v>
      </c>
      <c r="B2005" t="s">
        <v>1720</v>
      </c>
      <c r="C2005" t="s">
        <v>1721</v>
      </c>
      <c r="D2005" t="s">
        <v>146</v>
      </c>
      <c r="E2005">
        <v>38.063000000000002</v>
      </c>
      <c r="F2005">
        <v>-120.4263</v>
      </c>
      <c r="G2005" t="s">
        <v>1722</v>
      </c>
      <c r="H2005" t="s">
        <v>148</v>
      </c>
      <c r="I2005" t="s">
        <v>1722</v>
      </c>
      <c r="J2005" t="s">
        <v>108</v>
      </c>
      <c r="K2005" t="s">
        <v>10666</v>
      </c>
      <c r="L2005" t="s">
        <v>1723</v>
      </c>
      <c r="M2005" s="43">
        <v>34939</v>
      </c>
      <c r="N2005" s="43">
        <v>45869</v>
      </c>
      <c r="O2005" t="s">
        <v>161</v>
      </c>
      <c r="P2005" t="s">
        <v>162</v>
      </c>
      <c r="Q2005">
        <v>1</v>
      </c>
      <c r="R2005">
        <v>0.375</v>
      </c>
      <c r="S2005">
        <v>1010</v>
      </c>
      <c r="T2005">
        <v>30.74581431</v>
      </c>
      <c r="U2005">
        <v>1993</v>
      </c>
      <c r="V2005" t="s">
        <v>10666</v>
      </c>
      <c r="W2005" t="s">
        <v>10666</v>
      </c>
      <c r="X2005" t="s">
        <v>10666</v>
      </c>
      <c r="Y2005" t="s">
        <v>10666</v>
      </c>
      <c r="Z2005" t="s">
        <v>1724</v>
      </c>
      <c r="AA2005" s="48" t="s">
        <v>1725</v>
      </c>
      <c r="AB2005" s="41" t="s">
        <v>10675</v>
      </c>
      <c r="AC2005" t="s">
        <v>153</v>
      </c>
      <c r="AD2005" t="s">
        <v>10666</v>
      </c>
      <c r="AE2005" t="s">
        <v>10666</v>
      </c>
      <c r="AF2005" t="s">
        <v>10666</v>
      </c>
    </row>
    <row r="2006" spans="1:32">
      <c r="A2006" t="s">
        <v>1726</v>
      </c>
      <c r="B2006" t="s">
        <v>1727</v>
      </c>
      <c r="C2006" t="s">
        <v>1543</v>
      </c>
      <c r="D2006" t="s">
        <v>458</v>
      </c>
      <c r="E2006">
        <v>44.037999999999997</v>
      </c>
      <c r="F2006">
        <v>-70.983999999999995</v>
      </c>
      <c r="G2006" t="s">
        <v>1728</v>
      </c>
      <c r="H2006" t="s">
        <v>459</v>
      </c>
      <c r="I2006" t="s">
        <v>1728</v>
      </c>
      <c r="J2006" t="s">
        <v>108</v>
      </c>
      <c r="K2006" t="s">
        <v>10666</v>
      </c>
      <c r="L2006" t="s">
        <v>1729</v>
      </c>
      <c r="M2006" s="43">
        <v>35642</v>
      </c>
      <c r="N2006" s="43" t="s">
        <v>10666</v>
      </c>
      <c r="O2006" t="s">
        <v>10666</v>
      </c>
      <c r="P2006" t="s">
        <v>150</v>
      </c>
      <c r="Q2006">
        <v>2</v>
      </c>
      <c r="R2006">
        <v>0.82</v>
      </c>
      <c r="S2006">
        <v>4000</v>
      </c>
      <c r="T2006">
        <v>55.685488360000001</v>
      </c>
      <c r="U2006">
        <v>1923</v>
      </c>
      <c r="V2006" t="s">
        <v>10666</v>
      </c>
      <c r="W2006" t="s">
        <v>10666</v>
      </c>
      <c r="X2006" t="s">
        <v>10666</v>
      </c>
      <c r="Y2006" t="s">
        <v>10666</v>
      </c>
      <c r="Z2006" t="s">
        <v>1730</v>
      </c>
      <c r="AA2006" s="48" t="s">
        <v>11354</v>
      </c>
      <c r="AB2006" s="41" t="s">
        <v>10920</v>
      </c>
      <c r="AC2006" t="s">
        <v>232</v>
      </c>
      <c r="AD2006" t="s">
        <v>10666</v>
      </c>
      <c r="AE2006" t="s">
        <v>10666</v>
      </c>
      <c r="AF2006" t="s">
        <v>10666</v>
      </c>
    </row>
    <row r="2007" spans="1:32">
      <c r="A2007" t="s">
        <v>1712</v>
      </c>
      <c r="B2007" t="s">
        <v>1713</v>
      </c>
      <c r="C2007" t="s">
        <v>1714</v>
      </c>
      <c r="D2007" t="s">
        <v>799</v>
      </c>
      <c r="E2007">
        <v>42.895099999999999</v>
      </c>
      <c r="F2007">
        <v>-92.803100000000001</v>
      </c>
      <c r="G2007" t="s">
        <v>1715</v>
      </c>
      <c r="H2007" t="s">
        <v>148</v>
      </c>
      <c r="I2007" t="s">
        <v>1715</v>
      </c>
      <c r="J2007" t="s">
        <v>108</v>
      </c>
      <c r="K2007" t="s">
        <v>10666</v>
      </c>
      <c r="L2007" t="s">
        <v>1716</v>
      </c>
      <c r="M2007" s="43">
        <v>35387</v>
      </c>
      <c r="N2007" s="43" t="s">
        <v>10666</v>
      </c>
      <c r="O2007" t="s">
        <v>161</v>
      </c>
      <c r="P2007" t="s">
        <v>150</v>
      </c>
      <c r="Q2007">
        <v>2</v>
      </c>
      <c r="R2007">
        <v>0.4</v>
      </c>
      <c r="S2007">
        <v>1280</v>
      </c>
      <c r="T2007">
        <v>36.529680370000001</v>
      </c>
      <c r="U2007">
        <v>1925</v>
      </c>
      <c r="V2007" t="s">
        <v>10666</v>
      </c>
      <c r="W2007" t="s">
        <v>10666</v>
      </c>
      <c r="X2007" t="s">
        <v>10666</v>
      </c>
      <c r="Y2007" t="s">
        <v>10666</v>
      </c>
      <c r="Z2007" t="s">
        <v>1717</v>
      </c>
      <c r="AA2007" s="48" t="s">
        <v>1718</v>
      </c>
      <c r="AB2007" s="41" t="s">
        <v>11353</v>
      </c>
      <c r="AC2007" t="s">
        <v>601</v>
      </c>
      <c r="AD2007" t="s">
        <v>10666</v>
      </c>
      <c r="AE2007" t="s">
        <v>10666</v>
      </c>
      <c r="AF2007" t="s">
        <v>10666</v>
      </c>
    </row>
    <row r="2008" spans="1:32">
      <c r="A2008" t="s">
        <v>1705</v>
      </c>
      <c r="B2008" t="s">
        <v>1706</v>
      </c>
      <c r="C2008" t="s">
        <v>1707</v>
      </c>
      <c r="D2008" t="s">
        <v>574</v>
      </c>
      <c r="E2008">
        <v>44.336599999999997</v>
      </c>
      <c r="F2008">
        <v>-106.76479999999999</v>
      </c>
      <c r="G2008" t="s">
        <v>1708</v>
      </c>
      <c r="H2008" t="s">
        <v>148</v>
      </c>
      <c r="I2008" t="s">
        <v>1708</v>
      </c>
      <c r="J2008" t="s">
        <v>108</v>
      </c>
      <c r="K2008" t="s">
        <v>10666</v>
      </c>
      <c r="L2008" t="s">
        <v>1709</v>
      </c>
      <c r="M2008" s="43">
        <v>34263</v>
      </c>
      <c r="N2008" s="43" t="s">
        <v>10666</v>
      </c>
      <c r="O2008" t="s">
        <v>149</v>
      </c>
      <c r="P2008" t="s">
        <v>150</v>
      </c>
      <c r="Q2008">
        <v>1</v>
      </c>
      <c r="R2008">
        <v>0.20250000000000001</v>
      </c>
      <c r="S2008" t="s">
        <v>10666</v>
      </c>
      <c r="T2008" t="s">
        <v>10666</v>
      </c>
      <c r="U2008">
        <v>1997</v>
      </c>
      <c r="V2008" t="s">
        <v>10666</v>
      </c>
      <c r="W2008" t="s">
        <v>10666</v>
      </c>
      <c r="X2008" t="s">
        <v>10666</v>
      </c>
      <c r="Y2008" t="s">
        <v>10666</v>
      </c>
      <c r="Z2008" t="s">
        <v>1710</v>
      </c>
      <c r="AA2008" s="48" t="s">
        <v>1711</v>
      </c>
      <c r="AB2008" s="41" t="s">
        <v>11352</v>
      </c>
      <c r="AC2008" t="s">
        <v>153</v>
      </c>
      <c r="AD2008" t="s">
        <v>10666</v>
      </c>
      <c r="AE2008" t="s">
        <v>10666</v>
      </c>
      <c r="AF2008" t="s">
        <v>10666</v>
      </c>
    </row>
    <row r="2009" spans="1:32">
      <c r="A2009" t="s">
        <v>1692</v>
      </c>
      <c r="B2009" t="s">
        <v>1693</v>
      </c>
      <c r="C2009" t="s">
        <v>1668</v>
      </c>
      <c r="D2009" t="s">
        <v>350</v>
      </c>
      <c r="E2009">
        <v>40.645699999999998</v>
      </c>
      <c r="F2009">
        <v>-76.801900000000003</v>
      </c>
      <c r="G2009" t="s">
        <v>1694</v>
      </c>
      <c r="H2009" t="s">
        <v>459</v>
      </c>
      <c r="I2009" t="s">
        <v>1694</v>
      </c>
      <c r="J2009" t="s">
        <v>108</v>
      </c>
      <c r="K2009" t="s">
        <v>10666</v>
      </c>
      <c r="L2009" t="s">
        <v>1695</v>
      </c>
      <c r="M2009" s="43">
        <v>34291</v>
      </c>
      <c r="N2009" s="43">
        <v>45230</v>
      </c>
      <c r="O2009" t="s">
        <v>161</v>
      </c>
      <c r="P2009" t="s">
        <v>162</v>
      </c>
      <c r="Q2009">
        <v>2</v>
      </c>
      <c r="R2009">
        <v>6.5000000000000002E-2</v>
      </c>
      <c r="S2009">
        <v>200</v>
      </c>
      <c r="T2009">
        <v>35.124692660000001</v>
      </c>
      <c r="U2009">
        <v>1983</v>
      </c>
      <c r="V2009" t="s">
        <v>10666</v>
      </c>
      <c r="W2009" t="s">
        <v>10666</v>
      </c>
      <c r="X2009" t="s">
        <v>10666</v>
      </c>
      <c r="Y2009" t="s">
        <v>10666</v>
      </c>
      <c r="Z2009" t="s">
        <v>1696</v>
      </c>
      <c r="AA2009" s="48" t="s">
        <v>1697</v>
      </c>
      <c r="AB2009" s="41" t="s">
        <v>11346</v>
      </c>
      <c r="AC2009" t="s">
        <v>301</v>
      </c>
      <c r="AD2009" t="s">
        <v>10666</v>
      </c>
      <c r="AE2009" t="s">
        <v>10666</v>
      </c>
      <c r="AF2009" t="s">
        <v>10666</v>
      </c>
    </row>
    <row r="2010" spans="1:32">
      <c r="A2010" t="s">
        <v>1698</v>
      </c>
      <c r="B2010" t="s">
        <v>1699</v>
      </c>
      <c r="C2010" t="s">
        <v>1700</v>
      </c>
      <c r="D2010" t="s">
        <v>483</v>
      </c>
      <c r="E2010">
        <v>45.202500000000001</v>
      </c>
      <c r="F2010">
        <v>-116.3562</v>
      </c>
      <c r="G2010" t="s">
        <v>1701</v>
      </c>
      <c r="H2010" t="s">
        <v>459</v>
      </c>
      <c r="I2010" t="s">
        <v>1701</v>
      </c>
      <c r="J2010" t="s">
        <v>108</v>
      </c>
      <c r="K2010" t="s">
        <v>10666</v>
      </c>
      <c r="L2010" t="s">
        <v>1702</v>
      </c>
      <c r="M2010" s="43">
        <v>34885</v>
      </c>
      <c r="N2010" s="43" t="s">
        <v>10666</v>
      </c>
      <c r="O2010" t="s">
        <v>149</v>
      </c>
      <c r="P2010" t="s">
        <v>150</v>
      </c>
      <c r="Q2010">
        <v>1</v>
      </c>
      <c r="R2010">
        <v>1.8000000000000001E-4</v>
      </c>
      <c r="S2010" t="s">
        <v>10666</v>
      </c>
      <c r="T2010" t="s">
        <v>10666</v>
      </c>
      <c r="U2010">
        <v>1995</v>
      </c>
      <c r="V2010" t="s">
        <v>10666</v>
      </c>
      <c r="W2010" t="s">
        <v>10666</v>
      </c>
      <c r="X2010" t="s">
        <v>10666</v>
      </c>
      <c r="Y2010" t="s">
        <v>10666</v>
      </c>
      <c r="Z2010" t="s">
        <v>1703</v>
      </c>
      <c r="AA2010" s="48" t="s">
        <v>1704</v>
      </c>
      <c r="AB2010" s="41" t="s">
        <v>11351</v>
      </c>
      <c r="AC2010" t="s">
        <v>153</v>
      </c>
      <c r="AD2010" t="s">
        <v>10666</v>
      </c>
      <c r="AE2010" t="s">
        <v>10666</v>
      </c>
      <c r="AF2010" t="s">
        <v>10666</v>
      </c>
    </row>
    <row r="2011" spans="1:32">
      <c r="A2011" t="s">
        <v>1679</v>
      </c>
      <c r="B2011" t="s">
        <v>1680</v>
      </c>
      <c r="C2011" t="s">
        <v>1681</v>
      </c>
      <c r="D2011" t="s">
        <v>799</v>
      </c>
      <c r="E2011">
        <v>43.318300000000001</v>
      </c>
      <c r="F2011">
        <v>-92.880399999999995</v>
      </c>
      <c r="G2011" t="s">
        <v>1682</v>
      </c>
      <c r="H2011" t="s">
        <v>148</v>
      </c>
      <c r="I2011" t="s">
        <v>1682</v>
      </c>
      <c r="J2011" t="s">
        <v>108</v>
      </c>
      <c r="K2011" t="s">
        <v>10666</v>
      </c>
      <c r="L2011" t="s">
        <v>1683</v>
      </c>
      <c r="M2011" s="43">
        <v>35426</v>
      </c>
      <c r="N2011" s="43">
        <v>50009</v>
      </c>
      <c r="O2011" t="s">
        <v>161</v>
      </c>
      <c r="P2011" t="s">
        <v>162</v>
      </c>
      <c r="Q2011">
        <v>2</v>
      </c>
      <c r="R2011">
        <v>0.76</v>
      </c>
      <c r="S2011">
        <v>2829</v>
      </c>
      <c r="T2011">
        <v>42.492790190000001</v>
      </c>
      <c r="U2011">
        <v>1998</v>
      </c>
      <c r="V2011" t="s">
        <v>10666</v>
      </c>
      <c r="W2011" t="s">
        <v>10666</v>
      </c>
      <c r="X2011" t="s">
        <v>10666</v>
      </c>
      <c r="Y2011" t="s">
        <v>10666</v>
      </c>
      <c r="Z2011" t="s">
        <v>1684</v>
      </c>
      <c r="AA2011" s="48" t="s">
        <v>1685</v>
      </c>
      <c r="AB2011" s="41" t="s">
        <v>11350</v>
      </c>
      <c r="AC2011" t="s">
        <v>601</v>
      </c>
      <c r="AD2011" t="s">
        <v>10666</v>
      </c>
      <c r="AE2011" t="s">
        <v>10666</v>
      </c>
      <c r="AF2011" t="s">
        <v>10666</v>
      </c>
    </row>
    <row r="2012" spans="1:32">
      <c r="A2012" t="s">
        <v>1673</v>
      </c>
      <c r="B2012" t="s">
        <v>1674</v>
      </c>
      <c r="C2012" t="s">
        <v>633</v>
      </c>
      <c r="D2012" t="s">
        <v>458</v>
      </c>
      <c r="E2012">
        <v>44.061700000000002</v>
      </c>
      <c r="F2012">
        <v>-69.527799999999999</v>
      </c>
      <c r="G2012" t="s">
        <v>1675</v>
      </c>
      <c r="H2012" t="s">
        <v>459</v>
      </c>
      <c r="I2012" t="s">
        <v>1675</v>
      </c>
      <c r="J2012" t="s">
        <v>108</v>
      </c>
      <c r="K2012" t="s">
        <v>10666</v>
      </c>
      <c r="L2012" t="s">
        <v>1676</v>
      </c>
      <c r="M2012" s="43">
        <v>37959</v>
      </c>
      <c r="N2012" s="43">
        <v>48913</v>
      </c>
      <c r="O2012" t="s">
        <v>250</v>
      </c>
      <c r="P2012" t="s">
        <v>162</v>
      </c>
      <c r="Q2012">
        <v>1</v>
      </c>
      <c r="R2012">
        <v>0.46</v>
      </c>
      <c r="S2012">
        <v>1250</v>
      </c>
      <c r="T2012">
        <v>31.020448680000001</v>
      </c>
      <c r="U2012">
        <v>1923</v>
      </c>
      <c r="V2012" t="s">
        <v>10666</v>
      </c>
      <c r="W2012" t="s">
        <v>10666</v>
      </c>
      <c r="X2012" t="s">
        <v>10666</v>
      </c>
      <c r="Y2012" t="s">
        <v>10666</v>
      </c>
      <c r="Z2012" t="s">
        <v>1677</v>
      </c>
      <c r="AA2012" s="48" t="s">
        <v>1678</v>
      </c>
      <c r="AB2012" s="41" t="s">
        <v>11349</v>
      </c>
      <c r="AC2012" t="s">
        <v>232</v>
      </c>
      <c r="AD2012" t="s">
        <v>10666</v>
      </c>
      <c r="AE2012" t="s">
        <v>10666</v>
      </c>
      <c r="AF2012" t="s">
        <v>10666</v>
      </c>
    </row>
    <row r="2013" spans="1:32">
      <c r="A2013" t="s">
        <v>1686</v>
      </c>
      <c r="B2013" t="s">
        <v>1687</v>
      </c>
      <c r="C2013" t="s">
        <v>1012</v>
      </c>
      <c r="D2013" t="s">
        <v>208</v>
      </c>
      <c r="E2013">
        <v>39.972200000000001</v>
      </c>
      <c r="F2013">
        <v>-111.5125</v>
      </c>
      <c r="G2013" t="s">
        <v>1688</v>
      </c>
      <c r="H2013" t="s">
        <v>459</v>
      </c>
      <c r="I2013" t="s">
        <v>1688</v>
      </c>
      <c r="J2013" t="s">
        <v>108</v>
      </c>
      <c r="K2013" t="s">
        <v>10666</v>
      </c>
      <c r="L2013" t="s">
        <v>1689</v>
      </c>
      <c r="M2013" t="s">
        <v>10666</v>
      </c>
      <c r="N2013" s="43" t="s">
        <v>10666</v>
      </c>
      <c r="O2013" t="s">
        <v>149</v>
      </c>
      <c r="P2013" t="s">
        <v>150</v>
      </c>
      <c r="Q2013">
        <v>1</v>
      </c>
      <c r="R2013">
        <v>0.224</v>
      </c>
      <c r="S2013">
        <v>1726</v>
      </c>
      <c r="T2013">
        <v>87.960697980000006</v>
      </c>
      <c r="U2013" t="s">
        <v>10666</v>
      </c>
      <c r="V2013" t="s">
        <v>10666</v>
      </c>
      <c r="W2013" t="s">
        <v>10666</v>
      </c>
      <c r="X2013" t="s">
        <v>10666</v>
      </c>
      <c r="Y2013" t="s">
        <v>10666</v>
      </c>
      <c r="Z2013" t="s">
        <v>1690</v>
      </c>
      <c r="AA2013" s="48" t="s">
        <v>1691</v>
      </c>
      <c r="AB2013" s="41" t="s">
        <v>11082</v>
      </c>
      <c r="AC2013" t="s">
        <v>153</v>
      </c>
      <c r="AD2013" t="s">
        <v>10666</v>
      </c>
      <c r="AE2013" t="s">
        <v>10666</v>
      </c>
      <c r="AF2013" t="s">
        <v>10666</v>
      </c>
    </row>
    <row r="2014" spans="1:32">
      <c r="A2014" t="s">
        <v>1651</v>
      </c>
      <c r="B2014" t="s">
        <v>1652</v>
      </c>
      <c r="C2014" t="s">
        <v>1653</v>
      </c>
      <c r="D2014" t="s">
        <v>1654</v>
      </c>
      <c r="E2014">
        <v>39.548000000000002</v>
      </c>
      <c r="F2014">
        <v>-81.7898</v>
      </c>
      <c r="G2014" t="s">
        <v>1655</v>
      </c>
      <c r="H2014" t="s">
        <v>459</v>
      </c>
      <c r="I2014" t="s">
        <v>1656</v>
      </c>
      <c r="J2014" t="s">
        <v>108</v>
      </c>
      <c r="K2014" t="s">
        <v>10666</v>
      </c>
      <c r="L2014" t="s">
        <v>1657</v>
      </c>
      <c r="M2014" s="43">
        <v>36867</v>
      </c>
      <c r="N2014" s="43">
        <v>51470</v>
      </c>
      <c r="O2014" t="s">
        <v>161</v>
      </c>
      <c r="P2014" t="s">
        <v>162</v>
      </c>
      <c r="Q2014">
        <v>2</v>
      </c>
      <c r="R2014">
        <v>0.2</v>
      </c>
      <c r="S2014">
        <v>1400</v>
      </c>
      <c r="T2014">
        <v>79.908675799999997</v>
      </c>
      <c r="U2014" t="s">
        <v>10666</v>
      </c>
      <c r="V2014" t="s">
        <v>10666</v>
      </c>
      <c r="W2014" t="s">
        <v>10666</v>
      </c>
      <c r="X2014" t="s">
        <v>10666</v>
      </c>
      <c r="Y2014" t="s">
        <v>10666</v>
      </c>
      <c r="Z2014" t="s">
        <v>1658</v>
      </c>
      <c r="AA2014" s="48" t="s">
        <v>1659</v>
      </c>
      <c r="AB2014" s="41" t="s">
        <v>11348</v>
      </c>
      <c r="AC2014" t="s">
        <v>301</v>
      </c>
      <c r="AD2014" t="s">
        <v>10666</v>
      </c>
      <c r="AE2014" t="s">
        <v>10666</v>
      </c>
      <c r="AF2014" t="s">
        <v>10666</v>
      </c>
    </row>
    <row r="2015" spans="1:32">
      <c r="A2015" t="s">
        <v>3886</v>
      </c>
      <c r="B2015" t="s">
        <v>3887</v>
      </c>
      <c r="C2015" t="s">
        <v>3485</v>
      </c>
      <c r="D2015" t="s">
        <v>295</v>
      </c>
      <c r="E2015">
        <v>42.265500000000003</v>
      </c>
      <c r="F2015">
        <v>-83.644199999999998</v>
      </c>
      <c r="G2015" t="s">
        <v>3888</v>
      </c>
      <c r="H2015" t="s">
        <v>148</v>
      </c>
      <c r="I2015" t="s">
        <v>3888</v>
      </c>
      <c r="J2015" t="s">
        <v>108</v>
      </c>
      <c r="K2015" t="s">
        <v>10666</v>
      </c>
      <c r="L2015" t="s">
        <v>3889</v>
      </c>
      <c r="M2015" s="43">
        <v>30021</v>
      </c>
      <c r="N2015" s="43" t="s">
        <v>10666</v>
      </c>
      <c r="O2015" t="s">
        <v>10666</v>
      </c>
      <c r="P2015" t="s">
        <v>150</v>
      </c>
      <c r="Q2015">
        <v>1</v>
      </c>
      <c r="R2015">
        <v>0.9</v>
      </c>
      <c r="S2015" t="s">
        <v>10666</v>
      </c>
      <c r="T2015" t="s">
        <v>10666</v>
      </c>
      <c r="U2015">
        <v>1986</v>
      </c>
      <c r="V2015" t="s">
        <v>10666</v>
      </c>
      <c r="W2015" t="s">
        <v>10666</v>
      </c>
      <c r="X2015" t="s">
        <v>10666</v>
      </c>
      <c r="Y2015" t="s">
        <v>10666</v>
      </c>
      <c r="Z2015" t="s">
        <v>3488</v>
      </c>
      <c r="AA2015" s="48" t="s">
        <v>3489</v>
      </c>
      <c r="AB2015" s="41" t="s">
        <v>11347</v>
      </c>
      <c r="AC2015" t="s">
        <v>301</v>
      </c>
      <c r="AD2015" t="s">
        <v>10666</v>
      </c>
      <c r="AE2015" t="s">
        <v>10666</v>
      </c>
      <c r="AF2015" t="s">
        <v>10666</v>
      </c>
    </row>
    <row r="2016" spans="1:32">
      <c r="A2016" t="s">
        <v>3483</v>
      </c>
      <c r="B2016" t="s">
        <v>3484</v>
      </c>
      <c r="C2016" t="s">
        <v>3485</v>
      </c>
      <c r="D2016" t="s">
        <v>295</v>
      </c>
      <c r="E2016">
        <v>42.2</v>
      </c>
      <c r="F2016">
        <v>-83.566699999999997</v>
      </c>
      <c r="G2016" t="s">
        <v>3486</v>
      </c>
      <c r="H2016" t="s">
        <v>148</v>
      </c>
      <c r="I2016" t="s">
        <v>3486</v>
      </c>
      <c r="J2016" t="s">
        <v>108</v>
      </c>
      <c r="K2016" t="s">
        <v>10666</v>
      </c>
      <c r="L2016" t="s">
        <v>3487</v>
      </c>
      <c r="M2016" s="43">
        <v>37903</v>
      </c>
      <c r="N2016" s="43">
        <v>48852</v>
      </c>
      <c r="O2016" t="s">
        <v>161</v>
      </c>
      <c r="P2016" t="s">
        <v>162</v>
      </c>
      <c r="Q2016">
        <v>2</v>
      </c>
      <c r="R2016">
        <v>2.4</v>
      </c>
      <c r="S2016">
        <v>7636</v>
      </c>
      <c r="T2016">
        <v>36.320395740000002</v>
      </c>
      <c r="U2016" t="s">
        <v>10666</v>
      </c>
      <c r="V2016" t="s">
        <v>10666</v>
      </c>
      <c r="W2016" t="s">
        <v>10666</v>
      </c>
      <c r="X2016" t="s">
        <v>10666</v>
      </c>
      <c r="Y2016" t="s">
        <v>10666</v>
      </c>
      <c r="Z2016" t="s">
        <v>3488</v>
      </c>
      <c r="AA2016" s="48" t="s">
        <v>5065</v>
      </c>
      <c r="AB2016" s="41" t="s">
        <v>11347</v>
      </c>
      <c r="AC2016" t="s">
        <v>301</v>
      </c>
      <c r="AD2016" t="s">
        <v>10666</v>
      </c>
      <c r="AE2016" t="s">
        <v>10666</v>
      </c>
      <c r="AF2016" t="s">
        <v>10666</v>
      </c>
    </row>
    <row r="2017" spans="1:32">
      <c r="A2017" t="s">
        <v>1666</v>
      </c>
      <c r="B2017" t="s">
        <v>1667</v>
      </c>
      <c r="C2017" t="s">
        <v>1668</v>
      </c>
      <c r="D2017" t="s">
        <v>350</v>
      </c>
      <c r="E2017">
        <v>40.461669999999998</v>
      </c>
      <c r="F2017">
        <v>-76.745279999999994</v>
      </c>
      <c r="G2017" t="s">
        <v>1669</v>
      </c>
      <c r="H2017" t="s">
        <v>148</v>
      </c>
      <c r="I2017" t="s">
        <v>1669</v>
      </c>
      <c r="J2017" t="s">
        <v>108</v>
      </c>
      <c r="K2017" t="s">
        <v>10666</v>
      </c>
      <c r="L2017" t="s">
        <v>1670</v>
      </c>
      <c r="M2017" s="43">
        <v>36781</v>
      </c>
      <c r="N2017" s="43" t="s">
        <v>10666</v>
      </c>
      <c r="O2017" t="s">
        <v>149</v>
      </c>
      <c r="P2017" t="s">
        <v>150</v>
      </c>
      <c r="Q2017">
        <v>1</v>
      </c>
      <c r="R2017">
        <v>0.19</v>
      </c>
      <c r="S2017">
        <v>1466</v>
      </c>
      <c r="T2017">
        <v>88.07978851</v>
      </c>
      <c r="U2017">
        <v>2002</v>
      </c>
      <c r="V2017" t="s">
        <v>10666</v>
      </c>
      <c r="W2017" t="s">
        <v>10666</v>
      </c>
      <c r="X2017" t="s">
        <v>10666</v>
      </c>
      <c r="Y2017" t="s">
        <v>10666</v>
      </c>
      <c r="Z2017" t="s">
        <v>1671</v>
      </c>
      <c r="AA2017" s="48" t="s">
        <v>1672</v>
      </c>
      <c r="AB2017" s="41" t="s">
        <v>11346</v>
      </c>
      <c r="AC2017" t="s">
        <v>301</v>
      </c>
      <c r="AD2017" t="s">
        <v>10666</v>
      </c>
      <c r="AE2017" t="s">
        <v>10666</v>
      </c>
      <c r="AF2017" t="s">
        <v>10666</v>
      </c>
    </row>
    <row r="2018" spans="1:32">
      <c r="A2018" t="s">
        <v>1631</v>
      </c>
      <c r="B2018" t="s">
        <v>1632</v>
      </c>
      <c r="C2018" t="s">
        <v>1602</v>
      </c>
      <c r="D2018" t="s">
        <v>483</v>
      </c>
      <c r="E2018">
        <v>42.643366999999998</v>
      </c>
      <c r="F2018">
        <v>-114.78648699999999</v>
      </c>
      <c r="G2018" t="s">
        <v>1633</v>
      </c>
      <c r="H2018" t="s">
        <v>459</v>
      </c>
      <c r="I2018" t="s">
        <v>10666</v>
      </c>
      <c r="J2018" t="s">
        <v>108</v>
      </c>
      <c r="K2018" t="s">
        <v>10666</v>
      </c>
      <c r="L2018" t="s">
        <v>1634</v>
      </c>
      <c r="M2018" s="43">
        <v>37092</v>
      </c>
      <c r="N2018" s="43" t="s">
        <v>10666</v>
      </c>
      <c r="O2018" t="s">
        <v>149</v>
      </c>
      <c r="P2018" t="s">
        <v>150</v>
      </c>
      <c r="Q2018">
        <v>1</v>
      </c>
      <c r="R2018">
        <v>0.02</v>
      </c>
      <c r="S2018" t="s">
        <v>10666</v>
      </c>
      <c r="T2018" t="s">
        <v>10666</v>
      </c>
      <c r="U2018" t="s">
        <v>10666</v>
      </c>
      <c r="V2018" t="s">
        <v>10666</v>
      </c>
      <c r="W2018" t="s">
        <v>10666</v>
      </c>
      <c r="X2018" t="s">
        <v>10666</v>
      </c>
      <c r="Y2018" t="s">
        <v>10666</v>
      </c>
      <c r="Z2018" t="s">
        <v>1635</v>
      </c>
      <c r="AA2018" s="48" t="s">
        <v>1611</v>
      </c>
      <c r="AB2018" s="41" t="s">
        <v>10840</v>
      </c>
      <c r="AC2018" t="s">
        <v>153</v>
      </c>
      <c r="AD2018" t="s">
        <v>10666</v>
      </c>
      <c r="AE2018" t="s">
        <v>10666</v>
      </c>
      <c r="AF2018" t="s">
        <v>10666</v>
      </c>
    </row>
    <row r="2019" spans="1:32">
      <c r="A2019" t="s">
        <v>1625</v>
      </c>
      <c r="B2019" t="s">
        <v>1626</v>
      </c>
      <c r="C2019" t="s">
        <v>640</v>
      </c>
      <c r="D2019" t="s">
        <v>483</v>
      </c>
      <c r="E2019">
        <v>42.610038000000003</v>
      </c>
      <c r="F2019">
        <v>-114.479342</v>
      </c>
      <c r="G2019" t="s">
        <v>1627</v>
      </c>
      <c r="H2019" t="s">
        <v>459</v>
      </c>
      <c r="I2019" t="s">
        <v>10666</v>
      </c>
      <c r="J2019" t="s">
        <v>108</v>
      </c>
      <c r="K2019" t="s">
        <v>10666</v>
      </c>
      <c r="L2019" t="s">
        <v>1628</v>
      </c>
      <c r="M2019" s="43">
        <v>37376</v>
      </c>
      <c r="N2019" s="43" t="s">
        <v>10666</v>
      </c>
      <c r="O2019" t="s">
        <v>149</v>
      </c>
      <c r="P2019" t="s">
        <v>150</v>
      </c>
      <c r="Q2019">
        <v>1</v>
      </c>
      <c r="R2019">
        <v>0.5</v>
      </c>
      <c r="S2019">
        <v>1762.3050000000001</v>
      </c>
      <c r="T2019">
        <v>40.235273970000001</v>
      </c>
      <c r="U2019" t="s">
        <v>10666</v>
      </c>
      <c r="V2019" t="s">
        <v>10666</v>
      </c>
      <c r="W2019" t="s">
        <v>10666</v>
      </c>
      <c r="X2019" t="s">
        <v>10666</v>
      </c>
      <c r="Y2019" t="s">
        <v>10666</v>
      </c>
      <c r="Z2019" t="s">
        <v>1629</v>
      </c>
      <c r="AA2019" s="48" t="s">
        <v>1630</v>
      </c>
      <c r="AB2019" s="41" t="s">
        <v>10696</v>
      </c>
      <c r="AC2019" t="s">
        <v>153</v>
      </c>
      <c r="AD2019" t="s">
        <v>10666</v>
      </c>
      <c r="AE2019" t="s">
        <v>10666</v>
      </c>
      <c r="AF2019" t="s">
        <v>10666</v>
      </c>
    </row>
    <row r="2020" spans="1:32">
      <c r="A2020" t="s">
        <v>1619</v>
      </c>
      <c r="B2020" t="s">
        <v>1620</v>
      </c>
      <c r="C2020" t="s">
        <v>1367</v>
      </c>
      <c r="D2020" t="s">
        <v>146</v>
      </c>
      <c r="E2020">
        <v>34.186520999999999</v>
      </c>
      <c r="F2020">
        <v>-118.347934</v>
      </c>
      <c r="G2020" t="s">
        <v>1621</v>
      </c>
      <c r="H2020" t="s">
        <v>148</v>
      </c>
      <c r="I2020" t="s">
        <v>1621</v>
      </c>
      <c r="J2020" t="s">
        <v>108</v>
      </c>
      <c r="K2020" t="s">
        <v>10666</v>
      </c>
      <c r="L2020" t="s">
        <v>1622</v>
      </c>
      <c r="M2020" s="43">
        <v>37412</v>
      </c>
      <c r="N2020" s="43" t="s">
        <v>10666</v>
      </c>
      <c r="O2020" t="s">
        <v>149</v>
      </c>
      <c r="P2020" t="s">
        <v>150</v>
      </c>
      <c r="Q2020">
        <v>2</v>
      </c>
      <c r="R2020">
        <v>0.3</v>
      </c>
      <c r="S2020">
        <v>900</v>
      </c>
      <c r="T2020">
        <v>34.24657534</v>
      </c>
      <c r="U2020" t="s">
        <v>10666</v>
      </c>
      <c r="V2020" t="s">
        <v>10666</v>
      </c>
      <c r="W2020" t="s">
        <v>10666</v>
      </c>
      <c r="X2020" t="s">
        <v>10666</v>
      </c>
      <c r="Y2020" t="s">
        <v>10666</v>
      </c>
      <c r="Z2020" t="s">
        <v>1623</v>
      </c>
      <c r="AA2020" s="48" t="s">
        <v>1624</v>
      </c>
      <c r="AB2020" s="41" t="s">
        <v>10666</v>
      </c>
      <c r="AC2020" t="s">
        <v>153</v>
      </c>
      <c r="AD2020" t="s">
        <v>10666</v>
      </c>
      <c r="AE2020" t="s">
        <v>10666</v>
      </c>
      <c r="AF2020" t="s">
        <v>10666</v>
      </c>
    </row>
    <row r="2021" spans="1:32">
      <c r="A2021" t="s">
        <v>1612</v>
      </c>
      <c r="B2021" t="s">
        <v>1613</v>
      </c>
      <c r="C2021" t="s">
        <v>1614</v>
      </c>
      <c r="D2021" t="s">
        <v>208</v>
      </c>
      <c r="E2021">
        <v>37.257765999999997</v>
      </c>
      <c r="F2021">
        <v>-112.655203</v>
      </c>
      <c r="G2021" t="s">
        <v>1615</v>
      </c>
      <c r="H2021" t="s">
        <v>148</v>
      </c>
      <c r="I2021" t="s">
        <v>1615</v>
      </c>
      <c r="J2021" t="s">
        <v>108</v>
      </c>
      <c r="K2021" t="s">
        <v>10666</v>
      </c>
      <c r="L2021" t="s">
        <v>1616</v>
      </c>
      <c r="M2021" s="43">
        <v>37578</v>
      </c>
      <c r="N2021" s="43" t="s">
        <v>10666</v>
      </c>
      <c r="O2021" t="s">
        <v>149</v>
      </c>
      <c r="P2021" t="s">
        <v>150</v>
      </c>
      <c r="Q2021">
        <v>1</v>
      </c>
      <c r="R2021">
        <v>0.2</v>
      </c>
      <c r="S2021">
        <v>897</v>
      </c>
      <c r="T2021">
        <v>51.198630139999999</v>
      </c>
      <c r="U2021" t="s">
        <v>10666</v>
      </c>
      <c r="V2021" t="s">
        <v>10666</v>
      </c>
      <c r="W2021" t="s">
        <v>10666</v>
      </c>
      <c r="X2021" t="s">
        <v>10666</v>
      </c>
      <c r="Y2021" t="s">
        <v>10666</v>
      </c>
      <c r="Z2021" t="s">
        <v>1617</v>
      </c>
      <c r="AA2021" s="48" t="s">
        <v>1618</v>
      </c>
      <c r="AB2021" s="41" t="s">
        <v>11345</v>
      </c>
      <c r="AC2021" t="s">
        <v>153</v>
      </c>
      <c r="AD2021" t="s">
        <v>10666</v>
      </c>
      <c r="AE2021" t="s">
        <v>10666</v>
      </c>
      <c r="AF2021" t="s">
        <v>10666</v>
      </c>
    </row>
    <row r="2022" spans="1:32">
      <c r="A2022" t="s">
        <v>1607</v>
      </c>
      <c r="B2022" t="s">
        <v>1608</v>
      </c>
      <c r="C2022" t="s">
        <v>1602</v>
      </c>
      <c r="D2022" t="s">
        <v>483</v>
      </c>
      <c r="E2022">
        <v>42.603530999999997</v>
      </c>
      <c r="F2022">
        <v>-114.82611900000001</v>
      </c>
      <c r="G2022" t="s">
        <v>1609</v>
      </c>
      <c r="H2022" t="s">
        <v>459</v>
      </c>
      <c r="I2022" t="s">
        <v>10666</v>
      </c>
      <c r="J2022" t="s">
        <v>108</v>
      </c>
      <c r="K2022" t="s">
        <v>10666</v>
      </c>
      <c r="L2022" t="s">
        <v>1610</v>
      </c>
      <c r="M2022" s="43">
        <v>37820</v>
      </c>
      <c r="N2022" s="43" t="s">
        <v>10666</v>
      </c>
      <c r="O2022" t="s">
        <v>149</v>
      </c>
      <c r="P2022" t="s">
        <v>150</v>
      </c>
      <c r="Q2022">
        <v>2</v>
      </c>
      <c r="R2022">
        <v>2.5000000000000001E-2</v>
      </c>
      <c r="S2022">
        <v>150</v>
      </c>
      <c r="T2022">
        <v>68.493150679999999</v>
      </c>
      <c r="U2022" t="s">
        <v>10666</v>
      </c>
      <c r="V2022" t="s">
        <v>10666</v>
      </c>
      <c r="W2022" t="s">
        <v>10666</v>
      </c>
      <c r="X2022" t="s">
        <v>10666</v>
      </c>
      <c r="Y2022" t="s">
        <v>10666</v>
      </c>
      <c r="Z2022" t="s">
        <v>1605</v>
      </c>
      <c r="AA2022" s="48" t="s">
        <v>1611</v>
      </c>
      <c r="AB2022" s="41" t="s">
        <v>10840</v>
      </c>
      <c r="AC2022" t="s">
        <v>153</v>
      </c>
      <c r="AD2022" t="s">
        <v>10666</v>
      </c>
      <c r="AE2022" t="s">
        <v>10666</v>
      </c>
      <c r="AF2022" t="s">
        <v>10666</v>
      </c>
    </row>
    <row r="2023" spans="1:32">
      <c r="A2023" t="s">
        <v>1600</v>
      </c>
      <c r="B2023" t="s">
        <v>1601</v>
      </c>
      <c r="C2023" t="s">
        <v>1602</v>
      </c>
      <c r="D2023" t="s">
        <v>483</v>
      </c>
      <c r="E2023">
        <v>42.518897000000003</v>
      </c>
      <c r="F2023">
        <v>-114.324127</v>
      </c>
      <c r="G2023" t="s">
        <v>1603</v>
      </c>
      <c r="H2023" t="s">
        <v>148</v>
      </c>
      <c r="I2023" t="s">
        <v>10666</v>
      </c>
      <c r="J2023" t="s">
        <v>108</v>
      </c>
      <c r="K2023" t="s">
        <v>10666</v>
      </c>
      <c r="L2023" t="s">
        <v>1604</v>
      </c>
      <c r="M2023" s="43">
        <v>37781</v>
      </c>
      <c r="N2023" s="43" t="s">
        <v>10666</v>
      </c>
      <c r="O2023" t="s">
        <v>149</v>
      </c>
      <c r="P2023" t="s">
        <v>150</v>
      </c>
      <c r="Q2023">
        <v>2</v>
      </c>
      <c r="R2023">
        <v>2.2999999999999998</v>
      </c>
      <c r="S2023">
        <v>8000</v>
      </c>
      <c r="T2023">
        <v>39.706174310000002</v>
      </c>
      <c r="U2023" t="s">
        <v>10666</v>
      </c>
      <c r="V2023" t="s">
        <v>10666</v>
      </c>
      <c r="W2023" t="s">
        <v>10666</v>
      </c>
      <c r="X2023" t="s">
        <v>10666</v>
      </c>
      <c r="Y2023" t="s">
        <v>10666</v>
      </c>
      <c r="Z2023" t="s">
        <v>1605</v>
      </c>
      <c r="AA2023" s="48" t="s">
        <v>1606</v>
      </c>
      <c r="AB2023" s="41" t="s">
        <v>10840</v>
      </c>
      <c r="AC2023" t="s">
        <v>153</v>
      </c>
      <c r="AD2023" t="s">
        <v>10666</v>
      </c>
      <c r="AE2023" t="s">
        <v>10666</v>
      </c>
      <c r="AF2023" t="s">
        <v>10666</v>
      </c>
    </row>
    <row r="2024" spans="1:32">
      <c r="A2024" t="s">
        <v>1587</v>
      </c>
      <c r="B2024" t="s">
        <v>1588</v>
      </c>
      <c r="C2024" t="s">
        <v>1589</v>
      </c>
      <c r="D2024" t="s">
        <v>551</v>
      </c>
      <c r="E2024">
        <v>44.62</v>
      </c>
      <c r="F2024">
        <v>-89.015000000000001</v>
      </c>
      <c r="G2024" t="s">
        <v>1590</v>
      </c>
      <c r="H2024" t="s">
        <v>459</v>
      </c>
      <c r="I2024" t="s">
        <v>1590</v>
      </c>
      <c r="J2024" t="s">
        <v>108</v>
      </c>
      <c r="K2024" t="s">
        <v>10666</v>
      </c>
      <c r="L2024" t="s">
        <v>1591</v>
      </c>
      <c r="M2024" s="43">
        <v>38468</v>
      </c>
      <c r="N2024" s="43">
        <v>49399</v>
      </c>
      <c r="O2024" t="s">
        <v>161</v>
      </c>
      <c r="P2024" t="s">
        <v>162</v>
      </c>
      <c r="Q2024">
        <v>1</v>
      </c>
      <c r="R2024">
        <v>0.35</v>
      </c>
      <c r="S2024">
        <v>1513</v>
      </c>
      <c r="T2024">
        <v>49.347684280000003</v>
      </c>
      <c r="U2024" t="s">
        <v>10666</v>
      </c>
      <c r="V2024" t="s">
        <v>10666</v>
      </c>
      <c r="W2024" t="s">
        <v>10666</v>
      </c>
      <c r="X2024" t="s">
        <v>10666</v>
      </c>
      <c r="Y2024" t="s">
        <v>10666</v>
      </c>
      <c r="Z2024" t="s">
        <v>1592</v>
      </c>
      <c r="AA2024" s="48" t="s">
        <v>1593</v>
      </c>
      <c r="AB2024" s="41" t="s">
        <v>10985</v>
      </c>
      <c r="AC2024" t="s">
        <v>601</v>
      </c>
      <c r="AD2024" t="s">
        <v>10666</v>
      </c>
      <c r="AE2024" t="s">
        <v>10666</v>
      </c>
      <c r="AF2024" t="s">
        <v>10666</v>
      </c>
    </row>
    <row r="2025" spans="1:32">
      <c r="A2025" t="s">
        <v>1594</v>
      </c>
      <c r="B2025" t="s">
        <v>1595</v>
      </c>
      <c r="C2025" t="s">
        <v>1367</v>
      </c>
      <c r="D2025" t="s">
        <v>146</v>
      </c>
      <c r="E2025">
        <v>34.561334000000002</v>
      </c>
      <c r="F2025">
        <v>-118.129037</v>
      </c>
      <c r="G2025" t="s">
        <v>1596</v>
      </c>
      <c r="H2025" t="s">
        <v>148</v>
      </c>
      <c r="I2025" t="s">
        <v>10666</v>
      </c>
      <c r="J2025" t="s">
        <v>108</v>
      </c>
      <c r="K2025" t="s">
        <v>10666</v>
      </c>
      <c r="L2025" t="s">
        <v>1597</v>
      </c>
      <c r="M2025" s="43">
        <v>37875</v>
      </c>
      <c r="N2025" s="43" t="s">
        <v>10666</v>
      </c>
      <c r="O2025" t="s">
        <v>149</v>
      </c>
      <c r="P2025" t="s">
        <v>150</v>
      </c>
      <c r="Q2025">
        <v>1</v>
      </c>
      <c r="R2025">
        <v>0.24</v>
      </c>
      <c r="S2025">
        <v>900</v>
      </c>
      <c r="T2025">
        <v>42.808219180000002</v>
      </c>
      <c r="U2025" t="s">
        <v>10666</v>
      </c>
      <c r="V2025" t="s">
        <v>10666</v>
      </c>
      <c r="W2025" t="s">
        <v>10666</v>
      </c>
      <c r="X2025" t="s">
        <v>10666</v>
      </c>
      <c r="Y2025" t="s">
        <v>10666</v>
      </c>
      <c r="Z2025" t="s">
        <v>1598</v>
      </c>
      <c r="AA2025" s="48" t="s">
        <v>1599</v>
      </c>
      <c r="AB2025" s="41" t="s">
        <v>10666</v>
      </c>
      <c r="AC2025" t="s">
        <v>153</v>
      </c>
      <c r="AD2025" t="s">
        <v>10666</v>
      </c>
      <c r="AE2025" t="s">
        <v>10666</v>
      </c>
      <c r="AF2025" t="s">
        <v>10666</v>
      </c>
    </row>
    <row r="2026" spans="1:32">
      <c r="A2026" t="s">
        <v>1577</v>
      </c>
      <c r="B2026" t="s">
        <v>1578</v>
      </c>
      <c r="C2026" t="s">
        <v>1569</v>
      </c>
      <c r="D2026" t="s">
        <v>541</v>
      </c>
      <c r="E2026">
        <v>36.170551000000003</v>
      </c>
      <c r="F2026">
        <v>-115.043099</v>
      </c>
      <c r="G2026" t="s">
        <v>1422</v>
      </c>
      <c r="H2026" t="s">
        <v>809</v>
      </c>
      <c r="I2026" t="s">
        <v>1422</v>
      </c>
      <c r="J2026" t="s">
        <v>108</v>
      </c>
      <c r="K2026" t="s">
        <v>10666</v>
      </c>
      <c r="L2026" t="s">
        <v>1579</v>
      </c>
      <c r="M2026" s="43">
        <v>38076</v>
      </c>
      <c r="N2026" s="43" t="s">
        <v>10666</v>
      </c>
      <c r="O2026" t="s">
        <v>149</v>
      </c>
      <c r="P2026" t="s">
        <v>150</v>
      </c>
      <c r="Q2026">
        <v>1</v>
      </c>
      <c r="R2026">
        <v>0.93</v>
      </c>
      <c r="S2026">
        <v>3200</v>
      </c>
      <c r="T2026">
        <v>39.279226199999997</v>
      </c>
      <c r="U2026">
        <v>2005</v>
      </c>
      <c r="V2026" t="s">
        <v>10666</v>
      </c>
      <c r="W2026" t="s">
        <v>10666</v>
      </c>
      <c r="X2026" t="s">
        <v>10666</v>
      </c>
      <c r="Y2026" t="s">
        <v>10666</v>
      </c>
      <c r="Z2026" t="s">
        <v>1571</v>
      </c>
      <c r="AA2026" s="48" t="s">
        <v>1576</v>
      </c>
      <c r="AB2026" s="41" t="s">
        <v>10666</v>
      </c>
      <c r="AC2026" t="s">
        <v>153</v>
      </c>
      <c r="AD2026" t="s">
        <v>10666</v>
      </c>
      <c r="AE2026" t="s">
        <v>10666</v>
      </c>
      <c r="AF2026" t="s">
        <v>10666</v>
      </c>
    </row>
    <row r="2027" spans="1:32">
      <c r="A2027" t="s">
        <v>1573</v>
      </c>
      <c r="B2027" t="s">
        <v>1574</v>
      </c>
      <c r="C2027" t="s">
        <v>1569</v>
      </c>
      <c r="D2027" t="s">
        <v>541</v>
      </c>
      <c r="E2027">
        <v>36.170551000000003</v>
      </c>
      <c r="F2027">
        <v>-115.043099</v>
      </c>
      <c r="G2027" t="s">
        <v>1422</v>
      </c>
      <c r="H2027" t="s">
        <v>809</v>
      </c>
      <c r="I2027" t="s">
        <v>1422</v>
      </c>
      <c r="J2027" t="s">
        <v>108</v>
      </c>
      <c r="K2027" t="s">
        <v>10666</v>
      </c>
      <c r="L2027" t="s">
        <v>1575</v>
      </c>
      <c r="M2027" s="43">
        <v>38076</v>
      </c>
      <c r="N2027" s="43" t="s">
        <v>10666</v>
      </c>
      <c r="O2027" t="s">
        <v>149</v>
      </c>
      <c r="P2027" t="s">
        <v>150</v>
      </c>
      <c r="Q2027">
        <v>1</v>
      </c>
      <c r="R2027">
        <v>0.52200000000000002</v>
      </c>
      <c r="S2027">
        <v>1950</v>
      </c>
      <c r="T2027">
        <v>42.644203009999998</v>
      </c>
      <c r="U2027">
        <v>2005</v>
      </c>
      <c r="V2027" t="s">
        <v>10666</v>
      </c>
      <c r="W2027" t="s">
        <v>10666</v>
      </c>
      <c r="X2027" t="s">
        <v>10666</v>
      </c>
      <c r="Y2027" t="s">
        <v>10666</v>
      </c>
      <c r="Z2027" t="s">
        <v>1571</v>
      </c>
      <c r="AA2027" s="48" t="s">
        <v>1576</v>
      </c>
      <c r="AB2027" s="41" t="s">
        <v>10666</v>
      </c>
      <c r="AC2027" t="s">
        <v>153</v>
      </c>
      <c r="AD2027" t="s">
        <v>10666</v>
      </c>
      <c r="AE2027" t="s">
        <v>10666</v>
      </c>
      <c r="AF2027" t="s">
        <v>10666</v>
      </c>
    </row>
    <row r="2028" spans="1:32">
      <c r="A2028" t="s">
        <v>1567</v>
      </c>
      <c r="B2028" t="s">
        <v>1568</v>
      </c>
      <c r="C2028" t="s">
        <v>1569</v>
      </c>
      <c r="D2028" t="s">
        <v>541</v>
      </c>
      <c r="E2028">
        <v>36.003033000000002</v>
      </c>
      <c r="F2028">
        <v>-115.09096599999999</v>
      </c>
      <c r="G2028" t="s">
        <v>1422</v>
      </c>
      <c r="H2028" t="s">
        <v>809</v>
      </c>
      <c r="I2028" t="s">
        <v>1422</v>
      </c>
      <c r="J2028" t="s">
        <v>108</v>
      </c>
      <c r="K2028" t="s">
        <v>10666</v>
      </c>
      <c r="L2028" t="s">
        <v>1570</v>
      </c>
      <c r="M2028" s="43">
        <v>38076</v>
      </c>
      <c r="N2028" s="43" t="s">
        <v>10666</v>
      </c>
      <c r="O2028" t="s">
        <v>149</v>
      </c>
      <c r="P2028" t="s">
        <v>150</v>
      </c>
      <c r="Q2028">
        <v>1</v>
      </c>
      <c r="R2028">
        <v>0.67100000000000004</v>
      </c>
      <c r="S2028">
        <v>3515</v>
      </c>
      <c r="T2028">
        <v>59.799658379999997</v>
      </c>
      <c r="U2028">
        <v>2005</v>
      </c>
      <c r="V2028" t="s">
        <v>10666</v>
      </c>
      <c r="W2028" t="s">
        <v>10666</v>
      </c>
      <c r="X2028" t="s">
        <v>10666</v>
      </c>
      <c r="Y2028" t="s">
        <v>10666</v>
      </c>
      <c r="Z2028" t="s">
        <v>1571</v>
      </c>
      <c r="AA2028" s="48" t="s">
        <v>1572</v>
      </c>
      <c r="AB2028" s="41" t="s">
        <v>10666</v>
      </c>
      <c r="AC2028" t="s">
        <v>153</v>
      </c>
      <c r="AD2028" t="s">
        <v>10666</v>
      </c>
      <c r="AE2028" t="s">
        <v>10666</v>
      </c>
      <c r="AF2028" t="s">
        <v>10666</v>
      </c>
    </row>
    <row r="2029" spans="1:32">
      <c r="A2029" t="s">
        <v>1560</v>
      </c>
      <c r="B2029" t="s">
        <v>1561</v>
      </c>
      <c r="C2029" t="s">
        <v>1562</v>
      </c>
      <c r="D2029" t="s">
        <v>225</v>
      </c>
      <c r="E2029">
        <v>41.712660470000003</v>
      </c>
      <c r="F2029">
        <v>-71.516541070000002</v>
      </c>
      <c r="G2029" t="s">
        <v>1563</v>
      </c>
      <c r="H2029" t="s">
        <v>459</v>
      </c>
      <c r="I2029" t="s">
        <v>1563</v>
      </c>
      <c r="J2029" t="s">
        <v>108</v>
      </c>
      <c r="K2029" t="s">
        <v>10666</v>
      </c>
      <c r="L2029" t="s">
        <v>1564</v>
      </c>
      <c r="M2029" t="s">
        <v>10666</v>
      </c>
      <c r="N2029" s="43" t="s">
        <v>10666</v>
      </c>
      <c r="O2029" t="s">
        <v>161</v>
      </c>
      <c r="P2029" t="s">
        <v>150</v>
      </c>
      <c r="Q2029">
        <v>1</v>
      </c>
      <c r="R2029">
        <v>0.22500000000000001</v>
      </c>
      <c r="S2029">
        <v>1000</v>
      </c>
      <c r="T2029">
        <v>50.735667169999999</v>
      </c>
      <c r="U2029">
        <v>2007</v>
      </c>
      <c r="V2029" t="s">
        <v>10666</v>
      </c>
      <c r="W2029" t="s">
        <v>10666</v>
      </c>
      <c r="X2029" t="s">
        <v>10666</v>
      </c>
      <c r="Y2029" t="s">
        <v>10666</v>
      </c>
      <c r="Z2029" t="s">
        <v>1565</v>
      </c>
      <c r="AA2029" s="48" t="s">
        <v>1566</v>
      </c>
      <c r="AB2029" s="41" t="s">
        <v>11344</v>
      </c>
      <c r="AC2029" t="s">
        <v>232</v>
      </c>
      <c r="AD2029" t="s">
        <v>10666</v>
      </c>
      <c r="AE2029" t="s">
        <v>10666</v>
      </c>
      <c r="AF2029" t="s">
        <v>10666</v>
      </c>
    </row>
    <row r="2030" spans="1:32">
      <c r="A2030" t="s">
        <v>1554</v>
      </c>
      <c r="B2030" t="s">
        <v>1555</v>
      </c>
      <c r="C2030" t="s">
        <v>1186</v>
      </c>
      <c r="D2030" t="s">
        <v>307</v>
      </c>
      <c r="E2030">
        <v>42.109400000000001</v>
      </c>
      <c r="F2030">
        <v>-71.666200000000003</v>
      </c>
      <c r="G2030" t="s">
        <v>1556</v>
      </c>
      <c r="H2030" t="s">
        <v>459</v>
      </c>
      <c r="I2030" t="s">
        <v>1556</v>
      </c>
      <c r="J2030" t="s">
        <v>108</v>
      </c>
      <c r="K2030" t="s">
        <v>10666</v>
      </c>
      <c r="L2030" t="s">
        <v>1557</v>
      </c>
      <c r="M2030" s="43">
        <v>39059</v>
      </c>
      <c r="N2030" s="43" t="s">
        <v>10666</v>
      </c>
      <c r="O2030" t="s">
        <v>161</v>
      </c>
      <c r="P2030" t="s">
        <v>150</v>
      </c>
      <c r="Q2030">
        <v>1</v>
      </c>
      <c r="R2030">
        <v>4.7E-2</v>
      </c>
      <c r="S2030" t="s">
        <v>10666</v>
      </c>
      <c r="T2030" t="s">
        <v>10666</v>
      </c>
      <c r="U2030" t="s">
        <v>10666</v>
      </c>
      <c r="V2030" t="s">
        <v>10666</v>
      </c>
      <c r="W2030" t="s">
        <v>10666</v>
      </c>
      <c r="X2030" t="s">
        <v>10666</v>
      </c>
      <c r="Y2030" t="s">
        <v>10666</v>
      </c>
      <c r="Z2030" t="s">
        <v>1558</v>
      </c>
      <c r="AA2030" s="48" t="s">
        <v>1559</v>
      </c>
      <c r="AB2030" s="41" t="s">
        <v>10822</v>
      </c>
      <c r="AC2030" t="s">
        <v>232</v>
      </c>
      <c r="AD2030" t="s">
        <v>10666</v>
      </c>
      <c r="AE2030" t="s">
        <v>10666</v>
      </c>
      <c r="AF2030" t="s">
        <v>10666</v>
      </c>
    </row>
    <row r="2031" spans="1:32">
      <c r="A2031" t="s">
        <v>1547</v>
      </c>
      <c r="B2031" t="s">
        <v>1548</v>
      </c>
      <c r="C2031" t="s">
        <v>1549</v>
      </c>
      <c r="D2031" t="s">
        <v>178</v>
      </c>
      <c r="E2031">
        <v>38.890554999999999</v>
      </c>
      <c r="F2031">
        <v>-104.96786899999999</v>
      </c>
      <c r="G2031" t="s">
        <v>1550</v>
      </c>
      <c r="H2031" t="s">
        <v>148</v>
      </c>
      <c r="I2031" t="s">
        <v>1550</v>
      </c>
      <c r="J2031" t="s">
        <v>108</v>
      </c>
      <c r="K2031" t="s">
        <v>10666</v>
      </c>
      <c r="L2031" t="s">
        <v>1551</v>
      </c>
      <c r="M2031" s="43">
        <v>38812</v>
      </c>
      <c r="N2031" s="43" t="s">
        <v>10666</v>
      </c>
      <c r="O2031" t="s">
        <v>149</v>
      </c>
      <c r="P2031" t="s">
        <v>150</v>
      </c>
      <c r="Q2031">
        <v>1</v>
      </c>
      <c r="R2031">
        <v>0.9</v>
      </c>
      <c r="S2031">
        <v>5114</v>
      </c>
      <c r="T2031">
        <v>64.865550479999996</v>
      </c>
      <c r="U2031">
        <v>1984</v>
      </c>
      <c r="V2031" t="s">
        <v>10666</v>
      </c>
      <c r="W2031" t="s">
        <v>10666</v>
      </c>
      <c r="X2031" t="s">
        <v>10666</v>
      </c>
      <c r="Y2031" t="s">
        <v>10666</v>
      </c>
      <c r="Z2031" t="s">
        <v>1552</v>
      </c>
      <c r="AA2031" s="48" t="s">
        <v>1553</v>
      </c>
      <c r="AB2031" s="41" t="s">
        <v>10833</v>
      </c>
      <c r="AC2031" t="s">
        <v>153</v>
      </c>
      <c r="AD2031" t="s">
        <v>10666</v>
      </c>
      <c r="AE2031" t="s">
        <v>10666</v>
      </c>
      <c r="AF2031" t="s">
        <v>10666</v>
      </c>
    </row>
    <row r="2032" spans="1:32">
      <c r="A2032" t="s">
        <v>1534</v>
      </c>
      <c r="B2032" t="s">
        <v>1535</v>
      </c>
      <c r="C2032" t="s">
        <v>1536</v>
      </c>
      <c r="D2032" t="s">
        <v>799</v>
      </c>
      <c r="E2032">
        <v>42.955300000000001</v>
      </c>
      <c r="F2032">
        <v>-92.535700000000006</v>
      </c>
      <c r="G2032" t="s">
        <v>1537</v>
      </c>
      <c r="H2032" t="s">
        <v>148</v>
      </c>
      <c r="I2032" t="s">
        <v>1537</v>
      </c>
      <c r="J2032" t="s">
        <v>108</v>
      </c>
      <c r="K2032" t="s">
        <v>10666</v>
      </c>
      <c r="L2032" t="s">
        <v>1538</v>
      </c>
      <c r="M2032" s="43">
        <v>40478</v>
      </c>
      <c r="N2032" s="43">
        <v>51409</v>
      </c>
      <c r="O2032" t="s">
        <v>161</v>
      </c>
      <c r="P2032" t="s">
        <v>162</v>
      </c>
      <c r="Q2032">
        <v>4</v>
      </c>
      <c r="R2032">
        <v>0.8</v>
      </c>
      <c r="S2032">
        <v>3285</v>
      </c>
      <c r="T2032">
        <v>46.875</v>
      </c>
      <c r="U2032">
        <v>2012</v>
      </c>
      <c r="V2032" t="s">
        <v>10666</v>
      </c>
      <c r="W2032" t="s">
        <v>10666</v>
      </c>
      <c r="X2032" t="s">
        <v>10666</v>
      </c>
      <c r="Y2032" t="s">
        <v>10666</v>
      </c>
      <c r="Z2032" t="s">
        <v>1539</v>
      </c>
      <c r="AA2032" s="48" t="s">
        <v>1540</v>
      </c>
      <c r="AB2032" s="41" t="s">
        <v>11343</v>
      </c>
      <c r="AC2032" t="s">
        <v>601</v>
      </c>
      <c r="AD2032" t="s">
        <v>10666</v>
      </c>
      <c r="AE2032" t="s">
        <v>10666</v>
      </c>
      <c r="AF2032" t="s">
        <v>10666</v>
      </c>
    </row>
    <row r="2033" spans="1:32">
      <c r="A2033" t="s">
        <v>1541</v>
      </c>
      <c r="B2033" t="s">
        <v>1542</v>
      </c>
      <c r="C2033" t="s">
        <v>1543</v>
      </c>
      <c r="D2033" t="s">
        <v>458</v>
      </c>
      <c r="E2033">
        <v>44.587426899999997</v>
      </c>
      <c r="F2033">
        <v>-70.563439500000001</v>
      </c>
      <c r="G2033" t="s">
        <v>1544</v>
      </c>
      <c r="H2033" t="s">
        <v>650</v>
      </c>
      <c r="I2033" t="s">
        <v>1544</v>
      </c>
      <c r="J2033" t="s">
        <v>108</v>
      </c>
      <c r="K2033" t="s">
        <v>10666</v>
      </c>
      <c r="L2033" t="s">
        <v>1545</v>
      </c>
      <c r="M2033" s="43">
        <v>39014</v>
      </c>
      <c r="N2033" s="43" t="s">
        <v>10666</v>
      </c>
      <c r="O2033" t="s">
        <v>161</v>
      </c>
      <c r="P2033" t="s">
        <v>150</v>
      </c>
      <c r="Q2033">
        <v>3</v>
      </c>
      <c r="R2033">
        <v>0.35</v>
      </c>
      <c r="S2033" t="s">
        <v>10666</v>
      </c>
      <c r="T2033" t="s">
        <v>10666</v>
      </c>
      <c r="U2033">
        <v>1985</v>
      </c>
      <c r="V2033" t="s">
        <v>10666</v>
      </c>
      <c r="W2033" t="s">
        <v>10666</v>
      </c>
      <c r="X2033" t="s">
        <v>10666</v>
      </c>
      <c r="Y2033" t="s">
        <v>10666</v>
      </c>
      <c r="Z2033" t="s">
        <v>1546</v>
      </c>
      <c r="AA2033" s="48" t="s">
        <v>11342</v>
      </c>
      <c r="AB2033" s="41" t="s">
        <v>10920</v>
      </c>
      <c r="AC2033" t="s">
        <v>232</v>
      </c>
      <c r="AD2033" t="s">
        <v>10666</v>
      </c>
      <c r="AE2033" t="s">
        <v>10666</v>
      </c>
      <c r="AF2033" t="s">
        <v>10666</v>
      </c>
    </row>
    <row r="2034" spans="1:32">
      <c r="A2034" t="s">
        <v>1528</v>
      </c>
      <c r="B2034" t="s">
        <v>1529</v>
      </c>
      <c r="C2034" t="s">
        <v>1453</v>
      </c>
      <c r="D2034" t="s">
        <v>307</v>
      </c>
      <c r="E2034">
        <v>42.552799999999998</v>
      </c>
      <c r="F2034">
        <v>-71.618899999999996</v>
      </c>
      <c r="G2034" t="s">
        <v>1530</v>
      </c>
      <c r="H2034" t="s">
        <v>459</v>
      </c>
      <c r="I2034" t="s">
        <v>1530</v>
      </c>
      <c r="J2034" t="s">
        <v>108</v>
      </c>
      <c r="K2034" t="s">
        <v>10666</v>
      </c>
      <c r="L2034" t="s">
        <v>1531</v>
      </c>
      <c r="M2034" s="43">
        <v>39538</v>
      </c>
      <c r="N2034" s="43" t="s">
        <v>10666</v>
      </c>
      <c r="O2034" t="s">
        <v>161</v>
      </c>
      <c r="P2034" t="s">
        <v>150</v>
      </c>
      <c r="Q2034">
        <v>2</v>
      </c>
      <c r="R2034">
        <v>0.28000000000000003</v>
      </c>
      <c r="S2034" t="s">
        <v>10666</v>
      </c>
      <c r="T2034" t="s">
        <v>10666</v>
      </c>
      <c r="U2034" t="s">
        <v>10666</v>
      </c>
      <c r="V2034" t="s">
        <v>10666</v>
      </c>
      <c r="W2034" t="s">
        <v>10666</v>
      </c>
      <c r="X2034" t="s">
        <v>10666</v>
      </c>
      <c r="Y2034" t="s">
        <v>10666</v>
      </c>
      <c r="Z2034" t="s">
        <v>1532</v>
      </c>
      <c r="AA2034" s="48" t="s">
        <v>1533</v>
      </c>
      <c r="AB2034" s="41" t="s">
        <v>10785</v>
      </c>
      <c r="AC2034" t="s">
        <v>232</v>
      </c>
      <c r="AD2034" t="s">
        <v>10666</v>
      </c>
      <c r="AE2034" t="s">
        <v>10666</v>
      </c>
      <c r="AF2034" t="s">
        <v>10666</v>
      </c>
    </row>
    <row r="2035" spans="1:32">
      <c r="A2035" t="s">
        <v>1522</v>
      </c>
      <c r="B2035" t="s">
        <v>1523</v>
      </c>
      <c r="C2035" t="s">
        <v>695</v>
      </c>
      <c r="D2035" t="s">
        <v>178</v>
      </c>
      <c r="E2035">
        <v>39.134059000000001</v>
      </c>
      <c r="F2035">
        <v>-108.305916</v>
      </c>
      <c r="G2035" t="s">
        <v>1524</v>
      </c>
      <c r="H2035" t="s">
        <v>148</v>
      </c>
      <c r="I2035" t="s">
        <v>10666</v>
      </c>
      <c r="J2035" t="s">
        <v>108</v>
      </c>
      <c r="K2035" t="s">
        <v>10666</v>
      </c>
      <c r="L2035" t="s">
        <v>1525</v>
      </c>
      <c r="M2035" s="43">
        <v>40311</v>
      </c>
      <c r="N2035" s="43" t="s">
        <v>10666</v>
      </c>
      <c r="O2035" t="s">
        <v>149</v>
      </c>
      <c r="P2035" t="s">
        <v>150</v>
      </c>
      <c r="Q2035">
        <v>1</v>
      </c>
      <c r="R2035">
        <v>0.61</v>
      </c>
      <c r="S2035">
        <v>2400</v>
      </c>
      <c r="T2035">
        <v>44.913541430000002</v>
      </c>
      <c r="U2035">
        <v>2015</v>
      </c>
      <c r="V2035" t="s">
        <v>10666</v>
      </c>
      <c r="W2035" t="s">
        <v>10666</v>
      </c>
      <c r="X2035" t="s">
        <v>10666</v>
      </c>
      <c r="Y2035" t="s">
        <v>10666</v>
      </c>
      <c r="Z2035" t="s">
        <v>1526</v>
      </c>
      <c r="AA2035" s="48" t="s">
        <v>1527</v>
      </c>
      <c r="AB2035" s="41" t="s">
        <v>10780</v>
      </c>
      <c r="AC2035" t="s">
        <v>153</v>
      </c>
      <c r="AD2035" t="s">
        <v>10666</v>
      </c>
      <c r="AE2035" t="s">
        <v>10666</v>
      </c>
      <c r="AF2035" t="s">
        <v>10666</v>
      </c>
    </row>
    <row r="2036" spans="1:32">
      <c r="A2036" t="s">
        <v>1515</v>
      </c>
      <c r="B2036" t="s">
        <v>1516</v>
      </c>
      <c r="C2036" t="s">
        <v>1517</v>
      </c>
      <c r="D2036" t="s">
        <v>319</v>
      </c>
      <c r="E2036">
        <v>41.923279000000001</v>
      </c>
      <c r="F2036">
        <v>-71.906520999999998</v>
      </c>
      <c r="G2036" t="s">
        <v>1518</v>
      </c>
      <c r="H2036" t="s">
        <v>459</v>
      </c>
      <c r="I2036" t="s">
        <v>1518</v>
      </c>
      <c r="J2036" t="s">
        <v>108</v>
      </c>
      <c r="K2036" t="s">
        <v>10666</v>
      </c>
      <c r="L2036" t="s">
        <v>1519</v>
      </c>
      <c r="M2036" s="43">
        <v>40987</v>
      </c>
      <c r="N2036" s="43" t="s">
        <v>10666</v>
      </c>
      <c r="O2036" t="s">
        <v>161</v>
      </c>
      <c r="P2036" t="s">
        <v>150</v>
      </c>
      <c r="Q2036">
        <v>1</v>
      </c>
      <c r="R2036">
        <v>0.875</v>
      </c>
      <c r="S2036">
        <v>2523</v>
      </c>
      <c r="T2036">
        <v>32.915851269999997</v>
      </c>
      <c r="U2036">
        <v>2016</v>
      </c>
      <c r="V2036" t="s">
        <v>10666</v>
      </c>
      <c r="W2036" t="s">
        <v>10666</v>
      </c>
      <c r="X2036" t="s">
        <v>10666</v>
      </c>
      <c r="Y2036" t="s">
        <v>10666</v>
      </c>
      <c r="Z2036" t="s">
        <v>1520</v>
      </c>
      <c r="AA2036" s="48" t="s">
        <v>1521</v>
      </c>
      <c r="AB2036" s="41" t="s">
        <v>10901</v>
      </c>
      <c r="AC2036" t="s">
        <v>232</v>
      </c>
      <c r="AD2036" t="s">
        <v>10666</v>
      </c>
      <c r="AE2036" t="s">
        <v>10666</v>
      </c>
      <c r="AF2036" t="s">
        <v>10666</v>
      </c>
    </row>
    <row r="2037" spans="1:32">
      <c r="A2037" t="s">
        <v>1508</v>
      </c>
      <c r="B2037" t="s">
        <v>1509</v>
      </c>
      <c r="C2037" t="s">
        <v>1510</v>
      </c>
      <c r="D2037" t="s">
        <v>146</v>
      </c>
      <c r="E2037">
        <v>37.359617999999998</v>
      </c>
      <c r="F2037">
        <v>-118.70101</v>
      </c>
      <c r="G2037" t="s">
        <v>1511</v>
      </c>
      <c r="H2037" t="s">
        <v>650</v>
      </c>
      <c r="I2037" t="s">
        <v>10666</v>
      </c>
      <c r="J2037" t="s">
        <v>108</v>
      </c>
      <c r="K2037" t="s">
        <v>10666</v>
      </c>
      <c r="L2037" t="s">
        <v>1512</v>
      </c>
      <c r="M2037" s="43">
        <v>40604</v>
      </c>
      <c r="N2037" s="43" t="s">
        <v>10666</v>
      </c>
      <c r="O2037" t="s">
        <v>149</v>
      </c>
      <c r="P2037" t="s">
        <v>150</v>
      </c>
      <c r="Q2037">
        <v>1</v>
      </c>
      <c r="R2037">
        <v>0.15</v>
      </c>
      <c r="S2037">
        <v>1200</v>
      </c>
      <c r="T2037">
        <v>91.324200910000002</v>
      </c>
      <c r="U2037">
        <v>2013</v>
      </c>
      <c r="V2037" t="s">
        <v>10666</v>
      </c>
      <c r="W2037" t="s">
        <v>10666</v>
      </c>
      <c r="X2037" t="s">
        <v>10666</v>
      </c>
      <c r="Y2037" t="s">
        <v>10666</v>
      </c>
      <c r="Z2037" t="s">
        <v>1513</v>
      </c>
      <c r="AA2037" s="48" t="s">
        <v>1514</v>
      </c>
      <c r="AB2037" s="41" t="s">
        <v>10782</v>
      </c>
      <c r="AC2037" t="s">
        <v>153</v>
      </c>
      <c r="AD2037" t="s">
        <v>10666</v>
      </c>
      <c r="AE2037" t="s">
        <v>10666</v>
      </c>
      <c r="AF2037" t="s">
        <v>10666</v>
      </c>
    </row>
    <row r="2038" spans="1:32">
      <c r="A2038" t="s">
        <v>1501</v>
      </c>
      <c r="B2038" t="s">
        <v>1502</v>
      </c>
      <c r="C2038" t="s">
        <v>1503</v>
      </c>
      <c r="D2038" t="s">
        <v>458</v>
      </c>
      <c r="E2038">
        <v>44.823855999999999</v>
      </c>
      <c r="F2038">
        <v>-68.708924999999994</v>
      </c>
      <c r="G2038" t="s">
        <v>1504</v>
      </c>
      <c r="H2038" t="s">
        <v>148</v>
      </c>
      <c r="I2038" t="s">
        <v>1504</v>
      </c>
      <c r="J2038" t="s">
        <v>108</v>
      </c>
      <c r="K2038" t="s">
        <v>10666</v>
      </c>
      <c r="L2038" t="s">
        <v>1505</v>
      </c>
      <c r="M2038" s="43">
        <v>39829</v>
      </c>
      <c r="N2038" s="43" t="s">
        <v>10666</v>
      </c>
      <c r="O2038" t="s">
        <v>149</v>
      </c>
      <c r="P2038" t="s">
        <v>150</v>
      </c>
      <c r="Q2038">
        <v>1</v>
      </c>
      <c r="R2038">
        <v>7.4999999999999997E-2</v>
      </c>
      <c r="S2038">
        <v>590</v>
      </c>
      <c r="T2038">
        <v>89.802130899999995</v>
      </c>
      <c r="U2038">
        <v>2011</v>
      </c>
      <c r="V2038" t="s">
        <v>10666</v>
      </c>
      <c r="W2038" t="s">
        <v>10666</v>
      </c>
      <c r="X2038" t="s">
        <v>10666</v>
      </c>
      <c r="Y2038" t="s">
        <v>10666</v>
      </c>
      <c r="Z2038" t="s">
        <v>1506</v>
      </c>
      <c r="AA2038" s="48" t="s">
        <v>1507</v>
      </c>
      <c r="AB2038" s="41" t="s">
        <v>10917</v>
      </c>
      <c r="AC2038" t="s">
        <v>232</v>
      </c>
      <c r="AD2038" t="s">
        <v>10666</v>
      </c>
      <c r="AE2038" t="s">
        <v>10666</v>
      </c>
      <c r="AF2038" t="s">
        <v>10666</v>
      </c>
    </row>
    <row r="2039" spans="1:32">
      <c r="A2039" t="s">
        <v>1496</v>
      </c>
      <c r="B2039" t="s">
        <v>1497</v>
      </c>
      <c r="C2039" t="s">
        <v>1198</v>
      </c>
      <c r="D2039" t="s">
        <v>903</v>
      </c>
      <c r="E2039">
        <v>42.895640999999998</v>
      </c>
      <c r="F2039">
        <v>-73.130235999999996</v>
      </c>
      <c r="G2039" t="s">
        <v>1498</v>
      </c>
      <c r="H2039" t="s">
        <v>148</v>
      </c>
      <c r="I2039" t="s">
        <v>10666</v>
      </c>
      <c r="J2039" t="s">
        <v>108</v>
      </c>
      <c r="K2039" t="s">
        <v>10666</v>
      </c>
      <c r="L2039" t="s">
        <v>1499</v>
      </c>
      <c r="M2039" s="43">
        <v>39822</v>
      </c>
      <c r="N2039" s="43" t="s">
        <v>10666</v>
      </c>
      <c r="O2039" t="s">
        <v>149</v>
      </c>
      <c r="P2039" t="s">
        <v>150</v>
      </c>
      <c r="Q2039">
        <v>1</v>
      </c>
      <c r="R2039">
        <v>1.7000000000000001E-2</v>
      </c>
      <c r="S2039">
        <v>140</v>
      </c>
      <c r="T2039">
        <v>94.010206819999993</v>
      </c>
      <c r="U2039" t="s">
        <v>10666</v>
      </c>
      <c r="V2039" t="s">
        <v>10666</v>
      </c>
      <c r="W2039" t="s">
        <v>10666</v>
      </c>
      <c r="X2039" t="s">
        <v>10666</v>
      </c>
      <c r="Y2039" t="s">
        <v>10666</v>
      </c>
      <c r="Z2039" t="s">
        <v>1456</v>
      </c>
      <c r="AA2039" s="48" t="s">
        <v>1500</v>
      </c>
      <c r="AB2039" s="41" t="s">
        <v>11036</v>
      </c>
      <c r="AC2039" t="s">
        <v>232</v>
      </c>
      <c r="AD2039" t="s">
        <v>10666</v>
      </c>
      <c r="AE2039" t="s">
        <v>10666</v>
      </c>
      <c r="AF2039" t="s">
        <v>10666</v>
      </c>
    </row>
    <row r="2040" spans="1:32">
      <c r="A2040" t="s">
        <v>1483</v>
      </c>
      <c r="B2040" t="s">
        <v>1484</v>
      </c>
      <c r="C2040" t="s">
        <v>633</v>
      </c>
      <c r="D2040" t="s">
        <v>574</v>
      </c>
      <c r="E2040">
        <v>42.731099</v>
      </c>
      <c r="F2040">
        <v>-110.892944</v>
      </c>
      <c r="G2040" t="s">
        <v>1485</v>
      </c>
      <c r="H2040" t="s">
        <v>148</v>
      </c>
      <c r="I2040" t="s">
        <v>1485</v>
      </c>
      <c r="J2040" t="s">
        <v>108</v>
      </c>
      <c r="K2040" t="s">
        <v>10666</v>
      </c>
      <c r="L2040" t="s">
        <v>1486</v>
      </c>
      <c r="M2040" s="43">
        <v>40095</v>
      </c>
      <c r="N2040" s="43">
        <v>54696</v>
      </c>
      <c r="O2040" t="s">
        <v>161</v>
      </c>
      <c r="P2040" t="s">
        <v>162</v>
      </c>
      <c r="Q2040">
        <v>1</v>
      </c>
      <c r="R2040">
        <v>0.22500000000000001</v>
      </c>
      <c r="S2040" t="s">
        <v>10666</v>
      </c>
      <c r="T2040" t="s">
        <v>10666</v>
      </c>
      <c r="U2040" t="s">
        <v>10666</v>
      </c>
      <c r="V2040" t="s">
        <v>10666</v>
      </c>
      <c r="W2040" t="s">
        <v>10666</v>
      </c>
      <c r="X2040" t="s">
        <v>10666</v>
      </c>
      <c r="Y2040" t="s">
        <v>10666</v>
      </c>
      <c r="Z2040" t="s">
        <v>1487</v>
      </c>
      <c r="AA2040" s="48" t="s">
        <v>1488</v>
      </c>
      <c r="AB2040" s="41" t="s">
        <v>10881</v>
      </c>
      <c r="AC2040" t="s">
        <v>153</v>
      </c>
      <c r="AD2040" t="s">
        <v>10666</v>
      </c>
      <c r="AE2040" t="s">
        <v>10666</v>
      </c>
      <c r="AF2040" t="s">
        <v>10666</v>
      </c>
    </row>
    <row r="2041" spans="1:32">
      <c r="A2041" t="s">
        <v>1489</v>
      </c>
      <c r="B2041" t="s">
        <v>1490</v>
      </c>
      <c r="C2041" t="s">
        <v>1491</v>
      </c>
      <c r="D2041" t="s">
        <v>178</v>
      </c>
      <c r="E2041">
        <v>37.407051000000003</v>
      </c>
      <c r="F2041">
        <v>-108.539</v>
      </c>
      <c r="G2041" t="s">
        <v>1492</v>
      </c>
      <c r="H2041" t="s">
        <v>148</v>
      </c>
      <c r="I2041" t="s">
        <v>10666</v>
      </c>
      <c r="J2041" t="s">
        <v>108</v>
      </c>
      <c r="K2041" t="s">
        <v>10666</v>
      </c>
      <c r="L2041" t="s">
        <v>1493</v>
      </c>
      <c r="M2041" s="43">
        <v>39920</v>
      </c>
      <c r="N2041" s="43" t="s">
        <v>10666</v>
      </c>
      <c r="O2041" t="s">
        <v>149</v>
      </c>
      <c r="P2041" t="s">
        <v>150</v>
      </c>
      <c r="Q2041">
        <v>1</v>
      </c>
      <c r="R2041">
        <v>0.24</v>
      </c>
      <c r="S2041">
        <v>1400</v>
      </c>
      <c r="T2041">
        <v>66.590563169999996</v>
      </c>
      <c r="U2041" t="s">
        <v>10666</v>
      </c>
      <c r="V2041" t="s">
        <v>10666</v>
      </c>
      <c r="W2041" t="s">
        <v>10666</v>
      </c>
      <c r="X2041" t="s">
        <v>10666</v>
      </c>
      <c r="Y2041" t="s">
        <v>10666</v>
      </c>
      <c r="Z2041" t="s">
        <v>1494</v>
      </c>
      <c r="AA2041" s="48" t="s">
        <v>1495</v>
      </c>
      <c r="AB2041" s="41" t="s">
        <v>11303</v>
      </c>
      <c r="AC2041" t="s">
        <v>153</v>
      </c>
      <c r="AD2041" t="s">
        <v>10666</v>
      </c>
      <c r="AE2041" t="s">
        <v>10666</v>
      </c>
      <c r="AF2041" t="s">
        <v>10666</v>
      </c>
    </row>
    <row r="2042" spans="1:32">
      <c r="A2042" t="s">
        <v>1477</v>
      </c>
      <c r="B2042" t="s">
        <v>1478</v>
      </c>
      <c r="C2042" t="s">
        <v>420</v>
      </c>
      <c r="D2042" t="s">
        <v>421</v>
      </c>
      <c r="E2042">
        <v>33.362392999999997</v>
      </c>
      <c r="F2042">
        <v>-112.538708</v>
      </c>
      <c r="G2042" t="s">
        <v>1479</v>
      </c>
      <c r="H2042" t="s">
        <v>148</v>
      </c>
      <c r="I2042" t="s">
        <v>10666</v>
      </c>
      <c r="J2042" t="s">
        <v>108</v>
      </c>
      <c r="K2042" t="s">
        <v>10666</v>
      </c>
      <c r="L2042" t="s">
        <v>1480</v>
      </c>
      <c r="M2042" s="43">
        <v>40058</v>
      </c>
      <c r="N2042" s="43" t="s">
        <v>10666</v>
      </c>
      <c r="O2042" t="s">
        <v>149</v>
      </c>
      <c r="P2042" t="s">
        <v>150</v>
      </c>
      <c r="Q2042">
        <v>1</v>
      </c>
      <c r="R2042">
        <v>9.5999999999999992E-3</v>
      </c>
      <c r="S2042">
        <v>32</v>
      </c>
      <c r="T2042">
        <v>38.051750380000001</v>
      </c>
      <c r="U2042" t="s">
        <v>10666</v>
      </c>
      <c r="V2042" t="s">
        <v>10666</v>
      </c>
      <c r="W2042" t="s">
        <v>10666</v>
      </c>
      <c r="X2042" t="s">
        <v>10666</v>
      </c>
      <c r="Y2042" t="s">
        <v>10666</v>
      </c>
      <c r="Z2042" t="s">
        <v>1481</v>
      </c>
      <c r="AA2042" s="48" t="s">
        <v>1482</v>
      </c>
      <c r="AB2042" s="41" t="s">
        <v>11296</v>
      </c>
      <c r="AC2042" t="s">
        <v>153</v>
      </c>
      <c r="AD2042" t="s">
        <v>10666</v>
      </c>
      <c r="AE2042" t="s">
        <v>10666</v>
      </c>
      <c r="AF2042" t="s">
        <v>10666</v>
      </c>
    </row>
    <row r="2043" spans="1:32">
      <c r="A2043" t="s">
        <v>1471</v>
      </c>
      <c r="B2043" t="s">
        <v>1472</v>
      </c>
      <c r="C2043" t="s">
        <v>1473</v>
      </c>
      <c r="D2043" t="s">
        <v>178</v>
      </c>
      <c r="E2043">
        <v>38.488163</v>
      </c>
      <c r="F2043">
        <v>-107.754593</v>
      </c>
      <c r="G2043" t="s">
        <v>1474</v>
      </c>
      <c r="H2043" t="s">
        <v>148</v>
      </c>
      <c r="I2043" t="s">
        <v>10666</v>
      </c>
      <c r="J2043" t="s">
        <v>108</v>
      </c>
      <c r="K2043" t="s">
        <v>10666</v>
      </c>
      <c r="L2043" t="s">
        <v>1475</v>
      </c>
      <c r="M2043" s="43">
        <v>40058</v>
      </c>
      <c r="N2043" s="43" t="s">
        <v>10666</v>
      </c>
      <c r="O2043" t="s">
        <v>149</v>
      </c>
      <c r="P2043" t="s">
        <v>150</v>
      </c>
      <c r="Q2043">
        <v>2</v>
      </c>
      <c r="R2043">
        <v>0.152</v>
      </c>
      <c r="S2043">
        <v>600</v>
      </c>
      <c r="T2043">
        <v>45.061283349999997</v>
      </c>
      <c r="U2043" t="s">
        <v>10666</v>
      </c>
      <c r="V2043" t="s">
        <v>10666</v>
      </c>
      <c r="W2043" t="s">
        <v>10666</v>
      </c>
      <c r="X2043" t="s">
        <v>10666</v>
      </c>
      <c r="Y2043" t="s">
        <v>10666</v>
      </c>
      <c r="Z2043" t="s">
        <v>1456</v>
      </c>
      <c r="AA2043" s="48" t="s">
        <v>1476</v>
      </c>
      <c r="AB2043" s="41" t="s">
        <v>10666</v>
      </c>
      <c r="AC2043" t="s">
        <v>153</v>
      </c>
      <c r="AD2043" t="s">
        <v>10666</v>
      </c>
      <c r="AE2043" t="s">
        <v>10666</v>
      </c>
      <c r="AF2043" t="s">
        <v>10666</v>
      </c>
    </row>
    <row r="2044" spans="1:32">
      <c r="A2044" t="s">
        <v>1464</v>
      </c>
      <c r="B2044" t="s">
        <v>1465</v>
      </c>
      <c r="C2044" t="s">
        <v>1466</v>
      </c>
      <c r="D2044" t="s">
        <v>903</v>
      </c>
      <c r="E2044">
        <v>44.91686</v>
      </c>
      <c r="F2044">
        <v>-72.396479999999997</v>
      </c>
      <c r="G2044" t="s">
        <v>1467</v>
      </c>
      <c r="H2044" t="s">
        <v>459</v>
      </c>
      <c r="I2044" t="s">
        <v>1467</v>
      </c>
      <c r="J2044" t="s">
        <v>108</v>
      </c>
      <c r="K2044" t="s">
        <v>10666</v>
      </c>
      <c r="L2044" t="s">
        <v>1468</v>
      </c>
      <c r="M2044" s="43">
        <v>40879</v>
      </c>
      <c r="N2044" s="43" t="s">
        <v>10666</v>
      </c>
      <c r="O2044" t="s">
        <v>161</v>
      </c>
      <c r="P2044" t="s">
        <v>150</v>
      </c>
      <c r="Q2044">
        <v>1</v>
      </c>
      <c r="R2044">
        <v>0.85</v>
      </c>
      <c r="S2044">
        <v>1500</v>
      </c>
      <c r="T2044">
        <v>20.14504432</v>
      </c>
      <c r="U2044">
        <v>2013</v>
      </c>
      <c r="V2044" t="s">
        <v>10666</v>
      </c>
      <c r="W2044" t="s">
        <v>10666</v>
      </c>
      <c r="X2044" t="s">
        <v>10666</v>
      </c>
      <c r="Y2044" t="s">
        <v>10666</v>
      </c>
      <c r="Z2044" t="s">
        <v>1469</v>
      </c>
      <c r="AA2044" s="48" t="s">
        <v>1470</v>
      </c>
      <c r="AB2044" s="41" t="s">
        <v>10829</v>
      </c>
      <c r="AC2044" t="s">
        <v>232</v>
      </c>
      <c r="AD2044" t="s">
        <v>10666</v>
      </c>
      <c r="AE2044" t="s">
        <v>10666</v>
      </c>
      <c r="AF2044" t="s">
        <v>10666</v>
      </c>
    </row>
    <row r="2045" spans="1:32">
      <c r="A2045" t="s">
        <v>1458</v>
      </c>
      <c r="B2045" t="s">
        <v>1459</v>
      </c>
      <c r="C2045" t="s">
        <v>851</v>
      </c>
      <c r="D2045" t="s">
        <v>483</v>
      </c>
      <c r="E2045">
        <v>45.248100000000001</v>
      </c>
      <c r="F2045">
        <v>-115.5368</v>
      </c>
      <c r="G2045" t="s">
        <v>1460</v>
      </c>
      <c r="H2045" t="s">
        <v>459</v>
      </c>
      <c r="I2045" t="s">
        <v>1460</v>
      </c>
      <c r="J2045" t="s">
        <v>108</v>
      </c>
      <c r="K2045" t="s">
        <v>10666</v>
      </c>
      <c r="L2045" t="s">
        <v>1461</v>
      </c>
      <c r="M2045" s="43">
        <v>40870</v>
      </c>
      <c r="N2045" s="43" t="s">
        <v>10666</v>
      </c>
      <c r="O2045" t="s">
        <v>149</v>
      </c>
      <c r="P2045" t="s">
        <v>150</v>
      </c>
      <c r="Q2045">
        <v>1</v>
      </c>
      <c r="R2045">
        <v>1.2500000000000001E-2</v>
      </c>
      <c r="S2045" t="s">
        <v>10666</v>
      </c>
      <c r="T2045" t="s">
        <v>10666</v>
      </c>
      <c r="U2045">
        <v>1974</v>
      </c>
      <c r="V2045" t="s">
        <v>10666</v>
      </c>
      <c r="W2045" t="s">
        <v>10666</v>
      </c>
      <c r="X2045" t="s">
        <v>10666</v>
      </c>
      <c r="Y2045" t="s">
        <v>10666</v>
      </c>
      <c r="Z2045" t="s">
        <v>1462</v>
      </c>
      <c r="AA2045" s="48" t="s">
        <v>1463</v>
      </c>
      <c r="AB2045" s="41" t="s">
        <v>10925</v>
      </c>
      <c r="AC2045" t="s">
        <v>153</v>
      </c>
      <c r="AD2045" t="s">
        <v>10666</v>
      </c>
      <c r="AE2045" t="s">
        <v>10666</v>
      </c>
      <c r="AF2045" t="s">
        <v>10666</v>
      </c>
    </row>
    <row r="2046" spans="1:32">
      <c r="A2046" t="s">
        <v>1451</v>
      </c>
      <c r="B2046" t="s">
        <v>1452</v>
      </c>
      <c r="C2046" t="s">
        <v>1453</v>
      </c>
      <c r="D2046" t="s">
        <v>307</v>
      </c>
      <c r="E2046">
        <v>42.346310000000003</v>
      </c>
      <c r="F2046">
        <v>-71.267082000000002</v>
      </c>
      <c r="G2046" t="s">
        <v>1454</v>
      </c>
      <c r="H2046" t="s">
        <v>5</v>
      </c>
      <c r="I2046" t="s">
        <v>10666</v>
      </c>
      <c r="J2046" t="s">
        <v>108</v>
      </c>
      <c r="K2046" t="s">
        <v>10666</v>
      </c>
      <c r="L2046" t="s">
        <v>1455</v>
      </c>
      <c r="M2046" s="43">
        <v>40032</v>
      </c>
      <c r="N2046" s="43" t="s">
        <v>10666</v>
      </c>
      <c r="O2046" t="s">
        <v>149</v>
      </c>
      <c r="P2046" t="s">
        <v>150</v>
      </c>
      <c r="Q2046">
        <v>1</v>
      </c>
      <c r="R2046">
        <v>0.2</v>
      </c>
      <c r="S2046">
        <v>1207</v>
      </c>
      <c r="T2046">
        <v>68.892694059999997</v>
      </c>
      <c r="U2046" t="s">
        <v>10666</v>
      </c>
      <c r="V2046" t="s">
        <v>10666</v>
      </c>
      <c r="W2046" t="s">
        <v>10666</v>
      </c>
      <c r="X2046" t="s">
        <v>10666</v>
      </c>
      <c r="Y2046" t="s">
        <v>10666</v>
      </c>
      <c r="Z2046" t="s">
        <v>1456</v>
      </c>
      <c r="AA2046" s="48" t="s">
        <v>1457</v>
      </c>
      <c r="AB2046" s="41" t="s">
        <v>10785</v>
      </c>
      <c r="AC2046" t="s">
        <v>232</v>
      </c>
      <c r="AD2046" t="s">
        <v>10666</v>
      </c>
      <c r="AE2046" t="s">
        <v>10666</v>
      </c>
      <c r="AF2046" t="s">
        <v>10666</v>
      </c>
    </row>
    <row r="2047" spans="1:32">
      <c r="A2047" t="s">
        <v>1445</v>
      </c>
      <c r="B2047" t="s">
        <v>1446</v>
      </c>
      <c r="C2047" t="s">
        <v>725</v>
      </c>
      <c r="D2047" t="s">
        <v>195</v>
      </c>
      <c r="E2047">
        <v>44.135468000000003</v>
      </c>
      <c r="F2047">
        <v>-121.27781899999999</v>
      </c>
      <c r="G2047" t="s">
        <v>1447</v>
      </c>
      <c r="H2047" t="s">
        <v>148</v>
      </c>
      <c r="I2047" t="s">
        <v>10666</v>
      </c>
      <c r="J2047" t="s">
        <v>108</v>
      </c>
      <c r="K2047" t="s">
        <v>10666</v>
      </c>
      <c r="L2047" t="s">
        <v>1448</v>
      </c>
      <c r="M2047" s="43">
        <v>40170</v>
      </c>
      <c r="N2047" s="43" t="s">
        <v>10666</v>
      </c>
      <c r="O2047" t="s">
        <v>149</v>
      </c>
      <c r="P2047" t="s">
        <v>150</v>
      </c>
      <c r="Q2047">
        <v>1</v>
      </c>
      <c r="R2047">
        <v>0.75</v>
      </c>
      <c r="S2047">
        <v>2700</v>
      </c>
      <c r="T2047">
        <v>41.095890410000003</v>
      </c>
      <c r="U2047" t="s">
        <v>10666</v>
      </c>
      <c r="V2047" t="s">
        <v>10666</v>
      </c>
      <c r="W2047" t="s">
        <v>10666</v>
      </c>
      <c r="X2047" t="s">
        <v>10666</v>
      </c>
      <c r="Y2047" t="s">
        <v>10666</v>
      </c>
      <c r="Z2047" t="s">
        <v>1449</v>
      </c>
      <c r="AA2047" s="48" t="s">
        <v>1450</v>
      </c>
      <c r="AB2047" s="41" t="s">
        <v>10724</v>
      </c>
      <c r="AC2047" t="s">
        <v>153</v>
      </c>
      <c r="AD2047" t="s">
        <v>10666</v>
      </c>
      <c r="AE2047" t="s">
        <v>10666</v>
      </c>
      <c r="AF2047" t="s">
        <v>10666</v>
      </c>
    </row>
    <row r="2048" spans="1:32">
      <c r="A2048" t="s">
        <v>1438</v>
      </c>
      <c r="B2048" t="s">
        <v>1439</v>
      </c>
      <c r="C2048" t="s">
        <v>1440</v>
      </c>
      <c r="D2048" t="s">
        <v>146</v>
      </c>
      <c r="E2048">
        <v>37.983750000000001</v>
      </c>
      <c r="F2048">
        <v>-121.74855700000001</v>
      </c>
      <c r="G2048" t="s">
        <v>1441</v>
      </c>
      <c r="H2048" t="s">
        <v>148</v>
      </c>
      <c r="I2048" t="s">
        <v>10666</v>
      </c>
      <c r="J2048" t="s">
        <v>108</v>
      </c>
      <c r="K2048" t="s">
        <v>10666</v>
      </c>
      <c r="L2048" t="s">
        <v>1442</v>
      </c>
      <c r="M2048" s="43">
        <v>40197</v>
      </c>
      <c r="N2048" s="43" t="s">
        <v>10666</v>
      </c>
      <c r="O2048" t="s">
        <v>149</v>
      </c>
      <c r="P2048" t="s">
        <v>150</v>
      </c>
      <c r="Q2048">
        <v>1</v>
      </c>
      <c r="R2048">
        <v>1</v>
      </c>
      <c r="S2048">
        <v>4400</v>
      </c>
      <c r="T2048">
        <v>50.228310499999999</v>
      </c>
      <c r="U2048" t="s">
        <v>10666</v>
      </c>
      <c r="V2048" t="s">
        <v>10666</v>
      </c>
      <c r="W2048" t="s">
        <v>10666</v>
      </c>
      <c r="X2048" t="s">
        <v>10666</v>
      </c>
      <c r="Y2048" t="s">
        <v>10666</v>
      </c>
      <c r="Z2048" t="s">
        <v>1443</v>
      </c>
      <c r="AA2048" s="48" t="s">
        <v>1444</v>
      </c>
      <c r="AB2048" s="41" t="s">
        <v>11341</v>
      </c>
      <c r="AC2048" t="s">
        <v>153</v>
      </c>
      <c r="AD2048" t="s">
        <v>10666</v>
      </c>
      <c r="AE2048" t="s">
        <v>10666</v>
      </c>
      <c r="AF2048" t="s">
        <v>10666</v>
      </c>
    </row>
    <row r="2049" spans="1:32">
      <c r="A2049" t="s">
        <v>1432</v>
      </c>
      <c r="B2049" t="s">
        <v>1433</v>
      </c>
      <c r="C2049" t="s">
        <v>306</v>
      </c>
      <c r="D2049" t="s">
        <v>903</v>
      </c>
      <c r="E2049">
        <v>44.933422999999998</v>
      </c>
      <c r="F2049">
        <v>-72.652287000000001</v>
      </c>
      <c r="G2049" t="s">
        <v>1434</v>
      </c>
      <c r="H2049" t="s">
        <v>459</v>
      </c>
      <c r="I2049" t="s">
        <v>1434</v>
      </c>
      <c r="J2049" t="s">
        <v>108</v>
      </c>
      <c r="K2049" t="s">
        <v>10666</v>
      </c>
      <c r="L2049" t="s">
        <v>1435</v>
      </c>
      <c r="M2049" s="43">
        <v>40372</v>
      </c>
      <c r="N2049" s="43" t="s">
        <v>10666</v>
      </c>
      <c r="O2049" t="s">
        <v>161</v>
      </c>
      <c r="P2049" t="s">
        <v>150</v>
      </c>
      <c r="Q2049">
        <v>1</v>
      </c>
      <c r="R2049">
        <v>7.0000000000000001E-3</v>
      </c>
      <c r="S2049">
        <v>37.621000000000002</v>
      </c>
      <c r="T2049">
        <v>61.351924330000003</v>
      </c>
      <c r="U2049">
        <v>2015</v>
      </c>
      <c r="V2049" t="s">
        <v>10666</v>
      </c>
      <c r="W2049" t="s">
        <v>10666</v>
      </c>
      <c r="X2049" t="s">
        <v>10666</v>
      </c>
      <c r="Y2049" t="s">
        <v>10666</v>
      </c>
      <c r="Z2049" t="s">
        <v>1436</v>
      </c>
      <c r="AA2049" s="48" t="s">
        <v>1437</v>
      </c>
      <c r="AB2049" s="41" t="s">
        <v>10866</v>
      </c>
      <c r="AC2049" t="s">
        <v>232</v>
      </c>
      <c r="AD2049" t="s">
        <v>10666</v>
      </c>
      <c r="AE2049" t="s">
        <v>10666</v>
      </c>
      <c r="AF2049" t="s">
        <v>10666</v>
      </c>
    </row>
    <row r="2050" spans="1:32">
      <c r="A2050" t="s">
        <v>1419</v>
      </c>
      <c r="B2050" t="s">
        <v>1420</v>
      </c>
      <c r="C2050" t="s">
        <v>1421</v>
      </c>
      <c r="D2050" t="s">
        <v>541</v>
      </c>
      <c r="E2050">
        <v>36.742035000000001</v>
      </c>
      <c r="F2050">
        <v>-114.742552</v>
      </c>
      <c r="G2050" t="s">
        <v>1422</v>
      </c>
      <c r="H2050" t="s">
        <v>180</v>
      </c>
      <c r="I2050" t="s">
        <v>10666</v>
      </c>
      <c r="J2050" t="s">
        <v>108</v>
      </c>
      <c r="K2050" t="s">
        <v>10666</v>
      </c>
      <c r="L2050" t="s">
        <v>1423</v>
      </c>
      <c r="M2050" s="43">
        <v>40409</v>
      </c>
      <c r="N2050" s="43">
        <v>55000</v>
      </c>
      <c r="O2050" t="s">
        <v>161</v>
      </c>
      <c r="P2050" t="s">
        <v>162</v>
      </c>
      <c r="Q2050">
        <v>1</v>
      </c>
      <c r="R2050">
        <v>0.5</v>
      </c>
      <c r="S2050">
        <v>3500</v>
      </c>
      <c r="T2050">
        <v>79.908675799999997</v>
      </c>
      <c r="U2050">
        <v>2011</v>
      </c>
      <c r="V2050" t="s">
        <v>10666</v>
      </c>
      <c r="W2050" t="s">
        <v>10666</v>
      </c>
      <c r="X2050" t="s">
        <v>10666</v>
      </c>
      <c r="Y2050" t="s">
        <v>10666</v>
      </c>
      <c r="Z2050" t="s">
        <v>1424</v>
      </c>
      <c r="AA2050" s="48" t="s">
        <v>1425</v>
      </c>
      <c r="AB2050" s="41" t="s">
        <v>11305</v>
      </c>
      <c r="AC2050" t="s">
        <v>153</v>
      </c>
      <c r="AD2050" t="s">
        <v>10666</v>
      </c>
      <c r="AE2050" t="s">
        <v>10666</v>
      </c>
      <c r="AF2050" t="s">
        <v>10666</v>
      </c>
    </row>
    <row r="2051" spans="1:32">
      <c r="A2051" t="s">
        <v>1426</v>
      </c>
      <c r="B2051" t="s">
        <v>1427</v>
      </c>
      <c r="C2051" t="s">
        <v>1428</v>
      </c>
      <c r="D2051" t="s">
        <v>307</v>
      </c>
      <c r="E2051">
        <v>42.470506</v>
      </c>
      <c r="F2051">
        <v>-73.169298999999995</v>
      </c>
      <c r="G2051" t="s">
        <v>1429</v>
      </c>
      <c r="H2051" t="s">
        <v>650</v>
      </c>
      <c r="I2051" t="s">
        <v>1429</v>
      </c>
      <c r="J2051" t="s">
        <v>108</v>
      </c>
      <c r="K2051" t="s">
        <v>10666</v>
      </c>
      <c r="L2051" t="s">
        <v>1430</v>
      </c>
      <c r="M2051" s="43">
        <v>40968</v>
      </c>
      <c r="N2051" s="43" t="s">
        <v>10666</v>
      </c>
      <c r="O2051" t="s">
        <v>161</v>
      </c>
      <c r="P2051" t="s">
        <v>150</v>
      </c>
      <c r="Q2051">
        <v>1</v>
      </c>
      <c r="R2051">
        <v>0.25</v>
      </c>
      <c r="S2051">
        <v>938</v>
      </c>
      <c r="T2051">
        <v>42.831050230000002</v>
      </c>
      <c r="U2051">
        <v>2013</v>
      </c>
      <c r="V2051" t="s">
        <v>10666</v>
      </c>
      <c r="W2051" t="s">
        <v>10666</v>
      </c>
      <c r="X2051" t="s">
        <v>10666</v>
      </c>
      <c r="Y2051" t="s">
        <v>10666</v>
      </c>
      <c r="Z2051" t="s">
        <v>1431</v>
      </c>
      <c r="AA2051" s="48" t="s">
        <v>1398</v>
      </c>
      <c r="AB2051" s="41" t="s">
        <v>10666</v>
      </c>
      <c r="AC2051" t="s">
        <v>232</v>
      </c>
      <c r="AD2051" t="s">
        <v>10666</v>
      </c>
      <c r="AE2051" t="s">
        <v>10666</v>
      </c>
      <c r="AF2051" t="s">
        <v>10666</v>
      </c>
    </row>
    <row r="2052" spans="1:32">
      <c r="A2052" t="s">
        <v>1412</v>
      </c>
      <c r="B2052" t="s">
        <v>1413</v>
      </c>
      <c r="C2052" t="s">
        <v>1414</v>
      </c>
      <c r="D2052" t="s">
        <v>286</v>
      </c>
      <c r="E2052">
        <v>43.095799</v>
      </c>
      <c r="F2052">
        <v>-74.335386</v>
      </c>
      <c r="G2052" t="s">
        <v>1415</v>
      </c>
      <c r="H2052" t="s">
        <v>148</v>
      </c>
      <c r="I2052" t="s">
        <v>10666</v>
      </c>
      <c r="J2052" t="s">
        <v>108</v>
      </c>
      <c r="K2052" t="s">
        <v>10666</v>
      </c>
      <c r="L2052" t="s">
        <v>1416</v>
      </c>
      <c r="M2052" s="43">
        <v>40480</v>
      </c>
      <c r="N2052" s="43" t="s">
        <v>10666</v>
      </c>
      <c r="O2052" t="s">
        <v>149</v>
      </c>
      <c r="P2052" t="s">
        <v>150</v>
      </c>
      <c r="Q2052">
        <v>1</v>
      </c>
      <c r="R2052">
        <v>2.5000000000000001E-2</v>
      </c>
      <c r="S2052">
        <v>192</v>
      </c>
      <c r="T2052">
        <v>87.671232880000005</v>
      </c>
      <c r="U2052">
        <v>2011</v>
      </c>
      <c r="V2052" t="s">
        <v>10666</v>
      </c>
      <c r="W2052" t="s">
        <v>10666</v>
      </c>
      <c r="X2052" t="s">
        <v>10666</v>
      </c>
      <c r="Y2052" t="s">
        <v>10666</v>
      </c>
      <c r="Z2052" t="s">
        <v>1417</v>
      </c>
      <c r="AA2052" s="48" t="s">
        <v>1418</v>
      </c>
      <c r="AB2052" s="41" t="s">
        <v>10759</v>
      </c>
      <c r="AC2052" t="s">
        <v>232</v>
      </c>
      <c r="AD2052" t="s">
        <v>10666</v>
      </c>
      <c r="AE2052" t="s">
        <v>10666</v>
      </c>
      <c r="AF2052" t="s">
        <v>10666</v>
      </c>
    </row>
    <row r="2053" spans="1:32">
      <c r="A2053" t="s">
        <v>1406</v>
      </c>
      <c r="B2053" t="s">
        <v>1407</v>
      </c>
      <c r="C2053" t="s">
        <v>1225</v>
      </c>
      <c r="D2053" t="s">
        <v>469</v>
      </c>
      <c r="E2053">
        <v>42.936419999999998</v>
      </c>
      <c r="F2053">
        <v>-72.260417000000004</v>
      </c>
      <c r="G2053" t="s">
        <v>1408</v>
      </c>
      <c r="H2053" t="s">
        <v>148</v>
      </c>
      <c r="I2053" t="s">
        <v>10666</v>
      </c>
      <c r="J2053" t="s">
        <v>108</v>
      </c>
      <c r="K2053" t="s">
        <v>10666</v>
      </c>
      <c r="L2053" t="s">
        <v>1409</v>
      </c>
      <c r="M2053" s="43">
        <v>40324</v>
      </c>
      <c r="N2053" s="43" t="s">
        <v>10666</v>
      </c>
      <c r="O2053" t="s">
        <v>149</v>
      </c>
      <c r="P2053" t="s">
        <v>150</v>
      </c>
      <c r="Q2053">
        <v>2</v>
      </c>
      <c r="R2053">
        <v>6.2E-2</v>
      </c>
      <c r="S2053">
        <v>350</v>
      </c>
      <c r="T2053">
        <v>64.44248048</v>
      </c>
      <c r="U2053" t="s">
        <v>10666</v>
      </c>
      <c r="V2053" t="s">
        <v>10666</v>
      </c>
      <c r="W2053" t="s">
        <v>10666</v>
      </c>
      <c r="X2053" t="s">
        <v>10666</v>
      </c>
      <c r="Y2053" t="s">
        <v>10666</v>
      </c>
      <c r="Z2053" t="s">
        <v>1410</v>
      </c>
      <c r="AA2053" s="48" t="s">
        <v>1411</v>
      </c>
      <c r="AB2053" s="41" t="s">
        <v>10857</v>
      </c>
      <c r="AC2053" t="s">
        <v>232</v>
      </c>
      <c r="AD2053" t="s">
        <v>10666</v>
      </c>
      <c r="AE2053" t="s">
        <v>10666</v>
      </c>
      <c r="AF2053" t="s">
        <v>10666</v>
      </c>
    </row>
    <row r="2054" spans="1:32">
      <c r="A2054" t="s">
        <v>1399</v>
      </c>
      <c r="B2054" t="s">
        <v>1400</v>
      </c>
      <c r="C2054" t="s">
        <v>1401</v>
      </c>
      <c r="D2054" t="s">
        <v>446</v>
      </c>
      <c r="E2054">
        <v>48.521096</v>
      </c>
      <c r="F2054">
        <v>-114.640961</v>
      </c>
      <c r="G2054" t="s">
        <v>1402</v>
      </c>
      <c r="H2054" t="s">
        <v>459</v>
      </c>
      <c r="I2054" t="s">
        <v>1402</v>
      </c>
      <c r="J2054" t="s">
        <v>108</v>
      </c>
      <c r="K2054" t="s">
        <v>10666</v>
      </c>
      <c r="L2054" t="s">
        <v>1403</v>
      </c>
      <c r="M2054" t="s">
        <v>10666</v>
      </c>
      <c r="N2054" s="43" t="s">
        <v>10666</v>
      </c>
      <c r="O2054" t="s">
        <v>161</v>
      </c>
      <c r="P2054" t="s">
        <v>150</v>
      </c>
      <c r="Q2054">
        <v>1</v>
      </c>
      <c r="R2054">
        <v>5.0000000000000002E-5</v>
      </c>
      <c r="S2054" t="s">
        <v>10666</v>
      </c>
      <c r="T2054" t="s">
        <v>10666</v>
      </c>
      <c r="U2054">
        <v>2010</v>
      </c>
      <c r="V2054" t="s">
        <v>10666</v>
      </c>
      <c r="W2054" t="s">
        <v>10666</v>
      </c>
      <c r="X2054" t="s">
        <v>10666</v>
      </c>
      <c r="Y2054" t="s">
        <v>10666</v>
      </c>
      <c r="Z2054" t="s">
        <v>1404</v>
      </c>
      <c r="AA2054" s="48" t="s">
        <v>1405</v>
      </c>
      <c r="AB2054" s="41" t="s">
        <v>10965</v>
      </c>
      <c r="AC2054" t="s">
        <v>153</v>
      </c>
      <c r="AD2054" t="s">
        <v>10666</v>
      </c>
      <c r="AE2054" t="s">
        <v>10666</v>
      </c>
      <c r="AF2054" t="s">
        <v>10666</v>
      </c>
    </row>
    <row r="2055" spans="1:32">
      <c r="A2055" t="s">
        <v>1392</v>
      </c>
      <c r="B2055" t="s">
        <v>1393</v>
      </c>
      <c r="C2055" t="s">
        <v>1394</v>
      </c>
      <c r="D2055" t="s">
        <v>307</v>
      </c>
      <c r="E2055">
        <v>42.468060999999999</v>
      </c>
      <c r="F2055">
        <v>-73.200745999999995</v>
      </c>
      <c r="G2055" t="s">
        <v>1395</v>
      </c>
      <c r="H2055" t="s">
        <v>148</v>
      </c>
      <c r="I2055" t="s">
        <v>10666</v>
      </c>
      <c r="J2055" t="s">
        <v>108</v>
      </c>
      <c r="K2055" t="s">
        <v>10666</v>
      </c>
      <c r="L2055" t="s">
        <v>1396</v>
      </c>
      <c r="M2055" s="43">
        <v>40291</v>
      </c>
      <c r="N2055" s="43" t="s">
        <v>10666</v>
      </c>
      <c r="O2055" t="s">
        <v>149</v>
      </c>
      <c r="P2055" t="s">
        <v>150</v>
      </c>
      <c r="Q2055">
        <v>1</v>
      </c>
      <c r="R2055">
        <v>6.6000000000000003E-2</v>
      </c>
      <c r="S2055">
        <v>355</v>
      </c>
      <c r="T2055">
        <v>61.401688110000002</v>
      </c>
      <c r="U2055">
        <v>2011</v>
      </c>
      <c r="V2055" t="s">
        <v>10666</v>
      </c>
      <c r="W2055" t="s">
        <v>10666</v>
      </c>
      <c r="X2055" t="s">
        <v>10666</v>
      </c>
      <c r="Y2055" t="s">
        <v>10666</v>
      </c>
      <c r="Z2055" t="s">
        <v>1397</v>
      </c>
      <c r="AA2055" s="48" t="s">
        <v>1398</v>
      </c>
      <c r="AB2055" s="41" t="s">
        <v>10666</v>
      </c>
      <c r="AC2055" t="s">
        <v>232</v>
      </c>
      <c r="AD2055" t="s">
        <v>10666</v>
      </c>
      <c r="AE2055" t="s">
        <v>10666</v>
      </c>
      <c r="AF2055" t="s">
        <v>10666</v>
      </c>
    </row>
    <row r="2056" spans="1:32">
      <c r="A2056" t="s">
        <v>1385</v>
      </c>
      <c r="B2056" t="s">
        <v>1386</v>
      </c>
      <c r="C2056" t="s">
        <v>1387</v>
      </c>
      <c r="D2056" t="s">
        <v>844</v>
      </c>
      <c r="E2056">
        <v>35.679858000000003</v>
      </c>
      <c r="F2056">
        <v>-105.91527600000001</v>
      </c>
      <c r="G2056" t="s">
        <v>1388</v>
      </c>
      <c r="H2056" t="s">
        <v>148</v>
      </c>
      <c r="I2056" t="s">
        <v>10666</v>
      </c>
      <c r="J2056" t="s">
        <v>108</v>
      </c>
      <c r="K2056" t="s">
        <v>10666</v>
      </c>
      <c r="L2056" t="s">
        <v>1389</v>
      </c>
      <c r="M2056" s="43">
        <v>40365</v>
      </c>
      <c r="N2056" s="43" t="s">
        <v>10666</v>
      </c>
      <c r="O2056" t="s">
        <v>149</v>
      </c>
      <c r="P2056" t="s">
        <v>150</v>
      </c>
      <c r="Q2056">
        <v>1</v>
      </c>
      <c r="R2056">
        <v>0.09</v>
      </c>
      <c r="S2056">
        <v>394</v>
      </c>
      <c r="T2056">
        <v>49.97463217</v>
      </c>
      <c r="U2056">
        <v>2011</v>
      </c>
      <c r="V2056" t="s">
        <v>10666</v>
      </c>
      <c r="W2056" t="s">
        <v>10666</v>
      </c>
      <c r="X2056" t="s">
        <v>10666</v>
      </c>
      <c r="Y2056" t="s">
        <v>10666</v>
      </c>
      <c r="Z2056" t="s">
        <v>1390</v>
      </c>
      <c r="AA2056" s="48" t="s">
        <v>1391</v>
      </c>
      <c r="AB2056" s="41" t="s">
        <v>10666</v>
      </c>
      <c r="AC2056" t="s">
        <v>153</v>
      </c>
      <c r="AD2056" t="s">
        <v>10666</v>
      </c>
      <c r="AE2056" t="s">
        <v>10666</v>
      </c>
      <c r="AF2056" t="s">
        <v>10666</v>
      </c>
    </row>
    <row r="2057" spans="1:32">
      <c r="A2057" t="s">
        <v>1379</v>
      </c>
      <c r="B2057" t="s">
        <v>1380</v>
      </c>
      <c r="C2057" t="s">
        <v>1167</v>
      </c>
      <c r="D2057" t="s">
        <v>195</v>
      </c>
      <c r="E2057">
        <v>45.555062999999997</v>
      </c>
      <c r="F2057">
        <v>-122.646062</v>
      </c>
      <c r="G2057" t="s">
        <v>1381</v>
      </c>
      <c r="H2057" t="s">
        <v>148</v>
      </c>
      <c r="I2057" t="s">
        <v>10666</v>
      </c>
      <c r="J2057" t="s">
        <v>108</v>
      </c>
      <c r="K2057" t="s">
        <v>10666</v>
      </c>
      <c r="L2057" t="s">
        <v>1382</v>
      </c>
      <c r="M2057" s="43">
        <v>40424</v>
      </c>
      <c r="N2057" s="43" t="s">
        <v>10666</v>
      </c>
      <c r="O2057" t="s">
        <v>149</v>
      </c>
      <c r="P2057" t="s">
        <v>150</v>
      </c>
      <c r="Q2057">
        <v>1</v>
      </c>
      <c r="R2057">
        <v>2.5000000000000001E-2</v>
      </c>
      <c r="S2057">
        <v>205.86</v>
      </c>
      <c r="T2057">
        <v>94</v>
      </c>
      <c r="U2057">
        <v>2012</v>
      </c>
      <c r="V2057" t="s">
        <v>10666</v>
      </c>
      <c r="W2057" t="s">
        <v>10666</v>
      </c>
      <c r="X2057" t="s">
        <v>10666</v>
      </c>
      <c r="Y2057" t="s">
        <v>10666</v>
      </c>
      <c r="Z2057" t="s">
        <v>1383</v>
      </c>
      <c r="AA2057" s="48" t="s">
        <v>1384</v>
      </c>
      <c r="AB2057" s="41" t="s">
        <v>10946</v>
      </c>
      <c r="AC2057" t="s">
        <v>153</v>
      </c>
      <c r="AD2057" t="s">
        <v>10666</v>
      </c>
      <c r="AE2057" t="s">
        <v>10666</v>
      </c>
      <c r="AF2057" t="s">
        <v>10666</v>
      </c>
    </row>
    <row r="2058" spans="1:32">
      <c r="A2058" t="s">
        <v>1372</v>
      </c>
      <c r="B2058" t="s">
        <v>1373</v>
      </c>
      <c r="C2058" t="s">
        <v>1374</v>
      </c>
      <c r="D2058" t="s">
        <v>146</v>
      </c>
      <c r="E2058">
        <v>37.282432999999997</v>
      </c>
      <c r="F2058">
        <v>-122.020286</v>
      </c>
      <c r="G2058" t="s">
        <v>1375</v>
      </c>
      <c r="H2058" t="s">
        <v>148</v>
      </c>
      <c r="I2058" t="s">
        <v>10666</v>
      </c>
      <c r="J2058" t="s">
        <v>108</v>
      </c>
      <c r="K2058" t="s">
        <v>10666</v>
      </c>
      <c r="L2058" t="s">
        <v>1376</v>
      </c>
      <c r="M2058" s="43">
        <v>40542</v>
      </c>
      <c r="N2058" s="43" t="s">
        <v>10666</v>
      </c>
      <c r="O2058" t="s">
        <v>149</v>
      </c>
      <c r="P2058" t="s">
        <v>150</v>
      </c>
      <c r="Q2058">
        <v>2</v>
      </c>
      <c r="R2058">
        <v>0.11</v>
      </c>
      <c r="S2058">
        <v>220</v>
      </c>
      <c r="T2058">
        <v>22.831050229999999</v>
      </c>
      <c r="U2058">
        <v>2011</v>
      </c>
      <c r="V2058" t="s">
        <v>10666</v>
      </c>
      <c r="W2058" t="s">
        <v>10666</v>
      </c>
      <c r="X2058" t="s">
        <v>10666</v>
      </c>
      <c r="Y2058" t="s">
        <v>10666</v>
      </c>
      <c r="Z2058" t="s">
        <v>1377</v>
      </c>
      <c r="AA2058" s="48" t="s">
        <v>1378</v>
      </c>
      <c r="AB2058" s="41" t="s">
        <v>11340</v>
      </c>
      <c r="AC2058" t="s">
        <v>153</v>
      </c>
      <c r="AD2058" t="s">
        <v>10666</v>
      </c>
      <c r="AE2058" t="s">
        <v>10666</v>
      </c>
      <c r="AF2058" t="s">
        <v>10666</v>
      </c>
    </row>
    <row r="2059" spans="1:32">
      <c r="A2059" t="s">
        <v>1365</v>
      </c>
      <c r="B2059" t="s">
        <v>1366</v>
      </c>
      <c r="C2059" t="s">
        <v>1367</v>
      </c>
      <c r="D2059" t="s">
        <v>146</v>
      </c>
      <c r="E2059">
        <v>33.760936000000001</v>
      </c>
      <c r="F2059">
        <v>-118.37785700000001</v>
      </c>
      <c r="G2059" t="s">
        <v>1368</v>
      </c>
      <c r="H2059" t="s">
        <v>247</v>
      </c>
      <c r="I2059" t="s">
        <v>10666</v>
      </c>
      <c r="J2059" t="s">
        <v>108</v>
      </c>
      <c r="K2059" t="s">
        <v>10666</v>
      </c>
      <c r="L2059" t="s">
        <v>1369</v>
      </c>
      <c r="M2059" s="43">
        <v>40515</v>
      </c>
      <c r="N2059" s="43" t="s">
        <v>10666</v>
      </c>
      <c r="O2059" t="s">
        <v>149</v>
      </c>
      <c r="P2059" t="s">
        <v>150</v>
      </c>
      <c r="Q2059">
        <v>1</v>
      </c>
      <c r="R2059">
        <v>0.32500000000000001</v>
      </c>
      <c r="S2059">
        <v>2000</v>
      </c>
      <c r="T2059">
        <v>70.249385320000002</v>
      </c>
      <c r="U2059" t="s">
        <v>10666</v>
      </c>
      <c r="V2059" t="s">
        <v>10666</v>
      </c>
      <c r="W2059" t="s">
        <v>10666</v>
      </c>
      <c r="X2059" t="s">
        <v>10666</v>
      </c>
      <c r="Y2059" t="s">
        <v>10666</v>
      </c>
      <c r="Z2059" t="s">
        <v>1370</v>
      </c>
      <c r="AA2059" s="48" t="s">
        <v>1371</v>
      </c>
      <c r="AB2059" s="41" t="s">
        <v>10666</v>
      </c>
      <c r="AC2059" t="s">
        <v>153</v>
      </c>
      <c r="AD2059" t="s">
        <v>10666</v>
      </c>
      <c r="AE2059" t="s">
        <v>10666</v>
      </c>
      <c r="AF2059" t="s">
        <v>10666</v>
      </c>
    </row>
    <row r="2060" spans="1:32">
      <c r="A2060" t="s">
        <v>1361</v>
      </c>
      <c r="B2060" t="s">
        <v>1362</v>
      </c>
      <c r="C2060" t="s">
        <v>429</v>
      </c>
      <c r="D2060" t="s">
        <v>195</v>
      </c>
      <c r="E2060">
        <v>45.515835000000003</v>
      </c>
      <c r="F2060">
        <v>-117.49364</v>
      </c>
      <c r="G2060" t="s">
        <v>957</v>
      </c>
      <c r="H2060" t="s">
        <v>459</v>
      </c>
      <c r="I2060" t="s">
        <v>10666</v>
      </c>
      <c r="J2060" t="s">
        <v>108</v>
      </c>
      <c r="K2060" t="s">
        <v>10666</v>
      </c>
      <c r="L2060" t="s">
        <v>1363</v>
      </c>
      <c r="M2060" s="43">
        <v>40533</v>
      </c>
      <c r="N2060" s="43" t="s">
        <v>10666</v>
      </c>
      <c r="O2060" t="s">
        <v>149</v>
      </c>
      <c r="P2060" t="s">
        <v>150</v>
      </c>
      <c r="Q2060">
        <v>1</v>
      </c>
      <c r="R2060">
        <v>1.0999999999999999E-2</v>
      </c>
      <c r="S2060">
        <v>75.718000000000004</v>
      </c>
      <c r="T2060">
        <v>78.578248239999994</v>
      </c>
      <c r="U2060" t="s">
        <v>10666</v>
      </c>
      <c r="V2060" t="s">
        <v>10666</v>
      </c>
      <c r="W2060" t="s">
        <v>10666</v>
      </c>
      <c r="X2060" t="s">
        <v>10666</v>
      </c>
      <c r="Y2060" t="s">
        <v>10666</v>
      </c>
      <c r="Z2060" t="s">
        <v>1364</v>
      </c>
      <c r="AA2060" s="48" t="s">
        <v>960</v>
      </c>
      <c r="AB2060" s="41" t="s">
        <v>11089</v>
      </c>
      <c r="AC2060" t="s">
        <v>153</v>
      </c>
      <c r="AD2060" t="s">
        <v>10666</v>
      </c>
      <c r="AE2060" t="s">
        <v>10666</v>
      </c>
      <c r="AF2060" t="s">
        <v>10666</v>
      </c>
    </row>
    <row r="2061" spans="1:32">
      <c r="A2061" t="s">
        <v>1354</v>
      </c>
      <c r="B2061" t="s">
        <v>1355</v>
      </c>
      <c r="C2061" t="s">
        <v>1356</v>
      </c>
      <c r="D2061" t="s">
        <v>178</v>
      </c>
      <c r="E2061">
        <v>37.680280000000003</v>
      </c>
      <c r="F2061">
        <v>-106.8503</v>
      </c>
      <c r="G2061" t="s">
        <v>1357</v>
      </c>
      <c r="H2061" t="s">
        <v>459</v>
      </c>
      <c r="I2061" t="s">
        <v>1357</v>
      </c>
      <c r="J2061" t="s">
        <v>108</v>
      </c>
      <c r="K2061" t="s">
        <v>10666</v>
      </c>
      <c r="L2061" t="s">
        <v>1358</v>
      </c>
      <c r="M2061" s="43">
        <v>40534</v>
      </c>
      <c r="N2061" s="43" t="s">
        <v>10666</v>
      </c>
      <c r="O2061" t="s">
        <v>161</v>
      </c>
      <c r="P2061" t="s">
        <v>150</v>
      </c>
      <c r="Q2061">
        <v>1</v>
      </c>
      <c r="R2061">
        <v>0.31</v>
      </c>
      <c r="S2061">
        <v>1200</v>
      </c>
      <c r="T2061">
        <v>44.189129469999997</v>
      </c>
      <c r="U2061">
        <v>2012</v>
      </c>
      <c r="V2061" t="s">
        <v>10666</v>
      </c>
      <c r="W2061" t="s">
        <v>10666</v>
      </c>
      <c r="X2061" t="s">
        <v>10666</v>
      </c>
      <c r="Y2061" t="s">
        <v>10666</v>
      </c>
      <c r="Z2061" t="s">
        <v>1359</v>
      </c>
      <c r="AA2061" s="48" t="s">
        <v>1360</v>
      </c>
      <c r="AB2061" s="41" t="s">
        <v>11339</v>
      </c>
      <c r="AC2061" t="s">
        <v>153</v>
      </c>
      <c r="AD2061" t="s">
        <v>10666</v>
      </c>
      <c r="AE2061" t="s">
        <v>10666</v>
      </c>
      <c r="AF2061" t="s">
        <v>10666</v>
      </c>
    </row>
    <row r="2062" spans="1:32">
      <c r="A2062" t="s">
        <v>1344</v>
      </c>
      <c r="B2062" t="s">
        <v>1345</v>
      </c>
      <c r="C2062" t="s">
        <v>1346</v>
      </c>
      <c r="D2062" t="s">
        <v>1347</v>
      </c>
      <c r="E2062">
        <v>39.675612999999998</v>
      </c>
      <c r="F2062">
        <v>-78.944872000000004</v>
      </c>
      <c r="G2062" t="s">
        <v>1348</v>
      </c>
      <c r="H2062" t="s">
        <v>148</v>
      </c>
      <c r="I2062" t="s">
        <v>10666</v>
      </c>
      <c r="J2062" t="s">
        <v>108</v>
      </c>
      <c r="K2062" t="s">
        <v>10666</v>
      </c>
      <c r="L2062" t="s">
        <v>1349</v>
      </c>
      <c r="M2062" s="43">
        <v>40721</v>
      </c>
      <c r="N2062" s="43" t="s">
        <v>10666</v>
      </c>
      <c r="O2062" t="s">
        <v>149</v>
      </c>
      <c r="P2062" t="s">
        <v>150</v>
      </c>
      <c r="Q2062">
        <v>1</v>
      </c>
      <c r="R2062">
        <v>7.4999999999999997E-2</v>
      </c>
      <c r="S2062">
        <v>240</v>
      </c>
      <c r="T2062">
        <v>36.529680370000001</v>
      </c>
      <c r="U2062" t="s">
        <v>10666</v>
      </c>
      <c r="V2062" t="s">
        <v>10666</v>
      </c>
      <c r="W2062" t="s">
        <v>10666</v>
      </c>
      <c r="X2062" t="s">
        <v>10666</v>
      </c>
      <c r="Y2062" t="s">
        <v>10666</v>
      </c>
      <c r="Z2062" t="s">
        <v>1350</v>
      </c>
      <c r="AA2062" s="48" t="s">
        <v>1351</v>
      </c>
      <c r="AB2062" s="41" t="s">
        <v>11338</v>
      </c>
      <c r="AC2062" t="s">
        <v>301</v>
      </c>
      <c r="AD2062" t="s">
        <v>10666</v>
      </c>
      <c r="AE2062" t="s">
        <v>10666</v>
      </c>
      <c r="AF2062" t="s">
        <v>10666</v>
      </c>
    </row>
    <row r="2063" spans="1:32">
      <c r="A2063" t="s">
        <v>1337</v>
      </c>
      <c r="B2063" t="s">
        <v>1338</v>
      </c>
      <c r="C2063" t="s">
        <v>1339</v>
      </c>
      <c r="D2063" t="s">
        <v>208</v>
      </c>
      <c r="E2063">
        <v>40.539870999999998</v>
      </c>
      <c r="F2063">
        <v>-111.81865500000001</v>
      </c>
      <c r="G2063" t="s">
        <v>1340</v>
      </c>
      <c r="H2063" t="s">
        <v>809</v>
      </c>
      <c r="I2063" t="s">
        <v>10666</v>
      </c>
      <c r="J2063" t="s">
        <v>108</v>
      </c>
      <c r="K2063" t="s">
        <v>10666</v>
      </c>
      <c r="L2063" t="s">
        <v>1341</v>
      </c>
      <c r="M2063" s="43">
        <v>40875</v>
      </c>
      <c r="N2063" s="43" t="s">
        <v>10666</v>
      </c>
      <c r="O2063" t="s">
        <v>149</v>
      </c>
      <c r="P2063" t="s">
        <v>150</v>
      </c>
      <c r="Q2063">
        <v>1</v>
      </c>
      <c r="R2063">
        <v>0.51100000000000001</v>
      </c>
      <c r="S2063">
        <v>1414.329</v>
      </c>
      <c r="T2063">
        <v>31.595515110000001</v>
      </c>
      <c r="U2063" t="s">
        <v>10666</v>
      </c>
      <c r="V2063" t="s">
        <v>10666</v>
      </c>
      <c r="W2063" t="s">
        <v>10666</v>
      </c>
      <c r="X2063" t="s">
        <v>10666</v>
      </c>
      <c r="Y2063" t="s">
        <v>10666</v>
      </c>
      <c r="Z2063" t="s">
        <v>1342</v>
      </c>
      <c r="AA2063" s="48" t="s">
        <v>1343</v>
      </c>
      <c r="AB2063" s="41" t="s">
        <v>10666</v>
      </c>
      <c r="AC2063" t="s">
        <v>153</v>
      </c>
      <c r="AD2063" t="s">
        <v>10666</v>
      </c>
      <c r="AE2063" t="s">
        <v>10666</v>
      </c>
      <c r="AF2063" t="s">
        <v>10666</v>
      </c>
    </row>
    <row r="2064" spans="1:32">
      <c r="A2064" t="s">
        <v>1332</v>
      </c>
      <c r="B2064" t="s">
        <v>1333</v>
      </c>
      <c r="C2064" t="s">
        <v>675</v>
      </c>
      <c r="D2064" t="s">
        <v>178</v>
      </c>
      <c r="E2064">
        <v>39.994644440000002</v>
      </c>
      <c r="F2064">
        <v>-107.91763330000001</v>
      </c>
      <c r="G2064" t="s">
        <v>1334</v>
      </c>
      <c r="H2064" t="s">
        <v>459</v>
      </c>
      <c r="I2064" t="s">
        <v>10666</v>
      </c>
      <c r="J2064" t="s">
        <v>108</v>
      </c>
      <c r="K2064" t="s">
        <v>10666</v>
      </c>
      <c r="L2064" t="s">
        <v>1335</v>
      </c>
      <c r="M2064" s="43">
        <v>40800</v>
      </c>
      <c r="N2064" s="43" t="s">
        <v>10666</v>
      </c>
      <c r="O2064" t="s">
        <v>149</v>
      </c>
      <c r="P2064" t="s">
        <v>150</v>
      </c>
      <c r="Q2064">
        <v>1</v>
      </c>
      <c r="R2064">
        <v>2.3E-2</v>
      </c>
      <c r="S2064">
        <v>100</v>
      </c>
      <c r="T2064">
        <v>49.632717890000002</v>
      </c>
      <c r="U2064">
        <v>2011</v>
      </c>
      <c r="V2064" t="s">
        <v>10666</v>
      </c>
      <c r="W2064" t="s">
        <v>10666</v>
      </c>
      <c r="X2064" t="s">
        <v>10666</v>
      </c>
      <c r="Y2064" t="s">
        <v>10666</v>
      </c>
      <c r="Z2064" t="s">
        <v>1336</v>
      </c>
      <c r="AA2064" s="48" t="s">
        <v>937</v>
      </c>
      <c r="AB2064" s="41" t="s">
        <v>10841</v>
      </c>
      <c r="AC2064" t="s">
        <v>153</v>
      </c>
      <c r="AD2064" t="s">
        <v>10666</v>
      </c>
      <c r="AE2064" t="s">
        <v>10666</v>
      </c>
      <c r="AF2064" t="s">
        <v>10666</v>
      </c>
    </row>
    <row r="2065" spans="1:32">
      <c r="A2065" t="s">
        <v>1325</v>
      </c>
      <c r="B2065" t="s">
        <v>1326</v>
      </c>
      <c r="C2065" t="s">
        <v>1327</v>
      </c>
      <c r="D2065" t="s">
        <v>195</v>
      </c>
      <c r="E2065">
        <v>45.219549000000001</v>
      </c>
      <c r="F2065">
        <v>-121.082538</v>
      </c>
      <c r="G2065" t="s">
        <v>1328</v>
      </c>
      <c r="H2065" t="s">
        <v>5</v>
      </c>
      <c r="I2065" t="s">
        <v>10666</v>
      </c>
      <c r="J2065" t="s">
        <v>108</v>
      </c>
      <c r="K2065" t="s">
        <v>10666</v>
      </c>
      <c r="L2065" t="s">
        <v>1329</v>
      </c>
      <c r="M2065" s="43">
        <v>40820</v>
      </c>
      <c r="N2065" s="43" t="s">
        <v>10666</v>
      </c>
      <c r="O2065" t="s">
        <v>149</v>
      </c>
      <c r="P2065" t="s">
        <v>150</v>
      </c>
      <c r="Q2065">
        <v>1</v>
      </c>
      <c r="R2065">
        <v>8.5000000000000006E-2</v>
      </c>
      <c r="S2065">
        <v>680</v>
      </c>
      <c r="T2065">
        <v>91.324200910000002</v>
      </c>
      <c r="U2065">
        <v>2012</v>
      </c>
      <c r="V2065" t="s">
        <v>10666</v>
      </c>
      <c r="W2065" t="s">
        <v>10666</v>
      </c>
      <c r="X2065" t="s">
        <v>10666</v>
      </c>
      <c r="Y2065" t="s">
        <v>10666</v>
      </c>
      <c r="Z2065" t="s">
        <v>1330</v>
      </c>
      <c r="AA2065" s="48" t="s">
        <v>1331</v>
      </c>
      <c r="AB2065" s="41" t="s">
        <v>11221</v>
      </c>
      <c r="AC2065" t="s">
        <v>153</v>
      </c>
      <c r="AD2065" t="s">
        <v>10666</v>
      </c>
      <c r="AE2065" t="s">
        <v>10666</v>
      </c>
      <c r="AF2065" t="s">
        <v>10666</v>
      </c>
    </row>
    <row r="2066" spans="1:32">
      <c r="A2066" t="s">
        <v>1318</v>
      </c>
      <c r="B2066" t="s">
        <v>1319</v>
      </c>
      <c r="C2066" t="s">
        <v>1320</v>
      </c>
      <c r="D2066" t="s">
        <v>483</v>
      </c>
      <c r="E2066">
        <v>44.667310000000001</v>
      </c>
      <c r="F2066">
        <v>-113.479714</v>
      </c>
      <c r="G2066" t="s">
        <v>1321</v>
      </c>
      <c r="H2066" t="s">
        <v>459</v>
      </c>
      <c r="I2066" t="s">
        <v>10666</v>
      </c>
      <c r="J2066" t="s">
        <v>108</v>
      </c>
      <c r="K2066" t="s">
        <v>10666</v>
      </c>
      <c r="L2066" t="s">
        <v>1322</v>
      </c>
      <c r="M2066" s="43">
        <v>41025</v>
      </c>
      <c r="N2066" s="43" t="s">
        <v>10666</v>
      </c>
      <c r="O2066" t="s">
        <v>149</v>
      </c>
      <c r="P2066" t="s">
        <v>150</v>
      </c>
      <c r="Q2066">
        <v>1</v>
      </c>
      <c r="R2066">
        <v>0.46</v>
      </c>
      <c r="S2066">
        <v>1120</v>
      </c>
      <c r="T2066">
        <v>27.794322019999999</v>
      </c>
      <c r="U2066">
        <v>2014</v>
      </c>
      <c r="V2066" t="s">
        <v>10666</v>
      </c>
      <c r="W2066" t="s">
        <v>10666</v>
      </c>
      <c r="X2066" t="s">
        <v>10666</v>
      </c>
      <c r="Y2066" t="s">
        <v>10666</v>
      </c>
      <c r="Z2066" t="s">
        <v>1323</v>
      </c>
      <c r="AA2066" s="48" t="s">
        <v>1324</v>
      </c>
      <c r="AB2066" s="41" t="s">
        <v>11337</v>
      </c>
      <c r="AC2066" t="s">
        <v>153</v>
      </c>
      <c r="AD2066" t="s">
        <v>10666</v>
      </c>
      <c r="AE2066" t="s">
        <v>10666</v>
      </c>
      <c r="AF2066" t="s">
        <v>10666</v>
      </c>
    </row>
    <row r="2067" spans="1:32">
      <c r="A2067" t="s">
        <v>1311</v>
      </c>
      <c r="B2067" t="s">
        <v>1312</v>
      </c>
      <c r="C2067" t="s">
        <v>1313</v>
      </c>
      <c r="D2067" t="s">
        <v>178</v>
      </c>
      <c r="E2067">
        <v>39.37518</v>
      </c>
      <c r="F2067">
        <v>-107.027586</v>
      </c>
      <c r="G2067" t="s">
        <v>1314</v>
      </c>
      <c r="H2067" t="s">
        <v>148</v>
      </c>
      <c r="I2067" t="s">
        <v>10666</v>
      </c>
      <c r="J2067" t="s">
        <v>108</v>
      </c>
      <c r="K2067" t="s">
        <v>10666</v>
      </c>
      <c r="L2067" t="s">
        <v>1315</v>
      </c>
      <c r="M2067" s="43">
        <v>40927</v>
      </c>
      <c r="N2067" s="43" t="s">
        <v>10666</v>
      </c>
      <c r="O2067" t="s">
        <v>149</v>
      </c>
      <c r="P2067" t="s">
        <v>150</v>
      </c>
      <c r="Q2067">
        <v>1</v>
      </c>
      <c r="R2067">
        <v>0.04</v>
      </c>
      <c r="S2067">
        <v>300</v>
      </c>
      <c r="T2067">
        <v>85.616438360000004</v>
      </c>
      <c r="U2067">
        <v>2012</v>
      </c>
      <c r="V2067" t="s">
        <v>10666</v>
      </c>
      <c r="W2067" t="s">
        <v>10666</v>
      </c>
      <c r="X2067" t="s">
        <v>10666</v>
      </c>
      <c r="Y2067" t="s">
        <v>10666</v>
      </c>
      <c r="Z2067" t="s">
        <v>1316</v>
      </c>
      <c r="AA2067" s="48" t="s">
        <v>1317</v>
      </c>
      <c r="AB2067" s="41" t="s">
        <v>11291</v>
      </c>
      <c r="AC2067" t="s">
        <v>153</v>
      </c>
      <c r="AD2067" t="s">
        <v>10666</v>
      </c>
      <c r="AE2067" t="s">
        <v>10666</v>
      </c>
      <c r="AF2067" t="s">
        <v>10666</v>
      </c>
    </row>
    <row r="2068" spans="1:32">
      <c r="A2068" t="s">
        <v>1305</v>
      </c>
      <c r="B2068" t="s">
        <v>1306</v>
      </c>
      <c r="C2068" t="s">
        <v>725</v>
      </c>
      <c r="D2068" t="s">
        <v>195</v>
      </c>
      <c r="E2068">
        <v>44.264609999999998</v>
      </c>
      <c r="F2068">
        <v>-121.49335600000001</v>
      </c>
      <c r="G2068" t="s">
        <v>1307</v>
      </c>
      <c r="H2068" t="s">
        <v>148</v>
      </c>
      <c r="I2068" t="s">
        <v>10666</v>
      </c>
      <c r="J2068" t="s">
        <v>108</v>
      </c>
      <c r="K2068" t="s">
        <v>10666</v>
      </c>
      <c r="L2068" t="s">
        <v>1308</v>
      </c>
      <c r="M2068" s="43">
        <v>41011</v>
      </c>
      <c r="N2068" s="43" t="s">
        <v>10666</v>
      </c>
      <c r="O2068" t="s">
        <v>149</v>
      </c>
      <c r="P2068" t="s">
        <v>150</v>
      </c>
      <c r="Q2068">
        <v>1</v>
      </c>
      <c r="R2068">
        <v>0.7</v>
      </c>
      <c r="S2068">
        <v>3400</v>
      </c>
      <c r="T2068">
        <v>55.446836269999999</v>
      </c>
      <c r="U2068">
        <v>2015</v>
      </c>
      <c r="V2068" t="s">
        <v>10666</v>
      </c>
      <c r="W2068" t="s">
        <v>10666</v>
      </c>
      <c r="X2068" t="s">
        <v>10666</v>
      </c>
      <c r="Y2068" t="s">
        <v>10666</v>
      </c>
      <c r="Z2068" t="s">
        <v>1309</v>
      </c>
      <c r="AA2068" s="48" t="s">
        <v>1310</v>
      </c>
      <c r="AB2068" s="41" t="s">
        <v>10724</v>
      </c>
      <c r="AC2068" t="s">
        <v>153</v>
      </c>
      <c r="AD2068" t="s">
        <v>10666</v>
      </c>
      <c r="AE2068" t="s">
        <v>10666</v>
      </c>
      <c r="AF2068" t="s">
        <v>10666</v>
      </c>
    </row>
    <row r="2069" spans="1:32">
      <c r="A2069" t="s">
        <v>1288</v>
      </c>
      <c r="B2069" t="s">
        <v>1289</v>
      </c>
      <c r="C2069" t="s">
        <v>1290</v>
      </c>
      <c r="D2069" t="s">
        <v>551</v>
      </c>
      <c r="E2069">
        <v>44.136699999999998</v>
      </c>
      <c r="F2069">
        <v>-88.996700000000004</v>
      </c>
      <c r="G2069" t="s">
        <v>1291</v>
      </c>
      <c r="H2069" t="s">
        <v>459</v>
      </c>
      <c r="I2069" t="s">
        <v>1291</v>
      </c>
      <c r="J2069" t="s">
        <v>108</v>
      </c>
      <c r="K2069" t="s">
        <v>10666</v>
      </c>
      <c r="L2069" t="s">
        <v>10666</v>
      </c>
      <c r="M2069" t="s">
        <v>10666</v>
      </c>
      <c r="N2069" s="43" t="s">
        <v>10666</v>
      </c>
      <c r="O2069" t="s">
        <v>10666</v>
      </c>
      <c r="P2069" t="s">
        <v>543</v>
      </c>
      <c r="Q2069">
        <v>1</v>
      </c>
      <c r="R2069">
        <v>7.4999999999999997E-2</v>
      </c>
      <c r="S2069" t="s">
        <v>10666</v>
      </c>
      <c r="T2069" t="s">
        <v>10666</v>
      </c>
      <c r="U2069">
        <v>1954</v>
      </c>
      <c r="V2069" t="s">
        <v>10666</v>
      </c>
      <c r="W2069" t="s">
        <v>10666</v>
      </c>
      <c r="X2069" t="s">
        <v>10666</v>
      </c>
      <c r="Y2069" t="s">
        <v>10666</v>
      </c>
      <c r="Z2069" t="s">
        <v>554</v>
      </c>
      <c r="AA2069" s="48" t="s">
        <v>1292</v>
      </c>
      <c r="AB2069" s="41" t="s">
        <v>11336</v>
      </c>
      <c r="AC2069" t="s">
        <v>601</v>
      </c>
      <c r="AD2069" t="s">
        <v>10666</v>
      </c>
      <c r="AE2069" t="s">
        <v>10666</v>
      </c>
      <c r="AF2069" t="s">
        <v>10666</v>
      </c>
    </row>
    <row r="2070" spans="1:32">
      <c r="A2070" t="s">
        <v>1281</v>
      </c>
      <c r="B2070" t="s">
        <v>1282</v>
      </c>
      <c r="C2070" t="s">
        <v>1283</v>
      </c>
      <c r="D2070" t="s">
        <v>1284</v>
      </c>
      <c r="E2070">
        <v>44.343000000000004</v>
      </c>
      <c r="F2070">
        <v>-103.9213</v>
      </c>
      <c r="G2070" t="s">
        <v>1285</v>
      </c>
      <c r="H2070" t="s">
        <v>650</v>
      </c>
      <c r="I2070" t="s">
        <v>1285</v>
      </c>
      <c r="J2070" t="s">
        <v>108</v>
      </c>
      <c r="K2070" t="s">
        <v>10666</v>
      </c>
      <c r="L2070" t="s">
        <v>10666</v>
      </c>
      <c r="M2070" t="s">
        <v>10666</v>
      </c>
      <c r="N2070" s="43" t="s">
        <v>10666</v>
      </c>
      <c r="O2070" t="s">
        <v>10666</v>
      </c>
      <c r="P2070" t="s">
        <v>543</v>
      </c>
      <c r="Q2070">
        <v>1</v>
      </c>
      <c r="R2070">
        <v>2</v>
      </c>
      <c r="S2070" t="s">
        <v>10666</v>
      </c>
      <c r="T2070" t="s">
        <v>10666</v>
      </c>
      <c r="U2070">
        <v>1954</v>
      </c>
      <c r="V2070" t="s">
        <v>10666</v>
      </c>
      <c r="W2070" t="s">
        <v>10666</v>
      </c>
      <c r="X2070" t="s">
        <v>10666</v>
      </c>
      <c r="Y2070" t="s">
        <v>10666</v>
      </c>
      <c r="Z2070" t="s">
        <v>1286</v>
      </c>
      <c r="AA2070" s="48" t="s">
        <v>1287</v>
      </c>
      <c r="AB2070" s="41" t="s">
        <v>10790</v>
      </c>
      <c r="AC2070" t="s">
        <v>153</v>
      </c>
      <c r="AD2070" t="s">
        <v>10666</v>
      </c>
      <c r="AE2070" t="s">
        <v>10666</v>
      </c>
      <c r="AF2070" t="s">
        <v>10666</v>
      </c>
    </row>
    <row r="2071" spans="1:32">
      <c r="A2071" t="s">
        <v>1299</v>
      </c>
      <c r="B2071" t="s">
        <v>1300</v>
      </c>
      <c r="C2071" t="s">
        <v>194</v>
      </c>
      <c r="D2071" t="s">
        <v>195</v>
      </c>
      <c r="E2071">
        <v>45.551262999999999</v>
      </c>
      <c r="F2071">
        <v>-122.991263</v>
      </c>
      <c r="G2071" t="s">
        <v>1301</v>
      </c>
      <c r="H2071" t="s">
        <v>148</v>
      </c>
      <c r="I2071" t="s">
        <v>10666</v>
      </c>
      <c r="J2071" t="s">
        <v>108</v>
      </c>
      <c r="K2071" t="s">
        <v>10666</v>
      </c>
      <c r="L2071" t="s">
        <v>1302</v>
      </c>
      <c r="M2071" s="43">
        <v>41227</v>
      </c>
      <c r="N2071" s="43" t="s">
        <v>10666</v>
      </c>
      <c r="O2071" t="s">
        <v>149</v>
      </c>
      <c r="P2071" t="s">
        <v>150</v>
      </c>
      <c r="Q2071">
        <v>1</v>
      </c>
      <c r="R2071">
        <v>9.4E-2</v>
      </c>
      <c r="S2071">
        <v>60</v>
      </c>
      <c r="T2071">
        <v>7.2865053919999996</v>
      </c>
      <c r="U2071">
        <v>2015</v>
      </c>
      <c r="V2071" t="s">
        <v>10666</v>
      </c>
      <c r="W2071" t="s">
        <v>10666</v>
      </c>
      <c r="X2071" t="s">
        <v>10666</v>
      </c>
      <c r="Y2071" t="s">
        <v>10666</v>
      </c>
      <c r="Z2071" t="s">
        <v>1303</v>
      </c>
      <c r="AA2071" s="48" t="s">
        <v>1304</v>
      </c>
      <c r="AB2071" s="41" t="s">
        <v>11318</v>
      </c>
      <c r="AC2071" t="s">
        <v>153</v>
      </c>
      <c r="AD2071" t="s">
        <v>10666</v>
      </c>
      <c r="AE2071" t="s">
        <v>10666</v>
      </c>
      <c r="AF2071" t="s">
        <v>10666</v>
      </c>
    </row>
    <row r="2072" spans="1:32">
      <c r="A2072" t="s">
        <v>1268</v>
      </c>
      <c r="B2072" t="s">
        <v>1269</v>
      </c>
      <c r="C2072" t="s">
        <v>695</v>
      </c>
      <c r="D2072" t="s">
        <v>178</v>
      </c>
      <c r="E2072">
        <v>39.094358329999999</v>
      </c>
      <c r="F2072">
        <v>-108.5589528</v>
      </c>
      <c r="G2072" t="s">
        <v>1270</v>
      </c>
      <c r="H2072" t="s">
        <v>148</v>
      </c>
      <c r="I2072" t="s">
        <v>10666</v>
      </c>
      <c r="J2072" t="s">
        <v>108</v>
      </c>
      <c r="K2072" t="s">
        <v>10666</v>
      </c>
      <c r="L2072" t="s">
        <v>1271</v>
      </c>
      <c r="M2072" s="43">
        <v>41093</v>
      </c>
      <c r="N2072" s="43" t="s">
        <v>10666</v>
      </c>
      <c r="O2072" t="s">
        <v>149</v>
      </c>
      <c r="P2072" t="s">
        <v>150</v>
      </c>
      <c r="Q2072">
        <v>1</v>
      </c>
      <c r="R2072">
        <v>0.185</v>
      </c>
      <c r="S2072">
        <v>770</v>
      </c>
      <c r="T2072">
        <v>47.513266690000002</v>
      </c>
      <c r="U2072">
        <v>2021</v>
      </c>
      <c r="V2072" t="s">
        <v>10666</v>
      </c>
      <c r="W2072" t="s">
        <v>10666</v>
      </c>
      <c r="X2072" t="s">
        <v>10666</v>
      </c>
      <c r="Y2072" t="s">
        <v>10666</v>
      </c>
      <c r="Z2072" t="s">
        <v>1272</v>
      </c>
      <c r="AA2072" s="48" t="s">
        <v>1273</v>
      </c>
      <c r="AB2072" s="41" t="s">
        <v>10780</v>
      </c>
      <c r="AC2072" t="s">
        <v>153</v>
      </c>
      <c r="AD2072" t="s">
        <v>10666</v>
      </c>
      <c r="AE2072" t="s">
        <v>10666</v>
      </c>
      <c r="AF2072" t="s">
        <v>10666</v>
      </c>
    </row>
    <row r="2073" spans="1:32">
      <c r="A2073" t="s">
        <v>1261</v>
      </c>
      <c r="B2073" t="s">
        <v>1262</v>
      </c>
      <c r="C2073" t="s">
        <v>1263</v>
      </c>
      <c r="D2073" t="s">
        <v>146</v>
      </c>
      <c r="E2073">
        <v>34.275173000000002</v>
      </c>
      <c r="F2073">
        <v>-118.873377</v>
      </c>
      <c r="G2073" t="s">
        <v>1264</v>
      </c>
      <c r="H2073" t="s">
        <v>148</v>
      </c>
      <c r="I2073" t="s">
        <v>10666</v>
      </c>
      <c r="J2073" t="s">
        <v>108</v>
      </c>
      <c r="K2073" t="s">
        <v>10666</v>
      </c>
      <c r="L2073" t="s">
        <v>1265</v>
      </c>
      <c r="M2073" s="43">
        <v>41177</v>
      </c>
      <c r="N2073" s="43" t="s">
        <v>10666</v>
      </c>
      <c r="O2073" t="s">
        <v>149</v>
      </c>
      <c r="P2073" t="s">
        <v>150</v>
      </c>
      <c r="Q2073">
        <v>2</v>
      </c>
      <c r="R2073">
        <v>0.36</v>
      </c>
      <c r="S2073">
        <v>2620</v>
      </c>
      <c r="T2073">
        <v>83.079655000000002</v>
      </c>
      <c r="U2073">
        <v>2019</v>
      </c>
      <c r="V2073" t="s">
        <v>10666</v>
      </c>
      <c r="W2073" t="s">
        <v>10666</v>
      </c>
      <c r="X2073" t="s">
        <v>10666</v>
      </c>
      <c r="Y2073" t="s">
        <v>10666</v>
      </c>
      <c r="Z2073" t="s">
        <v>1266</v>
      </c>
      <c r="AA2073" s="48" t="s">
        <v>1267</v>
      </c>
      <c r="AB2073" s="41" t="s">
        <v>10813</v>
      </c>
      <c r="AC2073" t="s">
        <v>153</v>
      </c>
      <c r="AD2073" t="s">
        <v>10666</v>
      </c>
      <c r="AE2073" t="s">
        <v>10666</v>
      </c>
      <c r="AF2073" t="s">
        <v>10666</v>
      </c>
    </row>
    <row r="2074" spans="1:32">
      <c r="A2074" t="s">
        <v>1259</v>
      </c>
      <c r="B2074" t="s">
        <v>1260</v>
      </c>
      <c r="C2074" t="s">
        <v>1244</v>
      </c>
      <c r="D2074" t="s">
        <v>195</v>
      </c>
      <c r="E2074">
        <v>45.676197999999999</v>
      </c>
      <c r="F2074">
        <v>-118.767127</v>
      </c>
      <c r="G2074" t="s">
        <v>1245</v>
      </c>
      <c r="H2074" t="s">
        <v>148</v>
      </c>
      <c r="I2074" t="s">
        <v>10666</v>
      </c>
      <c r="J2074" t="s">
        <v>108</v>
      </c>
      <c r="K2074" t="s">
        <v>10666</v>
      </c>
      <c r="L2074" t="s">
        <v>1255</v>
      </c>
      <c r="M2074" s="43">
        <v>41228</v>
      </c>
      <c r="N2074" s="43" t="s">
        <v>10666</v>
      </c>
      <c r="O2074" t="s">
        <v>149</v>
      </c>
      <c r="P2074" t="s">
        <v>150</v>
      </c>
      <c r="Q2074">
        <v>1</v>
      </c>
      <c r="R2074">
        <v>6.7500000000000004E-2</v>
      </c>
      <c r="S2074">
        <v>291.6769994</v>
      </c>
      <c r="T2074">
        <v>49.328090549999999</v>
      </c>
      <c r="U2074">
        <v>2012</v>
      </c>
      <c r="V2074" t="s">
        <v>10666</v>
      </c>
      <c r="W2074" t="s">
        <v>10666</v>
      </c>
      <c r="X2074" t="s">
        <v>10666</v>
      </c>
      <c r="Y2074" t="s">
        <v>10666</v>
      </c>
      <c r="Z2074" t="s">
        <v>1256</v>
      </c>
      <c r="AA2074" s="48" t="s">
        <v>1248</v>
      </c>
      <c r="AB2074" s="41" t="s">
        <v>11242</v>
      </c>
      <c r="AC2074" t="s">
        <v>153</v>
      </c>
      <c r="AD2074" t="s">
        <v>10666</v>
      </c>
      <c r="AE2074" t="s">
        <v>10666</v>
      </c>
      <c r="AF2074" t="s">
        <v>10666</v>
      </c>
    </row>
    <row r="2075" spans="1:32">
      <c r="A2075" t="s">
        <v>1257</v>
      </c>
      <c r="B2075" t="s">
        <v>1258</v>
      </c>
      <c r="C2075" t="s">
        <v>1244</v>
      </c>
      <c r="D2075" t="s">
        <v>195</v>
      </c>
      <c r="E2075">
        <v>45.675679000000002</v>
      </c>
      <c r="F2075">
        <v>-118.783901</v>
      </c>
      <c r="G2075" t="s">
        <v>1245</v>
      </c>
      <c r="H2075" t="s">
        <v>148</v>
      </c>
      <c r="I2075" t="s">
        <v>10666</v>
      </c>
      <c r="J2075" t="s">
        <v>108</v>
      </c>
      <c r="K2075" t="s">
        <v>10666</v>
      </c>
      <c r="L2075" t="s">
        <v>1255</v>
      </c>
      <c r="M2075" s="43">
        <v>41228</v>
      </c>
      <c r="N2075" s="43" t="s">
        <v>10666</v>
      </c>
      <c r="O2075" t="s">
        <v>149</v>
      </c>
      <c r="P2075" t="s">
        <v>150</v>
      </c>
      <c r="Q2075">
        <v>2</v>
      </c>
      <c r="R2075">
        <v>6.5500000000000003E-2</v>
      </c>
      <c r="S2075">
        <v>283.03471789999998</v>
      </c>
      <c r="T2075">
        <v>49.328090539999998</v>
      </c>
      <c r="U2075">
        <v>2012</v>
      </c>
      <c r="V2075" t="s">
        <v>10666</v>
      </c>
      <c r="W2075" t="s">
        <v>10666</v>
      </c>
      <c r="X2075" t="s">
        <v>10666</v>
      </c>
      <c r="Y2075" t="s">
        <v>10666</v>
      </c>
      <c r="Z2075" t="s">
        <v>1256</v>
      </c>
      <c r="AA2075" s="48" t="s">
        <v>1248</v>
      </c>
      <c r="AB2075" s="41" t="s">
        <v>11242</v>
      </c>
      <c r="AC2075" t="s">
        <v>153</v>
      </c>
      <c r="AD2075" t="s">
        <v>10666</v>
      </c>
      <c r="AE2075" t="s">
        <v>10666</v>
      </c>
      <c r="AF2075" t="s">
        <v>10666</v>
      </c>
    </row>
    <row r="2076" spans="1:32">
      <c r="A2076" t="s">
        <v>1253</v>
      </c>
      <c r="B2076" t="s">
        <v>1254</v>
      </c>
      <c r="C2076" t="s">
        <v>1244</v>
      </c>
      <c r="D2076" t="s">
        <v>195</v>
      </c>
      <c r="E2076">
        <v>45.670403</v>
      </c>
      <c r="F2076">
        <v>-118.85197599999999</v>
      </c>
      <c r="G2076" t="s">
        <v>1245</v>
      </c>
      <c r="H2076" t="s">
        <v>148</v>
      </c>
      <c r="I2076" t="s">
        <v>10666</v>
      </c>
      <c r="J2076" t="s">
        <v>108</v>
      </c>
      <c r="K2076" t="s">
        <v>10666</v>
      </c>
      <c r="L2076" t="s">
        <v>1255</v>
      </c>
      <c r="M2076" s="43">
        <v>41228</v>
      </c>
      <c r="N2076" s="43" t="s">
        <v>10666</v>
      </c>
      <c r="O2076" t="s">
        <v>149</v>
      </c>
      <c r="P2076" t="s">
        <v>150</v>
      </c>
      <c r="Q2076">
        <v>1</v>
      </c>
      <c r="R2076">
        <v>2.8299999999999999E-2</v>
      </c>
      <c r="S2076">
        <v>122.2882827</v>
      </c>
      <c r="T2076">
        <v>49.328090539999998</v>
      </c>
      <c r="U2076">
        <v>2012</v>
      </c>
      <c r="V2076" t="s">
        <v>10666</v>
      </c>
      <c r="W2076" t="s">
        <v>10666</v>
      </c>
      <c r="X2076" t="s">
        <v>10666</v>
      </c>
      <c r="Y2076" t="s">
        <v>10666</v>
      </c>
      <c r="Z2076" t="s">
        <v>1256</v>
      </c>
      <c r="AA2076" s="48" t="s">
        <v>1248</v>
      </c>
      <c r="AB2076" s="41" t="s">
        <v>11242</v>
      </c>
      <c r="AC2076" t="s">
        <v>153</v>
      </c>
      <c r="AD2076" t="s">
        <v>10666</v>
      </c>
      <c r="AE2076" t="s">
        <v>10666</v>
      </c>
      <c r="AF2076" t="s">
        <v>10666</v>
      </c>
    </row>
    <row r="2077" spans="1:32">
      <c r="A2077" t="s">
        <v>1251</v>
      </c>
      <c r="B2077" t="s">
        <v>1252</v>
      </c>
      <c r="C2077" t="s">
        <v>1244</v>
      </c>
      <c r="D2077" t="s">
        <v>195</v>
      </c>
      <c r="E2077">
        <v>45.670335999999999</v>
      </c>
      <c r="F2077">
        <v>-118.797366</v>
      </c>
      <c r="G2077" t="s">
        <v>1245</v>
      </c>
      <c r="H2077" t="s">
        <v>148</v>
      </c>
      <c r="I2077" t="s">
        <v>10666</v>
      </c>
      <c r="J2077" t="s">
        <v>108</v>
      </c>
      <c r="K2077" t="s">
        <v>10666</v>
      </c>
      <c r="L2077" t="s">
        <v>1246</v>
      </c>
      <c r="M2077" s="43">
        <v>41229</v>
      </c>
      <c r="N2077" s="43" t="s">
        <v>10666</v>
      </c>
      <c r="O2077" t="s">
        <v>149</v>
      </c>
      <c r="P2077" t="s">
        <v>150</v>
      </c>
      <c r="Q2077">
        <v>1</v>
      </c>
      <c r="R2077">
        <v>0.1186</v>
      </c>
      <c r="S2077">
        <v>502.60971519999998</v>
      </c>
      <c r="T2077">
        <v>48.377350980000003</v>
      </c>
      <c r="U2077">
        <v>2016</v>
      </c>
      <c r="V2077" t="s">
        <v>10666</v>
      </c>
      <c r="W2077" t="s">
        <v>10666</v>
      </c>
      <c r="X2077" t="s">
        <v>10666</v>
      </c>
      <c r="Y2077" t="s">
        <v>10666</v>
      </c>
      <c r="Z2077" t="s">
        <v>1247</v>
      </c>
      <c r="AA2077" s="48" t="s">
        <v>1248</v>
      </c>
      <c r="AB2077" s="41" t="s">
        <v>11242</v>
      </c>
      <c r="AC2077" t="s">
        <v>153</v>
      </c>
      <c r="AD2077" t="s">
        <v>10666</v>
      </c>
      <c r="AE2077" t="s">
        <v>10666</v>
      </c>
      <c r="AF2077" t="s">
        <v>10666</v>
      </c>
    </row>
    <row r="2078" spans="1:32">
      <c r="A2078" t="s">
        <v>1249</v>
      </c>
      <c r="B2078" t="s">
        <v>1250</v>
      </c>
      <c r="C2078" t="s">
        <v>1244</v>
      </c>
      <c r="D2078" t="s">
        <v>195</v>
      </c>
      <c r="E2078">
        <v>45.672168999999997</v>
      </c>
      <c r="F2078">
        <v>-118.813411</v>
      </c>
      <c r="G2078" t="s">
        <v>1245</v>
      </c>
      <c r="H2078" t="s">
        <v>148</v>
      </c>
      <c r="I2078" t="s">
        <v>10666</v>
      </c>
      <c r="J2078" t="s">
        <v>108</v>
      </c>
      <c r="K2078" t="s">
        <v>10666</v>
      </c>
      <c r="L2078" t="s">
        <v>1246</v>
      </c>
      <c r="M2078" s="43">
        <v>41229</v>
      </c>
      <c r="N2078" s="43" t="s">
        <v>10666</v>
      </c>
      <c r="O2078" t="s">
        <v>149</v>
      </c>
      <c r="P2078" t="s">
        <v>150</v>
      </c>
      <c r="Q2078">
        <v>1</v>
      </c>
      <c r="R2078">
        <v>6.0100000000000001E-2</v>
      </c>
      <c r="S2078">
        <v>254.69514240000001</v>
      </c>
      <c r="T2078">
        <v>48.377350989999997</v>
      </c>
      <c r="U2078">
        <v>2016</v>
      </c>
      <c r="V2078" t="s">
        <v>10666</v>
      </c>
      <c r="W2078" t="s">
        <v>10666</v>
      </c>
      <c r="X2078" t="s">
        <v>10666</v>
      </c>
      <c r="Y2078" t="s">
        <v>10666</v>
      </c>
      <c r="Z2078" t="s">
        <v>1247</v>
      </c>
      <c r="AA2078" s="48" t="s">
        <v>1248</v>
      </c>
      <c r="AB2078" s="41" t="s">
        <v>11242</v>
      </c>
      <c r="AC2078" t="s">
        <v>153</v>
      </c>
      <c r="AD2078" t="s">
        <v>10666</v>
      </c>
      <c r="AE2078" t="s">
        <v>10666</v>
      </c>
      <c r="AF2078" t="s">
        <v>10666</v>
      </c>
    </row>
    <row r="2079" spans="1:32">
      <c r="A2079" t="s">
        <v>1242</v>
      </c>
      <c r="B2079" t="s">
        <v>1243</v>
      </c>
      <c r="C2079" t="s">
        <v>1244</v>
      </c>
      <c r="D2079" t="s">
        <v>195</v>
      </c>
      <c r="E2079">
        <v>45.669893000000002</v>
      </c>
      <c r="F2079">
        <v>-118.817896</v>
      </c>
      <c r="G2079" t="s">
        <v>1245</v>
      </c>
      <c r="H2079" t="s">
        <v>148</v>
      </c>
      <c r="I2079" t="s">
        <v>10666</v>
      </c>
      <c r="J2079" t="s">
        <v>108</v>
      </c>
      <c r="K2079" t="s">
        <v>10666</v>
      </c>
      <c r="L2079" t="s">
        <v>1246</v>
      </c>
      <c r="M2079" s="43">
        <v>41229</v>
      </c>
      <c r="N2079" s="43" t="s">
        <v>10666</v>
      </c>
      <c r="O2079" t="s">
        <v>149</v>
      </c>
      <c r="P2079" t="s">
        <v>150</v>
      </c>
      <c r="Q2079">
        <v>1</v>
      </c>
      <c r="R2079">
        <v>6.0100000000000001E-2</v>
      </c>
      <c r="S2079">
        <v>254.69514240000001</v>
      </c>
      <c r="T2079">
        <v>48.377350989999997</v>
      </c>
      <c r="U2079">
        <v>2016</v>
      </c>
      <c r="V2079" t="s">
        <v>10666</v>
      </c>
      <c r="W2079" t="s">
        <v>10666</v>
      </c>
      <c r="X2079" t="s">
        <v>10666</v>
      </c>
      <c r="Y2079" t="s">
        <v>10666</v>
      </c>
      <c r="Z2079" t="s">
        <v>1247</v>
      </c>
      <c r="AA2079" s="48" t="s">
        <v>1248</v>
      </c>
      <c r="AB2079" s="41" t="s">
        <v>11242</v>
      </c>
      <c r="AC2079" t="s">
        <v>153</v>
      </c>
      <c r="AD2079" t="s">
        <v>10666</v>
      </c>
      <c r="AE2079" t="s">
        <v>10666</v>
      </c>
      <c r="AF2079" t="s">
        <v>10666</v>
      </c>
    </row>
    <row r="2080" spans="1:32">
      <c r="A2080" t="s">
        <v>1237</v>
      </c>
      <c r="B2080" t="s">
        <v>1238</v>
      </c>
      <c r="C2080" t="s">
        <v>623</v>
      </c>
      <c r="D2080" t="s">
        <v>208</v>
      </c>
      <c r="E2080">
        <v>38.605699999999999</v>
      </c>
      <c r="F2080">
        <v>-112.0956</v>
      </c>
      <c r="G2080" t="s">
        <v>1239</v>
      </c>
      <c r="H2080" t="s">
        <v>148</v>
      </c>
      <c r="I2080" t="s">
        <v>10666</v>
      </c>
      <c r="J2080" t="s">
        <v>108</v>
      </c>
      <c r="K2080" t="s">
        <v>10666</v>
      </c>
      <c r="L2080" t="s">
        <v>1240</v>
      </c>
      <c r="M2080" s="43">
        <v>41213</v>
      </c>
      <c r="N2080" s="43" t="s">
        <v>10666</v>
      </c>
      <c r="O2080" t="s">
        <v>149</v>
      </c>
      <c r="P2080" t="s">
        <v>150</v>
      </c>
      <c r="Q2080">
        <v>1</v>
      </c>
      <c r="R2080">
        <v>3.6999999999999998E-2</v>
      </c>
      <c r="S2080">
        <v>229</v>
      </c>
      <c r="T2080">
        <v>70.652844630000004</v>
      </c>
      <c r="U2080">
        <v>2013</v>
      </c>
      <c r="V2080" t="s">
        <v>10666</v>
      </c>
      <c r="W2080" t="s">
        <v>10666</v>
      </c>
      <c r="X2080" t="s">
        <v>10666</v>
      </c>
      <c r="Y2080" t="s">
        <v>10666</v>
      </c>
      <c r="Z2080" t="s">
        <v>1241</v>
      </c>
      <c r="AA2080" s="48" t="s">
        <v>627</v>
      </c>
      <c r="AB2080" s="41" t="s">
        <v>11100</v>
      </c>
      <c r="AC2080" t="s">
        <v>153</v>
      </c>
      <c r="AD2080" t="s">
        <v>10666</v>
      </c>
      <c r="AE2080" t="s">
        <v>10666</v>
      </c>
      <c r="AF2080" t="s">
        <v>10666</v>
      </c>
    </row>
    <row r="2081" spans="1:32">
      <c r="A2081" t="s">
        <v>1230</v>
      </c>
      <c r="B2081" t="s">
        <v>1231</v>
      </c>
      <c r="C2081" t="s">
        <v>1232</v>
      </c>
      <c r="D2081" t="s">
        <v>146</v>
      </c>
      <c r="E2081">
        <v>38.847579000000003</v>
      </c>
      <c r="F2081">
        <v>-121.231916</v>
      </c>
      <c r="G2081" t="s">
        <v>1233</v>
      </c>
      <c r="H2081" t="s">
        <v>148</v>
      </c>
      <c r="I2081" t="s">
        <v>10666</v>
      </c>
      <c r="J2081" t="s">
        <v>108</v>
      </c>
      <c r="K2081" t="s">
        <v>10666</v>
      </c>
      <c r="L2081" t="s">
        <v>1234</v>
      </c>
      <c r="M2081" s="43">
        <v>41213</v>
      </c>
      <c r="N2081" s="43" t="s">
        <v>10666</v>
      </c>
      <c r="O2081" t="s">
        <v>149</v>
      </c>
      <c r="P2081" t="s">
        <v>150</v>
      </c>
      <c r="Q2081">
        <v>2</v>
      </c>
      <c r="R2081">
        <v>0.38</v>
      </c>
      <c r="S2081">
        <v>1770</v>
      </c>
      <c r="T2081">
        <v>53.172314350000001</v>
      </c>
      <c r="U2081">
        <v>2015</v>
      </c>
      <c r="V2081" t="s">
        <v>10666</v>
      </c>
      <c r="W2081" t="s">
        <v>10666</v>
      </c>
      <c r="X2081" t="s">
        <v>10666</v>
      </c>
      <c r="Y2081" t="s">
        <v>10666</v>
      </c>
      <c r="Z2081" t="s">
        <v>1235</v>
      </c>
      <c r="AA2081" s="48" t="s">
        <v>1236</v>
      </c>
      <c r="AB2081" s="41" t="s">
        <v>10936</v>
      </c>
      <c r="AC2081" t="s">
        <v>153</v>
      </c>
      <c r="AD2081" t="s">
        <v>10666</v>
      </c>
      <c r="AE2081" t="s">
        <v>10666</v>
      </c>
      <c r="AF2081" t="s">
        <v>10666</v>
      </c>
    </row>
    <row r="2082" spans="1:32">
      <c r="A2082" t="s">
        <v>1216</v>
      </c>
      <c r="B2082" t="s">
        <v>1217</v>
      </c>
      <c r="C2082" t="s">
        <v>1218</v>
      </c>
      <c r="D2082" t="s">
        <v>551</v>
      </c>
      <c r="E2082">
        <v>43.968409999999999</v>
      </c>
      <c r="F2082">
        <v>-90.775599999999997</v>
      </c>
      <c r="G2082" t="s">
        <v>1219</v>
      </c>
      <c r="H2082" t="s">
        <v>459</v>
      </c>
      <c r="I2082" t="s">
        <v>1219</v>
      </c>
      <c r="J2082" t="s">
        <v>108</v>
      </c>
      <c r="K2082" t="s">
        <v>10666</v>
      </c>
      <c r="L2082" t="s">
        <v>1220</v>
      </c>
      <c r="M2082" s="43">
        <v>41271</v>
      </c>
      <c r="N2082" s="43">
        <v>55853</v>
      </c>
      <c r="O2082" t="s">
        <v>161</v>
      </c>
      <c r="P2082" t="s">
        <v>162</v>
      </c>
      <c r="Q2082">
        <v>1</v>
      </c>
      <c r="R2082">
        <v>0.95</v>
      </c>
      <c r="S2082">
        <v>950</v>
      </c>
      <c r="T2082">
        <v>11.415525110000001</v>
      </c>
      <c r="U2082">
        <v>2014</v>
      </c>
      <c r="V2082" t="s">
        <v>10666</v>
      </c>
      <c r="W2082" t="s">
        <v>10666</v>
      </c>
      <c r="X2082" t="s">
        <v>10666</v>
      </c>
      <c r="Y2082" t="s">
        <v>10666</v>
      </c>
      <c r="Z2082" t="s">
        <v>1221</v>
      </c>
      <c r="AA2082" s="48" t="s">
        <v>1222</v>
      </c>
      <c r="AB2082" s="41" t="s">
        <v>11335</v>
      </c>
      <c r="AC2082" t="s">
        <v>601</v>
      </c>
      <c r="AD2082" t="s">
        <v>10666</v>
      </c>
      <c r="AE2082" t="s">
        <v>10666</v>
      </c>
      <c r="AF2082" t="s">
        <v>10666</v>
      </c>
    </row>
    <row r="2083" spans="1:32">
      <c r="A2083" t="s">
        <v>689</v>
      </c>
      <c r="B2083" t="s">
        <v>690</v>
      </c>
      <c r="C2083" t="s">
        <v>185</v>
      </c>
      <c r="D2083" t="s">
        <v>186</v>
      </c>
      <c r="E2083">
        <v>61.178896999999999</v>
      </c>
      <c r="F2083">
        <v>-149.754503</v>
      </c>
      <c r="G2083" t="s">
        <v>187</v>
      </c>
      <c r="H2083" t="s">
        <v>188</v>
      </c>
      <c r="I2083" t="s">
        <v>10666</v>
      </c>
      <c r="J2083" t="s">
        <v>108</v>
      </c>
      <c r="K2083" t="s">
        <v>10666</v>
      </c>
      <c r="L2083" t="s">
        <v>691</v>
      </c>
      <c r="M2083" s="43">
        <v>44657</v>
      </c>
      <c r="N2083" s="43" t="s">
        <v>10666</v>
      </c>
      <c r="O2083" t="s">
        <v>149</v>
      </c>
      <c r="P2083" t="s">
        <v>190</v>
      </c>
      <c r="Q2083">
        <v>1</v>
      </c>
      <c r="R2083">
        <v>3.6999999999999998E-2</v>
      </c>
      <c r="S2083" t="s">
        <v>10666</v>
      </c>
      <c r="T2083" t="s">
        <v>10666</v>
      </c>
      <c r="U2083">
        <v>2022</v>
      </c>
      <c r="V2083" t="s">
        <v>10666</v>
      </c>
      <c r="W2083" t="s">
        <v>10666</v>
      </c>
      <c r="X2083" t="s">
        <v>10666</v>
      </c>
      <c r="Y2083" t="s">
        <v>10666</v>
      </c>
      <c r="Z2083" t="s">
        <v>692</v>
      </c>
      <c r="AA2083" s="48" t="s">
        <v>693</v>
      </c>
      <c r="AB2083" s="41" t="s">
        <v>10666</v>
      </c>
      <c r="AC2083" t="s">
        <v>10666</v>
      </c>
      <c r="AD2083" t="s">
        <v>10666</v>
      </c>
      <c r="AE2083" t="s">
        <v>10666</v>
      </c>
      <c r="AF2083" t="s">
        <v>10666</v>
      </c>
    </row>
    <row r="2084" spans="1:32">
      <c r="A2084" t="s">
        <v>1223</v>
      </c>
      <c r="B2084" t="s">
        <v>1224</v>
      </c>
      <c r="C2084" t="s">
        <v>1225</v>
      </c>
      <c r="D2084" t="s">
        <v>469</v>
      </c>
      <c r="E2084">
        <v>42.944453000000003</v>
      </c>
      <c r="F2084">
        <v>-72.092800999999994</v>
      </c>
      <c r="G2084" t="s">
        <v>1226</v>
      </c>
      <c r="H2084" t="s">
        <v>227</v>
      </c>
      <c r="I2084" t="s">
        <v>10666</v>
      </c>
      <c r="J2084" t="s">
        <v>108</v>
      </c>
      <c r="K2084" t="s">
        <v>10666</v>
      </c>
      <c r="L2084" t="s">
        <v>1227</v>
      </c>
      <c r="M2084" s="43">
        <v>41429</v>
      </c>
      <c r="N2084" s="43" t="s">
        <v>10666</v>
      </c>
      <c r="O2084" t="s">
        <v>161</v>
      </c>
      <c r="P2084" t="s">
        <v>150</v>
      </c>
      <c r="Q2084">
        <v>1</v>
      </c>
      <c r="R2084">
        <v>0.09</v>
      </c>
      <c r="S2084">
        <v>213</v>
      </c>
      <c r="T2084">
        <v>27.01674277</v>
      </c>
      <c r="U2084">
        <v>1971</v>
      </c>
      <c r="V2084" t="s">
        <v>10666</v>
      </c>
      <c r="W2084" t="s">
        <v>10666</v>
      </c>
      <c r="X2084" t="s">
        <v>10666</v>
      </c>
      <c r="Y2084" t="s">
        <v>10666</v>
      </c>
      <c r="Z2084" t="s">
        <v>1228</v>
      </c>
      <c r="AA2084" s="48" t="s">
        <v>1229</v>
      </c>
      <c r="AB2084" s="41" t="s">
        <v>10857</v>
      </c>
      <c r="AC2084" t="s">
        <v>232</v>
      </c>
      <c r="AD2084" t="s">
        <v>10666</v>
      </c>
      <c r="AE2084" t="s">
        <v>10666</v>
      </c>
      <c r="AF2084" t="s">
        <v>10666</v>
      </c>
    </row>
    <row r="2085" spans="1:32">
      <c r="A2085" t="s">
        <v>1196</v>
      </c>
      <c r="B2085" t="s">
        <v>1197</v>
      </c>
      <c r="C2085" t="s">
        <v>1198</v>
      </c>
      <c r="D2085" t="s">
        <v>903</v>
      </c>
      <c r="E2085">
        <v>42.913065000000003</v>
      </c>
      <c r="F2085">
        <v>-73.233512000000005</v>
      </c>
      <c r="G2085" t="s">
        <v>1199</v>
      </c>
      <c r="H2085" t="s">
        <v>459</v>
      </c>
      <c r="I2085" t="s">
        <v>1199</v>
      </c>
      <c r="J2085" t="s">
        <v>108</v>
      </c>
      <c r="K2085" t="s">
        <v>10666</v>
      </c>
      <c r="L2085" t="s">
        <v>1200</v>
      </c>
      <c r="M2085" s="43">
        <v>41389</v>
      </c>
      <c r="N2085" s="43">
        <v>52321</v>
      </c>
      <c r="O2085" t="s">
        <v>161</v>
      </c>
      <c r="P2085" t="s">
        <v>162</v>
      </c>
      <c r="Q2085">
        <v>2</v>
      </c>
      <c r="R2085">
        <v>0.36</v>
      </c>
      <c r="S2085">
        <v>1447.5</v>
      </c>
      <c r="T2085">
        <v>45.899923899999997</v>
      </c>
      <c r="U2085">
        <v>2015</v>
      </c>
      <c r="V2085" t="s">
        <v>10666</v>
      </c>
      <c r="W2085" t="s">
        <v>10666</v>
      </c>
      <c r="X2085" t="s">
        <v>10666</v>
      </c>
      <c r="Y2085" t="s">
        <v>10666</v>
      </c>
      <c r="Z2085" t="s">
        <v>1201</v>
      </c>
      <c r="AA2085" s="48" t="s">
        <v>1202</v>
      </c>
      <c r="AB2085" s="41" t="s">
        <v>11036</v>
      </c>
      <c r="AC2085" t="s">
        <v>232</v>
      </c>
      <c r="AD2085" t="s">
        <v>10666</v>
      </c>
      <c r="AE2085" t="s">
        <v>10666</v>
      </c>
      <c r="AF2085" t="s">
        <v>10666</v>
      </c>
    </row>
    <row r="2086" spans="1:32">
      <c r="A2086" t="s">
        <v>1203</v>
      </c>
      <c r="B2086" t="s">
        <v>1204</v>
      </c>
      <c r="C2086" t="s">
        <v>1205</v>
      </c>
      <c r="D2086" t="s">
        <v>458</v>
      </c>
      <c r="E2086">
        <v>44.527828</v>
      </c>
      <c r="F2086">
        <v>-69.297638000000006</v>
      </c>
      <c r="G2086" t="s">
        <v>1206</v>
      </c>
      <c r="H2086" t="s">
        <v>459</v>
      </c>
      <c r="I2086" t="s">
        <v>1206</v>
      </c>
      <c r="J2086" t="s">
        <v>108</v>
      </c>
      <c r="K2086" t="s">
        <v>10666</v>
      </c>
      <c r="L2086" t="s">
        <v>1207</v>
      </c>
      <c r="M2086" s="43">
        <v>41358</v>
      </c>
      <c r="N2086" s="43" t="s">
        <v>10666</v>
      </c>
      <c r="O2086" t="s">
        <v>161</v>
      </c>
      <c r="P2086" t="s">
        <v>150</v>
      </c>
      <c r="Q2086">
        <v>1</v>
      </c>
      <c r="R2086">
        <v>0.05</v>
      </c>
      <c r="S2086">
        <v>66</v>
      </c>
      <c r="T2086">
        <v>15.06849315</v>
      </c>
      <c r="U2086">
        <v>2016</v>
      </c>
      <c r="V2086" t="s">
        <v>10666</v>
      </c>
      <c r="W2086" t="s">
        <v>10666</v>
      </c>
      <c r="X2086" t="s">
        <v>10666</v>
      </c>
      <c r="Y2086" t="s">
        <v>10666</v>
      </c>
      <c r="Z2086" t="s">
        <v>1208</v>
      </c>
      <c r="AA2086" s="48" t="s">
        <v>1209</v>
      </c>
      <c r="AB2086" s="41" t="s">
        <v>11334</v>
      </c>
      <c r="AC2086" t="s">
        <v>232</v>
      </c>
      <c r="AD2086" t="s">
        <v>10666</v>
      </c>
      <c r="AE2086" t="s">
        <v>10666</v>
      </c>
      <c r="AF2086" t="s">
        <v>10666</v>
      </c>
    </row>
    <row r="2087" spans="1:32">
      <c r="A2087" t="s">
        <v>1191</v>
      </c>
      <c r="B2087" t="s">
        <v>1192</v>
      </c>
      <c r="C2087" t="s">
        <v>817</v>
      </c>
      <c r="D2087" t="s">
        <v>146</v>
      </c>
      <c r="E2087">
        <v>34.152813999999999</v>
      </c>
      <c r="F2087">
        <v>-117.39957</v>
      </c>
      <c r="G2087" t="s">
        <v>766</v>
      </c>
      <c r="H2087" t="s">
        <v>247</v>
      </c>
      <c r="I2087" t="s">
        <v>10666</v>
      </c>
      <c r="J2087" t="s">
        <v>108</v>
      </c>
      <c r="K2087" t="s">
        <v>10666</v>
      </c>
      <c r="L2087" t="s">
        <v>1193</v>
      </c>
      <c r="M2087" s="43">
        <v>41297</v>
      </c>
      <c r="N2087" s="43" t="s">
        <v>10666</v>
      </c>
      <c r="O2087" t="s">
        <v>149</v>
      </c>
      <c r="P2087" t="s">
        <v>150</v>
      </c>
      <c r="Q2087">
        <v>2</v>
      </c>
      <c r="R2087">
        <v>0.31</v>
      </c>
      <c r="S2087">
        <v>1160</v>
      </c>
      <c r="T2087">
        <v>42.716158489999998</v>
      </c>
      <c r="U2087">
        <v>2015</v>
      </c>
      <c r="V2087" t="s">
        <v>10666</v>
      </c>
      <c r="W2087" t="s">
        <v>10666</v>
      </c>
      <c r="X2087" t="s">
        <v>10666</v>
      </c>
      <c r="Y2087" t="s">
        <v>10666</v>
      </c>
      <c r="Z2087" t="s">
        <v>1194</v>
      </c>
      <c r="AA2087" s="48" t="s">
        <v>1195</v>
      </c>
      <c r="AB2087" s="41" t="s">
        <v>10678</v>
      </c>
      <c r="AC2087" t="s">
        <v>153</v>
      </c>
      <c r="AD2087" t="s">
        <v>10666</v>
      </c>
      <c r="AE2087" t="s">
        <v>10666</v>
      </c>
      <c r="AF2087" t="s">
        <v>10666</v>
      </c>
    </row>
    <row r="2088" spans="1:32">
      <c r="A2088" t="s">
        <v>1184</v>
      </c>
      <c r="B2088" t="s">
        <v>1185</v>
      </c>
      <c r="C2088" t="s">
        <v>1186</v>
      </c>
      <c r="D2088" t="s">
        <v>307</v>
      </c>
      <c r="E2088">
        <v>42.594814</v>
      </c>
      <c r="F2088">
        <v>-72.226549000000006</v>
      </c>
      <c r="G2088" t="s">
        <v>1187</v>
      </c>
      <c r="H2088" t="s">
        <v>650</v>
      </c>
      <c r="I2088" t="s">
        <v>1187</v>
      </c>
      <c r="J2088" t="s">
        <v>108</v>
      </c>
      <c r="K2088" t="s">
        <v>10666</v>
      </c>
      <c r="L2088" t="s">
        <v>1188</v>
      </c>
      <c r="M2088" s="43">
        <v>41334</v>
      </c>
      <c r="N2088" s="43" t="s">
        <v>10666</v>
      </c>
      <c r="O2088" t="s">
        <v>161</v>
      </c>
      <c r="P2088" t="s">
        <v>150</v>
      </c>
      <c r="Q2088">
        <v>2</v>
      </c>
      <c r="R2088">
        <v>0.44800000000000001</v>
      </c>
      <c r="S2088">
        <v>1729.2</v>
      </c>
      <c r="T2088">
        <v>44.061888449999998</v>
      </c>
      <c r="U2088">
        <v>2014</v>
      </c>
      <c r="V2088" t="s">
        <v>10666</v>
      </c>
      <c r="W2088" t="s">
        <v>10666</v>
      </c>
      <c r="X2088" t="s">
        <v>10666</v>
      </c>
      <c r="Y2088" t="s">
        <v>10666</v>
      </c>
      <c r="Z2088" t="s">
        <v>1189</v>
      </c>
      <c r="AA2088" s="48" t="s">
        <v>1190</v>
      </c>
      <c r="AB2088" s="41" t="s">
        <v>10822</v>
      </c>
      <c r="AC2088" t="s">
        <v>232</v>
      </c>
      <c r="AD2088" t="s">
        <v>10666</v>
      </c>
      <c r="AE2088" t="s">
        <v>10666</v>
      </c>
      <c r="AF2088" t="s">
        <v>10666</v>
      </c>
    </row>
    <row r="2089" spans="1:32">
      <c r="A2089" t="s">
        <v>1178</v>
      </c>
      <c r="B2089" t="s">
        <v>1179</v>
      </c>
      <c r="C2089" t="s">
        <v>1136</v>
      </c>
      <c r="D2089" t="s">
        <v>146</v>
      </c>
      <c r="E2089">
        <v>36.015487</v>
      </c>
      <c r="F2089">
        <v>-120.128681</v>
      </c>
      <c r="G2089" t="s">
        <v>1180</v>
      </c>
      <c r="H2089" t="s">
        <v>148</v>
      </c>
      <c r="I2089" t="s">
        <v>10666</v>
      </c>
      <c r="J2089" t="s">
        <v>108</v>
      </c>
      <c r="K2089" t="s">
        <v>10666</v>
      </c>
      <c r="L2089" t="s">
        <v>1181</v>
      </c>
      <c r="M2089" s="43">
        <v>41313</v>
      </c>
      <c r="N2089" s="43" t="s">
        <v>10666</v>
      </c>
      <c r="O2089" t="s">
        <v>149</v>
      </c>
      <c r="P2089" t="s">
        <v>150</v>
      </c>
      <c r="Q2089">
        <v>1</v>
      </c>
      <c r="R2089">
        <v>0.11</v>
      </c>
      <c r="S2089">
        <v>424</v>
      </c>
      <c r="T2089">
        <v>44.001660440000002</v>
      </c>
      <c r="U2089">
        <v>2015</v>
      </c>
      <c r="V2089" t="s">
        <v>10666</v>
      </c>
      <c r="W2089" t="s">
        <v>10666</v>
      </c>
      <c r="X2089" t="s">
        <v>10666</v>
      </c>
      <c r="Y2089" t="s">
        <v>10666</v>
      </c>
      <c r="Z2089" t="s">
        <v>1182</v>
      </c>
      <c r="AA2089" s="48" t="s">
        <v>1183</v>
      </c>
      <c r="AB2089" s="41" t="s">
        <v>11333</v>
      </c>
      <c r="AC2089" t="s">
        <v>153</v>
      </c>
      <c r="AD2089" t="s">
        <v>10666</v>
      </c>
      <c r="AE2089" t="s">
        <v>10666</v>
      </c>
      <c r="AF2089" t="s">
        <v>10666</v>
      </c>
    </row>
    <row r="2090" spans="1:32">
      <c r="A2090" t="s">
        <v>1172</v>
      </c>
      <c r="B2090" t="s">
        <v>1173</v>
      </c>
      <c r="C2090" t="s">
        <v>684</v>
      </c>
      <c r="D2090" t="s">
        <v>307</v>
      </c>
      <c r="E2090">
        <v>42.092936000000002</v>
      </c>
      <c r="F2090">
        <v>-72.803168999999997</v>
      </c>
      <c r="G2090" t="s">
        <v>1174</v>
      </c>
      <c r="H2090" t="s">
        <v>148</v>
      </c>
      <c r="I2090" t="s">
        <v>10666</v>
      </c>
      <c r="J2090" t="s">
        <v>108</v>
      </c>
      <c r="K2090" t="s">
        <v>10666</v>
      </c>
      <c r="L2090" t="s">
        <v>1175</v>
      </c>
      <c r="M2090" s="43">
        <v>41360</v>
      </c>
      <c r="N2090" s="43" t="s">
        <v>10666</v>
      </c>
      <c r="O2090" t="s">
        <v>149</v>
      </c>
      <c r="P2090" t="s">
        <v>150</v>
      </c>
      <c r="Q2090">
        <v>1</v>
      </c>
      <c r="R2090">
        <v>0.08</v>
      </c>
      <c r="S2090">
        <v>470</v>
      </c>
      <c r="T2090">
        <v>67.066210049999995</v>
      </c>
      <c r="U2090">
        <v>2014</v>
      </c>
      <c r="V2090" t="s">
        <v>10666</v>
      </c>
      <c r="W2090" t="s">
        <v>10666</v>
      </c>
      <c r="X2090" t="s">
        <v>10666</v>
      </c>
      <c r="Y2090" t="s">
        <v>10666</v>
      </c>
      <c r="Z2090" t="s">
        <v>1176</v>
      </c>
      <c r="AA2090" s="48" t="s">
        <v>1177</v>
      </c>
      <c r="AB2090" s="41" t="s">
        <v>10690</v>
      </c>
      <c r="AC2090" t="s">
        <v>232</v>
      </c>
      <c r="AD2090" t="s">
        <v>10666</v>
      </c>
      <c r="AE2090" t="s">
        <v>10666</v>
      </c>
      <c r="AF2090" t="s">
        <v>10666</v>
      </c>
    </row>
    <row r="2091" spans="1:32">
      <c r="A2091" t="s">
        <v>1165</v>
      </c>
      <c r="B2091" t="s">
        <v>1166</v>
      </c>
      <c r="C2091" t="s">
        <v>1167</v>
      </c>
      <c r="D2091" t="s">
        <v>195</v>
      </c>
      <c r="E2091">
        <v>45.498714999999997</v>
      </c>
      <c r="F2091">
        <v>-122.51227900000001</v>
      </c>
      <c r="G2091" t="s">
        <v>1168</v>
      </c>
      <c r="H2091" t="s">
        <v>148</v>
      </c>
      <c r="I2091" t="s">
        <v>10666</v>
      </c>
      <c r="J2091" t="s">
        <v>108</v>
      </c>
      <c r="K2091" t="s">
        <v>10666</v>
      </c>
      <c r="L2091" t="s">
        <v>1169</v>
      </c>
      <c r="M2091" s="43">
        <v>41428</v>
      </c>
      <c r="N2091" s="43" t="s">
        <v>10666</v>
      </c>
      <c r="O2091" t="s">
        <v>149</v>
      </c>
      <c r="P2091" t="s">
        <v>150</v>
      </c>
      <c r="Q2091">
        <v>4</v>
      </c>
      <c r="R2091">
        <v>0.2</v>
      </c>
      <c r="S2091">
        <v>1200</v>
      </c>
      <c r="T2091">
        <v>68.493150679999999</v>
      </c>
      <c r="U2091">
        <v>2015</v>
      </c>
      <c r="V2091" t="s">
        <v>10666</v>
      </c>
      <c r="W2091" t="s">
        <v>10666</v>
      </c>
      <c r="X2091" t="s">
        <v>10666</v>
      </c>
      <c r="Y2091" t="s">
        <v>10666</v>
      </c>
      <c r="Z2091" t="s">
        <v>1170</v>
      </c>
      <c r="AA2091" s="48" t="s">
        <v>1171</v>
      </c>
      <c r="AB2091" s="41" t="s">
        <v>10946</v>
      </c>
      <c r="AC2091" t="s">
        <v>153</v>
      </c>
      <c r="AD2091" t="s">
        <v>10666</v>
      </c>
      <c r="AE2091" t="s">
        <v>10666</v>
      </c>
      <c r="AF2091" t="s">
        <v>10666</v>
      </c>
    </row>
    <row r="2092" spans="1:32">
      <c r="A2092" t="s">
        <v>1159</v>
      </c>
      <c r="B2092" t="s">
        <v>1160</v>
      </c>
      <c r="C2092" t="s">
        <v>569</v>
      </c>
      <c r="D2092" t="s">
        <v>146</v>
      </c>
      <c r="E2092">
        <v>33.152841000000002</v>
      </c>
      <c r="F2092">
        <v>-117.26148999999999</v>
      </c>
      <c r="G2092" t="s">
        <v>1161</v>
      </c>
      <c r="H2092" t="s">
        <v>148</v>
      </c>
      <c r="I2092" t="s">
        <v>10666</v>
      </c>
      <c r="J2092" t="s">
        <v>108</v>
      </c>
      <c r="K2092" t="s">
        <v>10666</v>
      </c>
      <c r="L2092" t="s">
        <v>1162</v>
      </c>
      <c r="M2092" s="43">
        <v>41498</v>
      </c>
      <c r="N2092" s="43" t="s">
        <v>10666</v>
      </c>
      <c r="O2092" t="s">
        <v>149</v>
      </c>
      <c r="P2092" t="s">
        <v>150</v>
      </c>
      <c r="Q2092">
        <v>1</v>
      </c>
      <c r="R2092">
        <v>0.13500000000000001</v>
      </c>
      <c r="S2092">
        <v>833</v>
      </c>
      <c r="T2092">
        <v>70.438017930000001</v>
      </c>
      <c r="U2092">
        <v>2015</v>
      </c>
      <c r="V2092" t="s">
        <v>10666</v>
      </c>
      <c r="W2092" t="s">
        <v>10666</v>
      </c>
      <c r="X2092" t="s">
        <v>10666</v>
      </c>
      <c r="Y2092" t="s">
        <v>10666</v>
      </c>
      <c r="Z2092" t="s">
        <v>1163</v>
      </c>
      <c r="AA2092" s="48" t="s">
        <v>1164</v>
      </c>
      <c r="AB2092" s="41" t="s">
        <v>10846</v>
      </c>
      <c r="AC2092" t="s">
        <v>153</v>
      </c>
      <c r="AD2092" t="s">
        <v>10666</v>
      </c>
      <c r="AE2092" t="s">
        <v>10666</v>
      </c>
      <c r="AF2092" t="s">
        <v>10666</v>
      </c>
    </row>
    <row r="2093" spans="1:32">
      <c r="A2093" t="s">
        <v>1146</v>
      </c>
      <c r="B2093" t="s">
        <v>1147</v>
      </c>
      <c r="C2093" t="s">
        <v>1148</v>
      </c>
      <c r="D2093" t="s">
        <v>350</v>
      </c>
      <c r="E2093">
        <v>41.629373999999999</v>
      </c>
      <c r="F2093">
        <v>-77.287113000000005</v>
      </c>
      <c r="G2093" t="s">
        <v>1149</v>
      </c>
      <c r="H2093" t="s">
        <v>148</v>
      </c>
      <c r="I2093" t="s">
        <v>1149</v>
      </c>
      <c r="J2093" t="s">
        <v>108</v>
      </c>
      <c r="K2093" t="s">
        <v>10666</v>
      </c>
      <c r="L2093" t="s">
        <v>1150</v>
      </c>
      <c r="M2093" s="43">
        <v>41885</v>
      </c>
      <c r="N2093" s="43">
        <v>52840</v>
      </c>
      <c r="O2093" t="s">
        <v>161</v>
      </c>
      <c r="P2093" t="s">
        <v>162</v>
      </c>
      <c r="Q2093">
        <v>2</v>
      </c>
      <c r="R2093">
        <v>0.04</v>
      </c>
      <c r="S2093">
        <v>250</v>
      </c>
      <c r="T2093">
        <v>71.347031959999995</v>
      </c>
      <c r="U2093">
        <v>2012</v>
      </c>
      <c r="V2093" t="s">
        <v>10666</v>
      </c>
      <c r="W2093" t="s">
        <v>10666</v>
      </c>
      <c r="X2093" t="s">
        <v>10666</v>
      </c>
      <c r="Y2093" t="s">
        <v>10666</v>
      </c>
      <c r="Z2093" t="s">
        <v>354</v>
      </c>
      <c r="AA2093" s="48" t="s">
        <v>1151</v>
      </c>
      <c r="AB2093" s="41" t="s">
        <v>11332</v>
      </c>
      <c r="AC2093" t="s">
        <v>301</v>
      </c>
      <c r="AD2093" t="s">
        <v>10666</v>
      </c>
      <c r="AE2093" t="s">
        <v>10666</v>
      </c>
      <c r="AF2093" t="s">
        <v>10666</v>
      </c>
    </row>
    <row r="2094" spans="1:32">
      <c r="A2094" t="s">
        <v>1128</v>
      </c>
      <c r="B2094" t="s">
        <v>1129</v>
      </c>
      <c r="C2094" t="s">
        <v>468</v>
      </c>
      <c r="D2094" t="s">
        <v>469</v>
      </c>
      <c r="E2094">
        <v>44.195</v>
      </c>
      <c r="F2094">
        <v>-71.491666699999996</v>
      </c>
      <c r="G2094" t="s">
        <v>1130</v>
      </c>
      <c r="H2094" t="s">
        <v>459</v>
      </c>
      <c r="I2094" t="s">
        <v>1130</v>
      </c>
      <c r="J2094" t="s">
        <v>108</v>
      </c>
      <c r="K2094" t="s">
        <v>10666</v>
      </c>
      <c r="L2094" t="s">
        <v>1131</v>
      </c>
      <c r="M2094" s="43">
        <v>42228</v>
      </c>
      <c r="N2094" s="43">
        <v>53174</v>
      </c>
      <c r="O2094" t="s">
        <v>161</v>
      </c>
      <c r="P2094" t="s">
        <v>162</v>
      </c>
      <c r="Q2094">
        <v>1</v>
      </c>
      <c r="R2094">
        <v>2.5000000000000001E-4</v>
      </c>
      <c r="S2094">
        <v>1.01</v>
      </c>
      <c r="T2094">
        <v>46.118721460000003</v>
      </c>
      <c r="U2094" t="s">
        <v>10666</v>
      </c>
      <c r="V2094" t="s">
        <v>10666</v>
      </c>
      <c r="W2094" t="s">
        <v>10666</v>
      </c>
      <c r="X2094" t="s">
        <v>10666</v>
      </c>
      <c r="Y2094" t="s">
        <v>10666</v>
      </c>
      <c r="Z2094" t="s">
        <v>1132</v>
      </c>
      <c r="AA2094" s="48" t="s">
        <v>1133</v>
      </c>
      <c r="AB2094" s="41" t="s">
        <v>10849</v>
      </c>
      <c r="AC2094" t="s">
        <v>232</v>
      </c>
      <c r="AD2094" t="s">
        <v>10666</v>
      </c>
      <c r="AE2094" t="s">
        <v>10666</v>
      </c>
      <c r="AF2094" t="s">
        <v>10666</v>
      </c>
    </row>
    <row r="2095" spans="1:32">
      <c r="A2095" t="s">
        <v>1152</v>
      </c>
      <c r="B2095" t="s">
        <v>1153</v>
      </c>
      <c r="C2095" t="s">
        <v>1154</v>
      </c>
      <c r="D2095" t="s">
        <v>469</v>
      </c>
      <c r="E2095">
        <v>44.6</v>
      </c>
      <c r="F2095">
        <v>-71.505499999999998</v>
      </c>
      <c r="G2095" t="s">
        <v>1155</v>
      </c>
      <c r="H2095" t="s">
        <v>459</v>
      </c>
      <c r="I2095" t="s">
        <v>1155</v>
      </c>
      <c r="J2095" t="s">
        <v>108</v>
      </c>
      <c r="K2095" t="s">
        <v>10666</v>
      </c>
      <c r="L2095" t="s">
        <v>1156</v>
      </c>
      <c r="M2095" s="43">
        <v>42230</v>
      </c>
      <c r="N2095" s="43" t="s">
        <v>10666</v>
      </c>
      <c r="O2095" t="s">
        <v>161</v>
      </c>
      <c r="P2095" t="s">
        <v>150</v>
      </c>
      <c r="Q2095">
        <v>2</v>
      </c>
      <c r="R2095">
        <v>0.6</v>
      </c>
      <c r="S2095">
        <v>2800</v>
      </c>
      <c r="T2095">
        <v>53.27245053</v>
      </c>
      <c r="U2095">
        <v>2015</v>
      </c>
      <c r="V2095" t="s">
        <v>10666</v>
      </c>
      <c r="W2095" t="s">
        <v>10666</v>
      </c>
      <c r="X2095" t="s">
        <v>10666</v>
      </c>
      <c r="Y2095" t="s">
        <v>10666</v>
      </c>
      <c r="Z2095" t="s">
        <v>1157</v>
      </c>
      <c r="AA2095" s="48" t="s">
        <v>1158</v>
      </c>
      <c r="AB2095" s="41" t="s">
        <v>10858</v>
      </c>
      <c r="AC2095" t="s">
        <v>232</v>
      </c>
      <c r="AD2095" t="s">
        <v>10666</v>
      </c>
      <c r="AE2095" t="s">
        <v>10666</v>
      </c>
      <c r="AF2095" t="s">
        <v>10666</v>
      </c>
    </row>
    <row r="2096" spans="1:32">
      <c r="A2096" t="s">
        <v>1121</v>
      </c>
      <c r="B2096" t="s">
        <v>1122</v>
      </c>
      <c r="C2096" t="s">
        <v>1123</v>
      </c>
      <c r="D2096" t="s">
        <v>319</v>
      </c>
      <c r="E2096">
        <v>41.52</v>
      </c>
      <c r="F2096">
        <v>-72.826669999999993</v>
      </c>
      <c r="G2096" t="s">
        <v>1124</v>
      </c>
      <c r="H2096" t="s">
        <v>459</v>
      </c>
      <c r="I2096" t="s">
        <v>1125</v>
      </c>
      <c r="J2096" t="s">
        <v>108</v>
      </c>
      <c r="K2096" t="s">
        <v>10666</v>
      </c>
      <c r="L2096" t="s">
        <v>1126</v>
      </c>
      <c r="M2096" s="43">
        <v>42509</v>
      </c>
      <c r="N2096" s="43" t="s">
        <v>10666</v>
      </c>
      <c r="O2096" t="s">
        <v>161</v>
      </c>
      <c r="P2096" t="s">
        <v>150</v>
      </c>
      <c r="Q2096">
        <v>1</v>
      </c>
      <c r="R2096">
        <v>0.22</v>
      </c>
      <c r="S2096">
        <v>900</v>
      </c>
      <c r="T2096">
        <v>46.699875470000002</v>
      </c>
      <c r="U2096">
        <v>2017</v>
      </c>
      <c r="V2096" t="s">
        <v>10666</v>
      </c>
      <c r="W2096" t="s">
        <v>10666</v>
      </c>
      <c r="X2096" t="s">
        <v>10666</v>
      </c>
      <c r="Y2096" t="s">
        <v>10666</v>
      </c>
      <c r="Z2096" t="s">
        <v>1127</v>
      </c>
      <c r="AA2096" s="48" t="s">
        <v>11331</v>
      </c>
      <c r="AB2096" s="41" t="s">
        <v>10870</v>
      </c>
      <c r="AC2096" t="s">
        <v>232</v>
      </c>
      <c r="AD2096" t="s">
        <v>10666</v>
      </c>
      <c r="AE2096" t="s">
        <v>10666</v>
      </c>
      <c r="AF2096" t="s">
        <v>10666</v>
      </c>
    </row>
    <row r="2097" spans="1:32">
      <c r="A2097" t="s">
        <v>1109</v>
      </c>
      <c r="B2097" t="s">
        <v>1110</v>
      </c>
      <c r="C2097" t="s">
        <v>1111</v>
      </c>
      <c r="D2097" t="s">
        <v>1047</v>
      </c>
      <c r="E2097">
        <v>20.882897</v>
      </c>
      <c r="F2097">
        <v>-156.68311700000001</v>
      </c>
      <c r="G2097" t="s">
        <v>1112</v>
      </c>
      <c r="H2097" t="s">
        <v>459</v>
      </c>
      <c r="I2097" t="s">
        <v>1112</v>
      </c>
      <c r="J2097" t="s">
        <v>108</v>
      </c>
      <c r="K2097" t="s">
        <v>10666</v>
      </c>
      <c r="L2097" t="s">
        <v>10666</v>
      </c>
      <c r="M2097" t="s">
        <v>10666</v>
      </c>
      <c r="N2097" s="43" t="s">
        <v>10666</v>
      </c>
      <c r="O2097" t="s">
        <v>10666</v>
      </c>
      <c r="P2097" t="s">
        <v>543</v>
      </c>
      <c r="Q2097">
        <v>1</v>
      </c>
      <c r="R2097">
        <v>0.5</v>
      </c>
      <c r="S2097" t="s">
        <v>10666</v>
      </c>
      <c r="T2097" t="s">
        <v>10666</v>
      </c>
      <c r="U2097">
        <v>1954</v>
      </c>
      <c r="V2097" t="s">
        <v>10666</v>
      </c>
      <c r="W2097" t="s">
        <v>10666</v>
      </c>
      <c r="X2097" t="s">
        <v>10666</v>
      </c>
      <c r="Y2097" t="s">
        <v>10666</v>
      </c>
      <c r="Z2097" t="s">
        <v>10666</v>
      </c>
      <c r="AA2097" s="48" t="s">
        <v>1113</v>
      </c>
      <c r="AB2097" s="41" t="s">
        <v>10666</v>
      </c>
      <c r="AC2097" t="s">
        <v>10666</v>
      </c>
      <c r="AD2097" t="s">
        <v>10666</v>
      </c>
      <c r="AE2097" t="s">
        <v>10666</v>
      </c>
      <c r="AF2097" t="s">
        <v>10666</v>
      </c>
    </row>
    <row r="2098" spans="1:32">
      <c r="A2098" t="s">
        <v>1104</v>
      </c>
      <c r="B2098" t="s">
        <v>1105</v>
      </c>
      <c r="C2098" t="s">
        <v>1106</v>
      </c>
      <c r="D2098" t="s">
        <v>1047</v>
      </c>
      <c r="E2098">
        <v>21.936</v>
      </c>
      <c r="F2098">
        <v>-159.471</v>
      </c>
      <c r="G2098" t="s">
        <v>1107</v>
      </c>
      <c r="H2098" t="s">
        <v>650</v>
      </c>
      <c r="I2098" t="s">
        <v>1107</v>
      </c>
      <c r="J2098" t="s">
        <v>108</v>
      </c>
      <c r="K2098" t="s">
        <v>10666</v>
      </c>
      <c r="L2098" t="s">
        <v>10666</v>
      </c>
      <c r="M2098" t="s">
        <v>10666</v>
      </c>
      <c r="N2098" s="43" t="s">
        <v>10666</v>
      </c>
      <c r="O2098" t="s">
        <v>10666</v>
      </c>
      <c r="P2098" t="s">
        <v>543</v>
      </c>
      <c r="Q2098">
        <v>1</v>
      </c>
      <c r="R2098">
        <v>0.125</v>
      </c>
      <c r="S2098" t="s">
        <v>10666</v>
      </c>
      <c r="T2098" t="s">
        <v>10666</v>
      </c>
      <c r="U2098">
        <v>1954</v>
      </c>
      <c r="V2098" t="s">
        <v>10666</v>
      </c>
      <c r="W2098" t="s">
        <v>10666</v>
      </c>
      <c r="X2098" t="s">
        <v>10666</v>
      </c>
      <c r="Y2098" t="s">
        <v>10666</v>
      </c>
      <c r="Z2098" t="s">
        <v>10666</v>
      </c>
      <c r="AA2098" s="48" t="s">
        <v>1108</v>
      </c>
      <c r="AB2098" s="41" t="s">
        <v>10666</v>
      </c>
      <c r="AC2098" t="s">
        <v>10666</v>
      </c>
      <c r="AD2098" t="s">
        <v>10666</v>
      </c>
      <c r="AE2098" t="s">
        <v>10666</v>
      </c>
      <c r="AF2098" t="s">
        <v>10666</v>
      </c>
    </row>
    <row r="2099" spans="1:32">
      <c r="A2099" t="s">
        <v>1099</v>
      </c>
      <c r="B2099" t="s">
        <v>1100</v>
      </c>
      <c r="C2099" t="s">
        <v>1101</v>
      </c>
      <c r="D2099" t="s">
        <v>1047</v>
      </c>
      <c r="E2099">
        <v>21.924603999999999</v>
      </c>
      <c r="F2099">
        <v>-159.52932699999999</v>
      </c>
      <c r="G2099" t="s">
        <v>1102</v>
      </c>
      <c r="H2099" t="s">
        <v>459</v>
      </c>
      <c r="I2099" t="s">
        <v>1102</v>
      </c>
      <c r="J2099" t="s">
        <v>108</v>
      </c>
      <c r="K2099" t="s">
        <v>10666</v>
      </c>
      <c r="L2099" t="s">
        <v>10666</v>
      </c>
      <c r="M2099" t="s">
        <v>10666</v>
      </c>
      <c r="N2099" s="43" t="s">
        <v>10666</v>
      </c>
      <c r="O2099" t="s">
        <v>10666</v>
      </c>
      <c r="P2099" t="s">
        <v>543</v>
      </c>
      <c r="Q2099">
        <v>1</v>
      </c>
      <c r="R2099">
        <v>4</v>
      </c>
      <c r="S2099" t="s">
        <v>10666</v>
      </c>
      <c r="T2099" t="s">
        <v>10666</v>
      </c>
      <c r="U2099">
        <v>1954</v>
      </c>
      <c r="V2099" t="s">
        <v>10666</v>
      </c>
      <c r="W2099" t="s">
        <v>10666</v>
      </c>
      <c r="X2099" t="s">
        <v>10666</v>
      </c>
      <c r="Y2099" t="s">
        <v>10666</v>
      </c>
      <c r="Z2099" t="s">
        <v>10666</v>
      </c>
      <c r="AA2099" s="48" t="s">
        <v>1103</v>
      </c>
      <c r="AB2099" s="41" t="s">
        <v>10666</v>
      </c>
      <c r="AC2099" t="s">
        <v>10666</v>
      </c>
      <c r="AD2099" t="s">
        <v>10666</v>
      </c>
      <c r="AE2099" t="s">
        <v>10666</v>
      </c>
      <c r="AF2099" t="s">
        <v>10666</v>
      </c>
    </row>
    <row r="2100" spans="1:32">
      <c r="A2100" t="s">
        <v>1095</v>
      </c>
      <c r="B2100" t="s">
        <v>1096</v>
      </c>
      <c r="C2100" t="s">
        <v>1097</v>
      </c>
      <c r="D2100" t="s">
        <v>1047</v>
      </c>
      <c r="E2100">
        <v>21.953440000000001</v>
      </c>
      <c r="F2100">
        <v>-159.66278299999999</v>
      </c>
      <c r="G2100" t="s">
        <v>1096</v>
      </c>
      <c r="H2100" t="s">
        <v>459</v>
      </c>
      <c r="I2100" t="s">
        <v>1096</v>
      </c>
      <c r="J2100" t="s">
        <v>108</v>
      </c>
      <c r="K2100" t="s">
        <v>10666</v>
      </c>
      <c r="L2100" t="s">
        <v>10666</v>
      </c>
      <c r="M2100" t="s">
        <v>10666</v>
      </c>
      <c r="N2100" s="43" t="s">
        <v>10666</v>
      </c>
      <c r="O2100" t="s">
        <v>10666</v>
      </c>
      <c r="P2100" t="s">
        <v>543</v>
      </c>
      <c r="Q2100">
        <v>1</v>
      </c>
      <c r="R2100">
        <v>1</v>
      </c>
      <c r="S2100" t="s">
        <v>10666</v>
      </c>
      <c r="T2100" t="s">
        <v>10666</v>
      </c>
      <c r="U2100">
        <v>1954</v>
      </c>
      <c r="V2100" t="s">
        <v>10666</v>
      </c>
      <c r="W2100" t="s">
        <v>10666</v>
      </c>
      <c r="X2100" t="s">
        <v>10666</v>
      </c>
      <c r="Y2100" t="s">
        <v>10666</v>
      </c>
      <c r="Z2100" t="s">
        <v>10666</v>
      </c>
      <c r="AA2100" s="48" t="s">
        <v>1098</v>
      </c>
      <c r="AB2100" s="41" t="s">
        <v>10666</v>
      </c>
      <c r="AC2100" t="s">
        <v>10666</v>
      </c>
      <c r="AD2100" t="s">
        <v>10666</v>
      </c>
      <c r="AE2100" t="s">
        <v>10666</v>
      </c>
      <c r="AF2100" t="s">
        <v>10666</v>
      </c>
    </row>
    <row r="2101" spans="1:32">
      <c r="A2101" t="s">
        <v>1091</v>
      </c>
      <c r="B2101" t="s">
        <v>1092</v>
      </c>
      <c r="C2101" t="s">
        <v>1093</v>
      </c>
      <c r="D2101" t="s">
        <v>1047</v>
      </c>
      <c r="E2101">
        <v>21.988168999999999</v>
      </c>
      <c r="F2101">
        <v>-159.72571600000001</v>
      </c>
      <c r="G2101" t="s">
        <v>1092</v>
      </c>
      <c r="H2101" t="s">
        <v>459</v>
      </c>
      <c r="I2101" t="s">
        <v>1092</v>
      </c>
      <c r="J2101" t="s">
        <v>108</v>
      </c>
      <c r="K2101" t="s">
        <v>10666</v>
      </c>
      <c r="L2101" t="s">
        <v>10666</v>
      </c>
      <c r="M2101" t="s">
        <v>10666</v>
      </c>
      <c r="N2101" s="43" t="s">
        <v>10666</v>
      </c>
      <c r="O2101" t="s">
        <v>10666</v>
      </c>
      <c r="P2101" t="s">
        <v>543</v>
      </c>
      <c r="Q2101">
        <v>1</v>
      </c>
      <c r="R2101">
        <v>0.5</v>
      </c>
      <c r="S2101" t="s">
        <v>10666</v>
      </c>
      <c r="T2101" t="s">
        <v>10666</v>
      </c>
      <c r="U2101">
        <v>1954</v>
      </c>
      <c r="V2101" t="s">
        <v>10666</v>
      </c>
      <c r="W2101" t="s">
        <v>10666</v>
      </c>
      <c r="X2101" t="s">
        <v>10666</v>
      </c>
      <c r="Y2101" t="s">
        <v>10666</v>
      </c>
      <c r="Z2101" t="s">
        <v>10666</v>
      </c>
      <c r="AA2101" s="48" t="s">
        <v>1094</v>
      </c>
      <c r="AB2101" s="41" t="s">
        <v>10666</v>
      </c>
      <c r="AC2101" t="s">
        <v>10666</v>
      </c>
      <c r="AD2101" t="s">
        <v>10666</v>
      </c>
      <c r="AE2101" t="s">
        <v>10666</v>
      </c>
      <c r="AF2101" t="s">
        <v>10666</v>
      </c>
    </row>
    <row r="2102" spans="1:32">
      <c r="A2102" t="s">
        <v>1066</v>
      </c>
      <c r="B2102" t="s">
        <v>1067</v>
      </c>
      <c r="C2102" t="s">
        <v>10666</v>
      </c>
      <c r="D2102" t="s">
        <v>186</v>
      </c>
      <c r="E2102">
        <v>61.27</v>
      </c>
      <c r="F2102">
        <v>-149.47</v>
      </c>
      <c r="G2102" t="s">
        <v>11330</v>
      </c>
      <c r="H2102" t="s">
        <v>227</v>
      </c>
      <c r="I2102" t="s">
        <v>1068</v>
      </c>
      <c r="J2102" t="s">
        <v>108</v>
      </c>
      <c r="K2102" t="s">
        <v>10666</v>
      </c>
      <c r="L2102" t="s">
        <v>10666</v>
      </c>
      <c r="M2102" t="s">
        <v>10666</v>
      </c>
      <c r="N2102" s="43" t="s">
        <v>10666</v>
      </c>
      <c r="O2102" t="s">
        <v>161</v>
      </c>
      <c r="P2102" t="s">
        <v>543</v>
      </c>
      <c r="Q2102">
        <v>1</v>
      </c>
      <c r="R2102">
        <v>1.1000000000000001</v>
      </c>
      <c r="S2102" t="s">
        <v>10666</v>
      </c>
      <c r="T2102" t="s">
        <v>10666</v>
      </c>
      <c r="U2102">
        <v>2013</v>
      </c>
      <c r="V2102" t="s">
        <v>10666</v>
      </c>
      <c r="W2102" t="s">
        <v>10666</v>
      </c>
      <c r="X2102" t="s">
        <v>10666</v>
      </c>
      <c r="Y2102" t="s">
        <v>10666</v>
      </c>
      <c r="Z2102" t="s">
        <v>10666</v>
      </c>
      <c r="AA2102" s="48" t="s">
        <v>1069</v>
      </c>
      <c r="AB2102" s="41" t="s">
        <v>10666</v>
      </c>
      <c r="AC2102" t="s">
        <v>10666</v>
      </c>
      <c r="AD2102" t="s">
        <v>10666</v>
      </c>
      <c r="AE2102" t="s">
        <v>10666</v>
      </c>
      <c r="AF2102" t="s">
        <v>10666</v>
      </c>
    </row>
    <row r="2103" spans="1:32">
      <c r="A2103" t="s">
        <v>1062</v>
      </c>
      <c r="B2103" t="s">
        <v>1063</v>
      </c>
      <c r="C2103" t="s">
        <v>10666</v>
      </c>
      <c r="D2103" t="s">
        <v>1047</v>
      </c>
      <c r="E2103">
        <v>19.581673330000001</v>
      </c>
      <c r="F2103">
        <v>-155.95441940000001</v>
      </c>
      <c r="G2103" t="s">
        <v>1064</v>
      </c>
      <c r="H2103" t="s">
        <v>148</v>
      </c>
      <c r="I2103" t="s">
        <v>1064</v>
      </c>
      <c r="J2103" t="s">
        <v>108</v>
      </c>
      <c r="K2103" t="s">
        <v>10666</v>
      </c>
      <c r="L2103" t="s">
        <v>10666</v>
      </c>
      <c r="M2103" t="s">
        <v>10666</v>
      </c>
      <c r="N2103" s="43" t="s">
        <v>10666</v>
      </c>
      <c r="O2103" t="s">
        <v>10666</v>
      </c>
      <c r="P2103" t="s">
        <v>543</v>
      </c>
      <c r="Q2103">
        <v>1</v>
      </c>
      <c r="R2103">
        <v>0.04</v>
      </c>
      <c r="S2103" t="s">
        <v>10666</v>
      </c>
      <c r="T2103" t="s">
        <v>10666</v>
      </c>
      <c r="U2103">
        <v>1954</v>
      </c>
      <c r="V2103" t="s">
        <v>10666</v>
      </c>
      <c r="W2103" t="s">
        <v>10666</v>
      </c>
      <c r="X2103" t="s">
        <v>10666</v>
      </c>
      <c r="Y2103" t="s">
        <v>10666</v>
      </c>
      <c r="Z2103" t="s">
        <v>10666</v>
      </c>
      <c r="AA2103" s="48" t="s">
        <v>1065</v>
      </c>
      <c r="AB2103" s="41" t="s">
        <v>10666</v>
      </c>
      <c r="AC2103" t="s">
        <v>10666</v>
      </c>
      <c r="AD2103" t="s">
        <v>10666</v>
      </c>
      <c r="AE2103" t="s">
        <v>10666</v>
      </c>
      <c r="AF2103" t="s">
        <v>10666</v>
      </c>
    </row>
    <row r="2104" spans="1:32">
      <c r="A2104" t="s">
        <v>1058</v>
      </c>
      <c r="B2104" t="s">
        <v>1059</v>
      </c>
      <c r="C2104" t="s">
        <v>10666</v>
      </c>
      <c r="D2104" t="s">
        <v>1047</v>
      </c>
      <c r="E2104">
        <v>19.696999999999999</v>
      </c>
      <c r="F2104">
        <v>-155.99600000000001</v>
      </c>
      <c r="G2104" t="s">
        <v>1060</v>
      </c>
      <c r="H2104" t="s">
        <v>459</v>
      </c>
      <c r="I2104" t="s">
        <v>10666</v>
      </c>
      <c r="J2104" t="s">
        <v>108</v>
      </c>
      <c r="K2104" t="s">
        <v>10666</v>
      </c>
      <c r="L2104" t="s">
        <v>10666</v>
      </c>
      <c r="M2104" t="s">
        <v>10666</v>
      </c>
      <c r="N2104" s="43" t="s">
        <v>10666</v>
      </c>
      <c r="O2104" t="s">
        <v>149</v>
      </c>
      <c r="P2104" t="s">
        <v>543</v>
      </c>
      <c r="Q2104">
        <v>1</v>
      </c>
      <c r="R2104">
        <v>0.04</v>
      </c>
      <c r="S2104" t="s">
        <v>10666</v>
      </c>
      <c r="T2104" t="s">
        <v>10666</v>
      </c>
      <c r="U2104">
        <v>1954</v>
      </c>
      <c r="V2104" t="s">
        <v>10666</v>
      </c>
      <c r="W2104" t="s">
        <v>10666</v>
      </c>
      <c r="X2104" t="s">
        <v>10666</v>
      </c>
      <c r="Y2104" t="s">
        <v>10666</v>
      </c>
      <c r="Z2104" t="s">
        <v>10666</v>
      </c>
      <c r="AA2104" s="48" t="s">
        <v>1061</v>
      </c>
      <c r="AB2104" s="41" t="s">
        <v>10666</v>
      </c>
      <c r="AC2104" t="s">
        <v>10666</v>
      </c>
      <c r="AD2104" t="s">
        <v>10666</v>
      </c>
      <c r="AE2104" t="s">
        <v>10666</v>
      </c>
      <c r="AF2104" t="s">
        <v>10666</v>
      </c>
    </row>
    <row r="2105" spans="1:32">
      <c r="A2105" t="s">
        <v>1055</v>
      </c>
      <c r="B2105" t="s">
        <v>1056</v>
      </c>
      <c r="C2105" t="s">
        <v>10666</v>
      </c>
      <c r="D2105" t="s">
        <v>1047</v>
      </c>
      <c r="E2105">
        <v>20.038656939999999</v>
      </c>
      <c r="F2105">
        <v>-155.67480749999999</v>
      </c>
      <c r="G2105" t="s">
        <v>543</v>
      </c>
      <c r="H2105" t="s">
        <v>543</v>
      </c>
      <c r="I2105" t="s">
        <v>10666</v>
      </c>
      <c r="J2105" t="s">
        <v>108</v>
      </c>
      <c r="K2105" t="s">
        <v>10666</v>
      </c>
      <c r="L2105" t="s">
        <v>10666</v>
      </c>
      <c r="M2105" t="s">
        <v>10666</v>
      </c>
      <c r="N2105" s="43" t="s">
        <v>10666</v>
      </c>
      <c r="O2105" t="s">
        <v>149</v>
      </c>
      <c r="P2105" t="s">
        <v>543</v>
      </c>
      <c r="Q2105">
        <v>1</v>
      </c>
      <c r="R2105">
        <v>0.04</v>
      </c>
      <c r="S2105" t="s">
        <v>10666</v>
      </c>
      <c r="T2105" t="s">
        <v>10666</v>
      </c>
      <c r="U2105">
        <v>1954</v>
      </c>
      <c r="V2105" t="s">
        <v>10666</v>
      </c>
      <c r="W2105" t="s">
        <v>10666</v>
      </c>
      <c r="X2105" t="s">
        <v>10666</v>
      </c>
      <c r="Y2105" t="s">
        <v>10666</v>
      </c>
      <c r="Z2105" t="s">
        <v>10666</v>
      </c>
      <c r="AA2105" s="48" t="s">
        <v>1057</v>
      </c>
      <c r="AB2105" s="41" t="s">
        <v>10666</v>
      </c>
      <c r="AC2105" t="s">
        <v>10666</v>
      </c>
      <c r="AD2105" t="s">
        <v>10666</v>
      </c>
      <c r="AE2105" t="s">
        <v>10666</v>
      </c>
      <c r="AF2105" t="s">
        <v>10666</v>
      </c>
    </row>
    <row r="2106" spans="1:32">
      <c r="A2106" t="s">
        <v>1052</v>
      </c>
      <c r="B2106" t="s">
        <v>1053</v>
      </c>
      <c r="C2106" t="s">
        <v>10666</v>
      </c>
      <c r="D2106" t="s">
        <v>1047</v>
      </c>
      <c r="E2106">
        <v>20.240462220000001</v>
      </c>
      <c r="F2106">
        <v>-155.8382244</v>
      </c>
      <c r="G2106" t="s">
        <v>543</v>
      </c>
      <c r="H2106" t="s">
        <v>543</v>
      </c>
      <c r="I2106" t="s">
        <v>10666</v>
      </c>
      <c r="J2106" t="s">
        <v>108</v>
      </c>
      <c r="K2106" t="s">
        <v>10666</v>
      </c>
      <c r="L2106" t="s">
        <v>10666</v>
      </c>
      <c r="M2106" t="s">
        <v>10666</v>
      </c>
      <c r="N2106" s="43" t="s">
        <v>10666</v>
      </c>
      <c r="O2106" t="s">
        <v>149</v>
      </c>
      <c r="P2106" t="s">
        <v>543</v>
      </c>
      <c r="Q2106">
        <v>1</v>
      </c>
      <c r="R2106">
        <v>0.04</v>
      </c>
      <c r="S2106" t="s">
        <v>10666</v>
      </c>
      <c r="T2106" t="s">
        <v>10666</v>
      </c>
      <c r="U2106">
        <v>1954</v>
      </c>
      <c r="V2106" t="s">
        <v>10666</v>
      </c>
      <c r="W2106" t="s">
        <v>10666</v>
      </c>
      <c r="X2106" t="s">
        <v>10666</v>
      </c>
      <c r="Y2106" t="s">
        <v>10666</v>
      </c>
      <c r="Z2106" t="s">
        <v>10666</v>
      </c>
      <c r="AA2106" s="48" t="s">
        <v>1054</v>
      </c>
      <c r="AB2106" s="41" t="s">
        <v>10666</v>
      </c>
      <c r="AC2106" t="s">
        <v>10666</v>
      </c>
      <c r="AD2106" t="s">
        <v>10666</v>
      </c>
      <c r="AE2106" t="s">
        <v>10666</v>
      </c>
      <c r="AF2106" t="s">
        <v>10666</v>
      </c>
    </row>
    <row r="2107" spans="1:32">
      <c r="A2107" t="s">
        <v>1049</v>
      </c>
      <c r="B2107" t="s">
        <v>1050</v>
      </c>
      <c r="C2107" t="s">
        <v>10666</v>
      </c>
      <c r="D2107" t="s">
        <v>1047</v>
      </c>
      <c r="E2107">
        <v>19.794000830000002</v>
      </c>
      <c r="F2107">
        <v>-155.12575330000001</v>
      </c>
      <c r="G2107" t="s">
        <v>543</v>
      </c>
      <c r="H2107" t="s">
        <v>543</v>
      </c>
      <c r="I2107" t="s">
        <v>10666</v>
      </c>
      <c r="J2107" t="s">
        <v>108</v>
      </c>
      <c r="K2107" t="s">
        <v>10666</v>
      </c>
      <c r="L2107" t="s">
        <v>10666</v>
      </c>
      <c r="M2107" t="s">
        <v>10666</v>
      </c>
      <c r="N2107" s="43" t="s">
        <v>10666</v>
      </c>
      <c r="O2107" t="s">
        <v>10666</v>
      </c>
      <c r="P2107" t="s">
        <v>543</v>
      </c>
      <c r="Q2107">
        <v>1</v>
      </c>
      <c r="R2107">
        <v>0.08</v>
      </c>
      <c r="S2107" t="s">
        <v>10666</v>
      </c>
      <c r="T2107" t="s">
        <v>10666</v>
      </c>
      <c r="U2107">
        <v>1954</v>
      </c>
      <c r="V2107" t="s">
        <v>10666</v>
      </c>
      <c r="W2107" t="s">
        <v>10666</v>
      </c>
      <c r="X2107" t="s">
        <v>10666</v>
      </c>
      <c r="Y2107" t="s">
        <v>10666</v>
      </c>
      <c r="Z2107" t="s">
        <v>10666</v>
      </c>
      <c r="AA2107" s="48" t="s">
        <v>1051</v>
      </c>
      <c r="AB2107" s="41" t="s">
        <v>10666</v>
      </c>
      <c r="AC2107" t="s">
        <v>10666</v>
      </c>
      <c r="AD2107" t="s">
        <v>10666</v>
      </c>
      <c r="AE2107" t="s">
        <v>10666</v>
      </c>
      <c r="AF2107" t="s">
        <v>10666</v>
      </c>
    </row>
    <row r="2108" spans="1:32">
      <c r="A2108" t="s">
        <v>1045</v>
      </c>
      <c r="B2108" t="s">
        <v>1046</v>
      </c>
      <c r="C2108" t="s">
        <v>10666</v>
      </c>
      <c r="D2108" t="s">
        <v>1047</v>
      </c>
      <c r="E2108">
        <v>19.711142779999999</v>
      </c>
      <c r="F2108">
        <v>-155.12361139999999</v>
      </c>
      <c r="G2108" t="s">
        <v>543</v>
      </c>
      <c r="H2108" t="s">
        <v>543</v>
      </c>
      <c r="I2108" t="s">
        <v>10666</v>
      </c>
      <c r="J2108" t="s">
        <v>108</v>
      </c>
      <c r="K2108" t="s">
        <v>10666</v>
      </c>
      <c r="L2108" t="s">
        <v>10666</v>
      </c>
      <c r="M2108" t="s">
        <v>10666</v>
      </c>
      <c r="N2108" s="43" t="s">
        <v>10666</v>
      </c>
      <c r="O2108" t="s">
        <v>10666</v>
      </c>
      <c r="P2108" t="s">
        <v>543</v>
      </c>
      <c r="Q2108">
        <v>1</v>
      </c>
      <c r="R2108">
        <v>6.7000000000000002E-3</v>
      </c>
      <c r="S2108" t="s">
        <v>10666</v>
      </c>
      <c r="T2108" t="s">
        <v>10666</v>
      </c>
      <c r="U2108">
        <v>1954</v>
      </c>
      <c r="V2108" t="s">
        <v>10666</v>
      </c>
      <c r="W2108" t="s">
        <v>10666</v>
      </c>
      <c r="X2108" t="s">
        <v>10666</v>
      </c>
      <c r="Y2108" t="s">
        <v>10666</v>
      </c>
      <c r="Z2108" t="s">
        <v>10666</v>
      </c>
      <c r="AA2108" s="48" t="s">
        <v>1048</v>
      </c>
      <c r="AB2108" s="41" t="s">
        <v>10666</v>
      </c>
      <c r="AC2108" t="s">
        <v>10666</v>
      </c>
      <c r="AD2108" t="s">
        <v>10666</v>
      </c>
      <c r="AE2108" t="s">
        <v>10666</v>
      </c>
      <c r="AF2108" t="s">
        <v>10666</v>
      </c>
    </row>
    <row r="2109" spans="1:32">
      <c r="A2109" t="s">
        <v>1039</v>
      </c>
      <c r="B2109" t="s">
        <v>1040</v>
      </c>
      <c r="C2109" t="s">
        <v>1041</v>
      </c>
      <c r="D2109" t="s">
        <v>178</v>
      </c>
      <c r="E2109">
        <v>37.828298330000003</v>
      </c>
      <c r="F2109">
        <v>-107.6281486</v>
      </c>
      <c r="G2109" t="s">
        <v>1042</v>
      </c>
      <c r="H2109" t="s">
        <v>148</v>
      </c>
      <c r="I2109" t="s">
        <v>10666</v>
      </c>
      <c r="J2109" t="s">
        <v>108</v>
      </c>
      <c r="K2109" t="s">
        <v>10666</v>
      </c>
      <c r="L2109" t="s">
        <v>1043</v>
      </c>
      <c r="M2109" t="s">
        <v>10666</v>
      </c>
      <c r="N2109" s="43" t="s">
        <v>10666</v>
      </c>
      <c r="O2109" t="s">
        <v>149</v>
      </c>
      <c r="P2109" t="s">
        <v>190</v>
      </c>
      <c r="Q2109">
        <v>1</v>
      </c>
      <c r="R2109">
        <v>1.0999999999999999E-2</v>
      </c>
      <c r="S2109">
        <v>80</v>
      </c>
      <c r="T2109">
        <v>83.022000829999996</v>
      </c>
      <c r="U2109">
        <v>2014</v>
      </c>
      <c r="V2109" t="s">
        <v>10666</v>
      </c>
      <c r="W2109" t="s">
        <v>10666</v>
      </c>
      <c r="X2109" t="s">
        <v>10666</v>
      </c>
      <c r="Y2109" t="s">
        <v>10666</v>
      </c>
      <c r="Z2109" t="s">
        <v>820</v>
      </c>
      <c r="AA2109" s="48" t="s">
        <v>1044</v>
      </c>
      <c r="AB2109" s="41" t="s">
        <v>11329</v>
      </c>
      <c r="AC2109" t="s">
        <v>153</v>
      </c>
      <c r="AD2109" t="s">
        <v>10666</v>
      </c>
      <c r="AE2109" t="s">
        <v>10666</v>
      </c>
      <c r="AF2109" t="s">
        <v>10666</v>
      </c>
    </row>
    <row r="2110" spans="1:32">
      <c r="A2110" t="s">
        <v>1033</v>
      </c>
      <c r="B2110" t="s">
        <v>1034</v>
      </c>
      <c r="C2110" t="s">
        <v>1035</v>
      </c>
      <c r="D2110" t="s">
        <v>178</v>
      </c>
      <c r="E2110">
        <v>37.930916000000003</v>
      </c>
      <c r="F2110">
        <v>-107.77802200000001</v>
      </c>
      <c r="G2110" t="s">
        <v>1036</v>
      </c>
      <c r="H2110" t="s">
        <v>148</v>
      </c>
      <c r="I2110" t="s">
        <v>10666</v>
      </c>
      <c r="J2110" t="s">
        <v>108</v>
      </c>
      <c r="K2110" t="s">
        <v>10666</v>
      </c>
      <c r="L2110" t="s">
        <v>1037</v>
      </c>
      <c r="M2110" s="43">
        <v>41583</v>
      </c>
      <c r="N2110" s="43" t="s">
        <v>10666</v>
      </c>
      <c r="O2110" t="s">
        <v>149</v>
      </c>
      <c r="P2110" t="s">
        <v>190</v>
      </c>
      <c r="Q2110">
        <v>1</v>
      </c>
      <c r="R2110">
        <v>0.32</v>
      </c>
      <c r="S2110">
        <v>2135</v>
      </c>
      <c r="T2110">
        <v>76.162956620000003</v>
      </c>
      <c r="U2110">
        <v>2014</v>
      </c>
      <c r="V2110" t="s">
        <v>10666</v>
      </c>
      <c r="W2110" t="s">
        <v>10666</v>
      </c>
      <c r="X2110" t="s">
        <v>10666</v>
      </c>
      <c r="Y2110" t="s">
        <v>10666</v>
      </c>
      <c r="Z2110" t="s">
        <v>820</v>
      </c>
      <c r="AA2110" s="48" t="s">
        <v>1038</v>
      </c>
      <c r="AB2110" s="41" t="s">
        <v>11122</v>
      </c>
      <c r="AC2110" t="s">
        <v>153</v>
      </c>
      <c r="AD2110" t="s">
        <v>10666</v>
      </c>
      <c r="AE2110" t="s">
        <v>10666</v>
      </c>
      <c r="AF2110" t="s">
        <v>10666</v>
      </c>
    </row>
    <row r="2111" spans="1:32">
      <c r="A2111" t="s">
        <v>1026</v>
      </c>
      <c r="B2111" t="s">
        <v>1027</v>
      </c>
      <c r="C2111" t="s">
        <v>1028</v>
      </c>
      <c r="D2111" t="s">
        <v>483</v>
      </c>
      <c r="E2111">
        <v>48.321804</v>
      </c>
      <c r="F2111">
        <v>-116.57212199999999</v>
      </c>
      <c r="G2111" t="s">
        <v>1029</v>
      </c>
      <c r="H2111" t="s">
        <v>188</v>
      </c>
      <c r="I2111" t="s">
        <v>10666</v>
      </c>
      <c r="J2111" t="s">
        <v>108</v>
      </c>
      <c r="K2111" t="s">
        <v>10666</v>
      </c>
      <c r="L2111" t="s">
        <v>1030</v>
      </c>
      <c r="M2111" t="s">
        <v>10666</v>
      </c>
      <c r="N2111" s="43" t="s">
        <v>10666</v>
      </c>
      <c r="O2111" t="s">
        <v>149</v>
      </c>
      <c r="P2111" t="s">
        <v>190</v>
      </c>
      <c r="Q2111">
        <v>1</v>
      </c>
      <c r="R2111">
        <v>6.5000000000000002E-2</v>
      </c>
      <c r="S2111">
        <v>475.8</v>
      </c>
      <c r="T2111">
        <v>83.561643840000002</v>
      </c>
      <c r="U2111">
        <v>2018</v>
      </c>
      <c r="V2111" t="s">
        <v>10666</v>
      </c>
      <c r="W2111" t="s">
        <v>10666</v>
      </c>
      <c r="X2111" t="s">
        <v>10666</v>
      </c>
      <c r="Y2111" t="s">
        <v>10666</v>
      </c>
      <c r="Z2111" t="s">
        <v>1031</v>
      </c>
      <c r="AA2111" s="48" t="s">
        <v>1032</v>
      </c>
      <c r="AB2111" s="41" t="s">
        <v>11080</v>
      </c>
      <c r="AC2111" t="s">
        <v>153</v>
      </c>
      <c r="AD2111" t="s">
        <v>10666</v>
      </c>
      <c r="AE2111" t="s">
        <v>10666</v>
      </c>
      <c r="AF2111" t="s">
        <v>10666</v>
      </c>
    </row>
    <row r="2112" spans="1:32">
      <c r="A2112" t="s">
        <v>1020</v>
      </c>
      <c r="B2112" t="s">
        <v>1021</v>
      </c>
      <c r="C2112" t="s">
        <v>1022</v>
      </c>
      <c r="D2112" t="s">
        <v>146</v>
      </c>
      <c r="E2112">
        <v>34.458100000000002</v>
      </c>
      <c r="F2112">
        <v>-119.7247</v>
      </c>
      <c r="G2112" t="s">
        <v>1023</v>
      </c>
      <c r="H2112" t="s">
        <v>148</v>
      </c>
      <c r="I2112" t="s">
        <v>10666</v>
      </c>
      <c r="J2112" t="s">
        <v>108</v>
      </c>
      <c r="K2112" t="s">
        <v>10666</v>
      </c>
      <c r="L2112" t="s">
        <v>1024</v>
      </c>
      <c r="M2112" s="43">
        <v>41549</v>
      </c>
      <c r="N2112" s="43" t="s">
        <v>10666</v>
      </c>
      <c r="O2112" t="s">
        <v>149</v>
      </c>
      <c r="P2112" t="s">
        <v>190</v>
      </c>
      <c r="Q2112">
        <v>1</v>
      </c>
      <c r="R2112">
        <v>0.82</v>
      </c>
      <c r="S2112">
        <v>1874</v>
      </c>
      <c r="T2112">
        <v>26.088651299999999</v>
      </c>
      <c r="U2112">
        <v>2015</v>
      </c>
      <c r="V2112" t="s">
        <v>10666</v>
      </c>
      <c r="W2112" t="s">
        <v>10666</v>
      </c>
      <c r="X2112" t="s">
        <v>10666</v>
      </c>
      <c r="Y2112" t="s">
        <v>10666</v>
      </c>
      <c r="Z2112" t="s">
        <v>820</v>
      </c>
      <c r="AA2112" s="48" t="s">
        <v>1025</v>
      </c>
      <c r="AB2112" s="41" t="s">
        <v>11328</v>
      </c>
      <c r="AC2112" t="s">
        <v>153</v>
      </c>
      <c r="AD2112" t="s">
        <v>10666</v>
      </c>
      <c r="AE2112" t="s">
        <v>10666</v>
      </c>
      <c r="AF2112" t="s">
        <v>10666</v>
      </c>
    </row>
    <row r="2113" spans="1:32">
      <c r="A2113" t="s">
        <v>1010</v>
      </c>
      <c r="B2113" t="s">
        <v>1011</v>
      </c>
      <c r="C2113" t="s">
        <v>1012</v>
      </c>
      <c r="D2113" t="s">
        <v>208</v>
      </c>
      <c r="E2113">
        <v>40.362233330000002</v>
      </c>
      <c r="F2113">
        <v>-111.7012694</v>
      </c>
      <c r="G2113" t="s">
        <v>1013</v>
      </c>
      <c r="H2113" t="s">
        <v>188</v>
      </c>
      <c r="I2113" t="s">
        <v>10666</v>
      </c>
      <c r="J2113" t="s">
        <v>108</v>
      </c>
      <c r="K2113" t="s">
        <v>10666</v>
      </c>
      <c r="L2113" t="s">
        <v>1014</v>
      </c>
      <c r="M2113" s="43">
        <v>41575</v>
      </c>
      <c r="N2113" s="43" t="s">
        <v>10666</v>
      </c>
      <c r="O2113" t="s">
        <v>149</v>
      </c>
      <c r="P2113" t="s">
        <v>190</v>
      </c>
      <c r="Q2113">
        <v>1</v>
      </c>
      <c r="R2113">
        <v>0.12</v>
      </c>
      <c r="S2113">
        <v>327</v>
      </c>
      <c r="T2113">
        <v>31.10730594</v>
      </c>
      <c r="U2113">
        <v>2015</v>
      </c>
      <c r="V2113" t="s">
        <v>10666</v>
      </c>
      <c r="W2113" t="s">
        <v>10666</v>
      </c>
      <c r="X2113" t="s">
        <v>10666</v>
      </c>
      <c r="Y2113" t="s">
        <v>10666</v>
      </c>
      <c r="Z2113" t="s">
        <v>820</v>
      </c>
      <c r="AA2113" s="48" t="s">
        <v>1015</v>
      </c>
      <c r="AB2113" s="41" t="s">
        <v>11082</v>
      </c>
      <c r="AC2113" t="s">
        <v>153</v>
      </c>
      <c r="AD2113" t="s">
        <v>10666</v>
      </c>
      <c r="AE2113" t="s">
        <v>10666</v>
      </c>
      <c r="AF2113" t="s">
        <v>10666</v>
      </c>
    </row>
    <row r="2114" spans="1:32">
      <c r="A2114" t="s">
        <v>1000</v>
      </c>
      <c r="B2114" t="s">
        <v>1001</v>
      </c>
      <c r="C2114" t="s">
        <v>1001</v>
      </c>
      <c r="D2114" t="s">
        <v>208</v>
      </c>
      <c r="E2114">
        <v>41.501327779999997</v>
      </c>
      <c r="F2114">
        <v>-111.9912083</v>
      </c>
      <c r="G2114" t="s">
        <v>1002</v>
      </c>
      <c r="H2114" t="s">
        <v>148</v>
      </c>
      <c r="I2114" t="s">
        <v>10666</v>
      </c>
      <c r="J2114" t="s">
        <v>108</v>
      </c>
      <c r="K2114" t="s">
        <v>10666</v>
      </c>
      <c r="L2114" t="s">
        <v>1003</v>
      </c>
      <c r="M2114" s="43">
        <v>41647</v>
      </c>
      <c r="N2114" s="43" t="s">
        <v>10666</v>
      </c>
      <c r="O2114" t="s">
        <v>149</v>
      </c>
      <c r="P2114" t="s">
        <v>190</v>
      </c>
      <c r="Q2114">
        <v>1</v>
      </c>
      <c r="R2114">
        <v>0.8</v>
      </c>
      <c r="S2114">
        <v>4300</v>
      </c>
      <c r="T2114">
        <v>61.358447490000003</v>
      </c>
      <c r="U2114">
        <v>2014</v>
      </c>
      <c r="V2114" t="s">
        <v>10666</v>
      </c>
      <c r="W2114" t="s">
        <v>10666</v>
      </c>
      <c r="X2114" t="s">
        <v>10666</v>
      </c>
      <c r="Y2114" t="s">
        <v>10666</v>
      </c>
      <c r="Z2114" t="s">
        <v>820</v>
      </c>
      <c r="AA2114" s="48" t="s">
        <v>1004</v>
      </c>
      <c r="AB2114" s="41" t="s">
        <v>10743</v>
      </c>
      <c r="AC2114" t="s">
        <v>153</v>
      </c>
      <c r="AD2114" t="s">
        <v>10666</v>
      </c>
      <c r="AE2114" t="s">
        <v>10666</v>
      </c>
      <c r="AF2114" t="s">
        <v>10666</v>
      </c>
    </row>
    <row r="2115" spans="1:32">
      <c r="A2115" t="s">
        <v>994</v>
      </c>
      <c r="B2115" t="s">
        <v>995</v>
      </c>
      <c r="C2115" t="s">
        <v>996</v>
      </c>
      <c r="D2115" t="s">
        <v>350</v>
      </c>
      <c r="E2115">
        <v>40.205525999999999</v>
      </c>
      <c r="F2115">
        <v>-75.236485000000002</v>
      </c>
      <c r="G2115" t="s">
        <v>997</v>
      </c>
      <c r="H2115" t="s">
        <v>148</v>
      </c>
      <c r="I2115" t="s">
        <v>10666</v>
      </c>
      <c r="J2115" t="s">
        <v>108</v>
      </c>
      <c r="K2115" t="s">
        <v>10666</v>
      </c>
      <c r="L2115" t="s">
        <v>998</v>
      </c>
      <c r="M2115" s="43">
        <v>41673</v>
      </c>
      <c r="N2115" s="43" t="s">
        <v>10666</v>
      </c>
      <c r="O2115" t="s">
        <v>149</v>
      </c>
      <c r="P2115" t="s">
        <v>190</v>
      </c>
      <c r="Q2115">
        <v>1</v>
      </c>
      <c r="R2115">
        <v>1.0999999999999999E-2</v>
      </c>
      <c r="S2115">
        <v>72</v>
      </c>
      <c r="T2115">
        <v>74.719800750000005</v>
      </c>
      <c r="U2115">
        <v>2014</v>
      </c>
      <c r="V2115" t="s">
        <v>10666</v>
      </c>
      <c r="W2115" t="s">
        <v>10666</v>
      </c>
      <c r="X2115" t="s">
        <v>10666</v>
      </c>
      <c r="Y2115" t="s">
        <v>10666</v>
      </c>
      <c r="Z2115" t="s">
        <v>820</v>
      </c>
      <c r="AA2115" s="48" t="s">
        <v>999</v>
      </c>
      <c r="AB2115" s="41" t="s">
        <v>11327</v>
      </c>
      <c r="AC2115" t="s">
        <v>301</v>
      </c>
      <c r="AD2115" t="s">
        <v>10666</v>
      </c>
      <c r="AE2115" t="s">
        <v>10666</v>
      </c>
      <c r="AF2115" t="s">
        <v>10666</v>
      </c>
    </row>
    <row r="2116" spans="1:32">
      <c r="A2116" t="s">
        <v>990</v>
      </c>
      <c r="B2116" t="s">
        <v>991</v>
      </c>
      <c r="C2116" t="s">
        <v>917</v>
      </c>
      <c r="D2116" t="s">
        <v>146</v>
      </c>
      <c r="E2116">
        <v>38.38241944</v>
      </c>
      <c r="F2116">
        <v>-120.7887667</v>
      </c>
      <c r="G2116" t="s">
        <v>918</v>
      </c>
      <c r="H2116" t="s">
        <v>459</v>
      </c>
      <c r="I2116" t="s">
        <v>10666</v>
      </c>
      <c r="J2116" t="s">
        <v>108</v>
      </c>
      <c r="K2116" t="s">
        <v>10666</v>
      </c>
      <c r="L2116" t="s">
        <v>992</v>
      </c>
      <c r="M2116" s="43">
        <v>41848</v>
      </c>
      <c r="N2116" s="43" t="s">
        <v>10666</v>
      </c>
      <c r="O2116" t="s">
        <v>149</v>
      </c>
      <c r="P2116" t="s">
        <v>190</v>
      </c>
      <c r="Q2116">
        <v>2</v>
      </c>
      <c r="R2116">
        <v>0.16</v>
      </c>
      <c r="S2116">
        <v>564</v>
      </c>
      <c r="T2116">
        <v>40.23972603</v>
      </c>
      <c r="U2116">
        <v>2016</v>
      </c>
      <c r="V2116" t="s">
        <v>10666</v>
      </c>
      <c r="W2116" t="s">
        <v>10666</v>
      </c>
      <c r="X2116" t="s">
        <v>10666</v>
      </c>
      <c r="Y2116" t="s">
        <v>10666</v>
      </c>
      <c r="Z2116" t="s">
        <v>820</v>
      </c>
      <c r="AA2116" s="48" t="s">
        <v>993</v>
      </c>
      <c r="AB2116" s="41" t="s">
        <v>11132</v>
      </c>
      <c r="AC2116" t="s">
        <v>153</v>
      </c>
      <c r="AD2116" t="s">
        <v>10666</v>
      </c>
      <c r="AE2116" t="s">
        <v>10666</v>
      </c>
      <c r="AF2116" t="s">
        <v>10666</v>
      </c>
    </row>
    <row r="2117" spans="1:32">
      <c r="A2117" t="s">
        <v>980</v>
      </c>
      <c r="B2117" t="s">
        <v>981</v>
      </c>
      <c r="C2117" t="s">
        <v>306</v>
      </c>
      <c r="D2117" t="s">
        <v>483</v>
      </c>
      <c r="E2117">
        <v>42.132621</v>
      </c>
      <c r="F2117">
        <v>-111.775181</v>
      </c>
      <c r="G2117" t="s">
        <v>982</v>
      </c>
      <c r="H2117" t="s">
        <v>459</v>
      </c>
      <c r="I2117" t="s">
        <v>10666</v>
      </c>
      <c r="J2117" t="s">
        <v>108</v>
      </c>
      <c r="K2117" t="s">
        <v>10666</v>
      </c>
      <c r="L2117" t="s">
        <v>983</v>
      </c>
      <c r="M2117" s="43">
        <v>41962</v>
      </c>
      <c r="N2117" s="43" t="s">
        <v>10666</v>
      </c>
      <c r="O2117" t="s">
        <v>149</v>
      </c>
      <c r="P2117" t="s">
        <v>190</v>
      </c>
      <c r="Q2117">
        <v>1</v>
      </c>
      <c r="R2117">
        <v>0.45</v>
      </c>
      <c r="S2117">
        <v>2631</v>
      </c>
      <c r="T2117">
        <v>66.74277017</v>
      </c>
      <c r="U2117">
        <v>2015</v>
      </c>
      <c r="V2117" t="s">
        <v>10666</v>
      </c>
      <c r="W2117" t="s">
        <v>10666</v>
      </c>
      <c r="X2117" t="s">
        <v>10666</v>
      </c>
      <c r="Y2117" t="s">
        <v>10666</v>
      </c>
      <c r="Z2117" t="s">
        <v>820</v>
      </c>
      <c r="AA2117" s="48" t="s">
        <v>984</v>
      </c>
      <c r="AB2117" s="41" t="s">
        <v>10843</v>
      </c>
      <c r="AC2117" t="s">
        <v>153</v>
      </c>
      <c r="AD2117" t="s">
        <v>10666</v>
      </c>
      <c r="AE2117" t="s">
        <v>10666</v>
      </c>
      <c r="AF2117" t="s">
        <v>10666</v>
      </c>
    </row>
    <row r="2118" spans="1:32">
      <c r="A2118" t="s">
        <v>973</v>
      </c>
      <c r="B2118" t="s">
        <v>974</v>
      </c>
      <c r="C2118" t="s">
        <v>975</v>
      </c>
      <c r="D2118" t="s">
        <v>178</v>
      </c>
      <c r="E2118">
        <v>40.592903</v>
      </c>
      <c r="F2118">
        <v>-105.16018800000001</v>
      </c>
      <c r="G2118" t="s">
        <v>976</v>
      </c>
      <c r="H2118" t="s">
        <v>180</v>
      </c>
      <c r="I2118" t="s">
        <v>10666</v>
      </c>
      <c r="J2118" t="s">
        <v>108</v>
      </c>
      <c r="K2118" t="s">
        <v>10666</v>
      </c>
      <c r="L2118" t="s">
        <v>977</v>
      </c>
      <c r="M2118" s="43">
        <v>42173</v>
      </c>
      <c r="N2118" s="43" t="s">
        <v>10666</v>
      </c>
      <c r="O2118" t="s">
        <v>149</v>
      </c>
      <c r="P2118" t="s">
        <v>190</v>
      </c>
      <c r="Q2118">
        <v>1</v>
      </c>
      <c r="R2118">
        <v>0.1</v>
      </c>
      <c r="S2118" t="s">
        <v>10666</v>
      </c>
      <c r="T2118" t="s">
        <v>10666</v>
      </c>
      <c r="U2118">
        <v>2018</v>
      </c>
      <c r="V2118" t="s">
        <v>10666</v>
      </c>
      <c r="W2118" t="s">
        <v>10666</v>
      </c>
      <c r="X2118" t="s">
        <v>10666</v>
      </c>
      <c r="Y2118" t="s">
        <v>10666</v>
      </c>
      <c r="Z2118" t="s">
        <v>978</v>
      </c>
      <c r="AA2118" s="48" t="s">
        <v>979</v>
      </c>
      <c r="AB2118" s="41" t="s">
        <v>11283</v>
      </c>
      <c r="AC2118" t="s">
        <v>153</v>
      </c>
      <c r="AD2118" t="s">
        <v>10666</v>
      </c>
      <c r="AE2118" t="s">
        <v>10666</v>
      </c>
      <c r="AF2118" t="s">
        <v>10666</v>
      </c>
    </row>
    <row r="2119" spans="1:32">
      <c r="A2119" t="s">
        <v>961</v>
      </c>
      <c r="B2119" t="s">
        <v>962</v>
      </c>
      <c r="C2119" t="s">
        <v>817</v>
      </c>
      <c r="D2119" t="s">
        <v>146</v>
      </c>
      <c r="E2119">
        <v>34.138616669999998</v>
      </c>
      <c r="F2119">
        <v>-117.1884611</v>
      </c>
      <c r="G2119" t="s">
        <v>963</v>
      </c>
      <c r="H2119" t="s">
        <v>180</v>
      </c>
      <c r="I2119" t="s">
        <v>10666</v>
      </c>
      <c r="J2119" t="s">
        <v>108</v>
      </c>
      <c r="K2119" t="s">
        <v>10666</v>
      </c>
      <c r="L2119" t="s">
        <v>964</v>
      </c>
      <c r="M2119" s="43">
        <v>42109</v>
      </c>
      <c r="N2119" s="43" t="s">
        <v>10666</v>
      </c>
      <c r="O2119" t="s">
        <v>149</v>
      </c>
      <c r="P2119" t="s">
        <v>190</v>
      </c>
      <c r="Q2119">
        <v>2</v>
      </c>
      <c r="R2119">
        <v>0.24199999999999999</v>
      </c>
      <c r="S2119">
        <v>1035</v>
      </c>
      <c r="T2119">
        <v>48.822597080000001</v>
      </c>
      <c r="U2119">
        <v>2018</v>
      </c>
      <c r="V2119" t="s">
        <v>10666</v>
      </c>
      <c r="W2119" t="s">
        <v>10666</v>
      </c>
      <c r="X2119" t="s">
        <v>10666</v>
      </c>
      <c r="Y2119" t="s">
        <v>10666</v>
      </c>
      <c r="Z2119" t="s">
        <v>965</v>
      </c>
      <c r="AA2119" s="48" t="s">
        <v>966</v>
      </c>
      <c r="AB2119" s="41" t="s">
        <v>10678</v>
      </c>
      <c r="AC2119" t="s">
        <v>153</v>
      </c>
      <c r="AD2119" t="s">
        <v>10666</v>
      </c>
      <c r="AE2119" t="s">
        <v>10666</v>
      </c>
      <c r="AF2119" t="s">
        <v>10666</v>
      </c>
    </row>
    <row r="2120" spans="1:32">
      <c r="A2120" t="s">
        <v>955</v>
      </c>
      <c r="B2120" t="s">
        <v>956</v>
      </c>
      <c r="C2120" t="s">
        <v>429</v>
      </c>
      <c r="D2120" t="s">
        <v>195</v>
      </c>
      <c r="E2120">
        <v>45.522777779999998</v>
      </c>
      <c r="F2120">
        <v>-117.4955556</v>
      </c>
      <c r="G2120" t="s">
        <v>957</v>
      </c>
      <c r="H2120" t="s">
        <v>459</v>
      </c>
      <c r="I2120" t="s">
        <v>10666</v>
      </c>
      <c r="J2120" t="s">
        <v>108</v>
      </c>
      <c r="K2120" t="s">
        <v>10666</v>
      </c>
      <c r="L2120" t="s">
        <v>958</v>
      </c>
      <c r="M2120" s="43">
        <v>42170</v>
      </c>
      <c r="N2120" s="43" t="s">
        <v>10666</v>
      </c>
      <c r="O2120" t="s">
        <v>149</v>
      </c>
      <c r="P2120" t="s">
        <v>190</v>
      </c>
      <c r="Q2120">
        <v>1</v>
      </c>
      <c r="R2120">
        <v>1.2999999999999999E-2</v>
      </c>
      <c r="S2120">
        <v>81.900000000000006</v>
      </c>
      <c r="T2120">
        <v>71.917808219999998</v>
      </c>
      <c r="U2120">
        <v>2016</v>
      </c>
      <c r="V2120" t="s">
        <v>10666</v>
      </c>
      <c r="W2120" t="s">
        <v>10666</v>
      </c>
      <c r="X2120" t="s">
        <v>10666</v>
      </c>
      <c r="Y2120" t="s">
        <v>10666</v>
      </c>
      <c r="Z2120" t="s">
        <v>959</v>
      </c>
      <c r="AA2120" s="48" t="s">
        <v>960</v>
      </c>
      <c r="AB2120" s="41" t="s">
        <v>11089</v>
      </c>
      <c r="AC2120" t="s">
        <v>153</v>
      </c>
      <c r="AD2120" t="s">
        <v>10666</v>
      </c>
      <c r="AE2120" t="s">
        <v>10666</v>
      </c>
      <c r="AF2120" t="s">
        <v>10666</v>
      </c>
    </row>
    <row r="2121" spans="1:32">
      <c r="A2121" t="s">
        <v>950</v>
      </c>
      <c r="B2121" t="s">
        <v>951</v>
      </c>
      <c r="C2121" t="s">
        <v>569</v>
      </c>
      <c r="D2121" t="s">
        <v>146</v>
      </c>
      <c r="E2121">
        <v>32.693583330000003</v>
      </c>
      <c r="F2121">
        <v>-117.0097222</v>
      </c>
      <c r="G2121" t="s">
        <v>952</v>
      </c>
      <c r="H2121" t="s">
        <v>148</v>
      </c>
      <c r="I2121" t="s">
        <v>10666</v>
      </c>
      <c r="J2121" t="s">
        <v>108</v>
      </c>
      <c r="K2121" t="s">
        <v>10666</v>
      </c>
      <c r="L2121" t="s">
        <v>953</v>
      </c>
      <c r="M2121" s="43">
        <v>42207</v>
      </c>
      <c r="N2121" s="43" t="s">
        <v>10666</v>
      </c>
      <c r="O2121" t="s">
        <v>149</v>
      </c>
      <c r="P2121" t="s">
        <v>190</v>
      </c>
      <c r="Q2121">
        <v>2</v>
      </c>
      <c r="R2121">
        <v>0.7</v>
      </c>
      <c r="S2121">
        <v>3784</v>
      </c>
      <c r="T2121">
        <v>61.709067189999999</v>
      </c>
      <c r="U2121">
        <v>2017</v>
      </c>
      <c r="V2121" t="s">
        <v>10666</v>
      </c>
      <c r="W2121" t="s">
        <v>10666</v>
      </c>
      <c r="X2121" t="s">
        <v>10666</v>
      </c>
      <c r="Y2121" t="s">
        <v>10666</v>
      </c>
      <c r="Z2121" t="s">
        <v>820</v>
      </c>
      <c r="AA2121" s="48" t="s">
        <v>954</v>
      </c>
      <c r="AB2121" s="41" t="s">
        <v>10846</v>
      </c>
      <c r="AC2121" t="s">
        <v>153</v>
      </c>
      <c r="AD2121" t="s">
        <v>10666</v>
      </c>
      <c r="AE2121" t="s">
        <v>10666</v>
      </c>
      <c r="AF2121" t="s">
        <v>10666</v>
      </c>
    </row>
    <row r="2122" spans="1:32">
      <c r="A2122" t="s">
        <v>945</v>
      </c>
      <c r="B2122" t="s">
        <v>946</v>
      </c>
      <c r="C2122" t="s">
        <v>824</v>
      </c>
      <c r="D2122" t="s">
        <v>178</v>
      </c>
      <c r="E2122">
        <v>38.823017999999998</v>
      </c>
      <c r="F2122">
        <v>-107.712897</v>
      </c>
      <c r="G2122" t="s">
        <v>947</v>
      </c>
      <c r="H2122" t="s">
        <v>459</v>
      </c>
      <c r="I2122" t="s">
        <v>10666</v>
      </c>
      <c r="J2122" t="s">
        <v>108</v>
      </c>
      <c r="K2122" t="s">
        <v>10666</v>
      </c>
      <c r="L2122" t="s">
        <v>948</v>
      </c>
      <c r="M2122" s="43">
        <v>42327</v>
      </c>
      <c r="N2122" s="43" t="s">
        <v>10666</v>
      </c>
      <c r="O2122" t="s">
        <v>149</v>
      </c>
      <c r="P2122" t="s">
        <v>190</v>
      </c>
      <c r="Q2122">
        <v>2</v>
      </c>
      <c r="R2122">
        <v>7.6E-3</v>
      </c>
      <c r="S2122">
        <v>18</v>
      </c>
      <c r="T2122">
        <v>27.036770010000001</v>
      </c>
      <c r="U2122">
        <v>2017</v>
      </c>
      <c r="V2122" t="s">
        <v>10666</v>
      </c>
      <c r="W2122" t="s">
        <v>10666</v>
      </c>
      <c r="X2122" t="s">
        <v>10666</v>
      </c>
      <c r="Y2122" t="s">
        <v>10666</v>
      </c>
      <c r="Z2122" t="s">
        <v>827</v>
      </c>
      <c r="AA2122" s="48" t="s">
        <v>949</v>
      </c>
      <c r="AB2122" s="41" t="s">
        <v>11322</v>
      </c>
      <c r="AC2122" t="s">
        <v>153</v>
      </c>
      <c r="AD2122" t="s">
        <v>10666</v>
      </c>
      <c r="AE2122" t="s">
        <v>10666</v>
      </c>
      <c r="AF2122" t="s">
        <v>10666</v>
      </c>
    </row>
    <row r="2123" spans="1:32">
      <c r="A2123" t="s">
        <v>938</v>
      </c>
      <c r="B2123" t="s">
        <v>939</v>
      </c>
      <c r="C2123" t="s">
        <v>940</v>
      </c>
      <c r="D2123" t="s">
        <v>178</v>
      </c>
      <c r="E2123">
        <v>40.33748611</v>
      </c>
      <c r="F2123">
        <v>-104.4348056</v>
      </c>
      <c r="G2123" t="s">
        <v>941</v>
      </c>
      <c r="H2123" t="s">
        <v>459</v>
      </c>
      <c r="I2123" t="s">
        <v>10666</v>
      </c>
      <c r="J2123" t="s">
        <v>108</v>
      </c>
      <c r="K2123" t="s">
        <v>10666</v>
      </c>
      <c r="L2123" t="s">
        <v>942</v>
      </c>
      <c r="M2123" s="43">
        <v>42402</v>
      </c>
      <c r="N2123" s="43" t="s">
        <v>10666</v>
      </c>
      <c r="O2123" t="s">
        <v>149</v>
      </c>
      <c r="P2123" t="s">
        <v>190</v>
      </c>
      <c r="Q2123">
        <v>10</v>
      </c>
      <c r="R2123">
        <v>1.4999999999999999E-2</v>
      </c>
      <c r="S2123">
        <v>43</v>
      </c>
      <c r="T2123">
        <v>32.72450533</v>
      </c>
      <c r="U2123">
        <v>2017</v>
      </c>
      <c r="V2123" t="s">
        <v>10666</v>
      </c>
      <c r="W2123" t="s">
        <v>10666</v>
      </c>
      <c r="X2123" t="s">
        <v>10666</v>
      </c>
      <c r="Y2123" t="s">
        <v>10666</v>
      </c>
      <c r="Z2123" t="s">
        <v>943</v>
      </c>
      <c r="AA2123" s="48" t="s">
        <v>944</v>
      </c>
      <c r="AB2123" s="41" t="s">
        <v>11326</v>
      </c>
      <c r="AC2123" t="s">
        <v>153</v>
      </c>
      <c r="AD2123" t="s">
        <v>10666</v>
      </c>
      <c r="AE2123" t="s">
        <v>10666</v>
      </c>
      <c r="AF2123" t="s">
        <v>10666</v>
      </c>
    </row>
    <row r="2124" spans="1:32">
      <c r="A2124" t="s">
        <v>932</v>
      </c>
      <c r="B2124" t="s">
        <v>933</v>
      </c>
      <c r="C2124" t="s">
        <v>675</v>
      </c>
      <c r="D2124" t="s">
        <v>178</v>
      </c>
      <c r="E2124">
        <v>39.976880000000001</v>
      </c>
      <c r="F2124">
        <v>-107.927758</v>
      </c>
      <c r="G2124" t="s">
        <v>934</v>
      </c>
      <c r="H2124" t="s">
        <v>809</v>
      </c>
      <c r="I2124" t="s">
        <v>10666</v>
      </c>
      <c r="J2124" t="s">
        <v>108</v>
      </c>
      <c r="K2124" t="s">
        <v>10666</v>
      </c>
      <c r="L2124" t="s">
        <v>935</v>
      </c>
      <c r="M2124" s="43">
        <v>42436</v>
      </c>
      <c r="N2124" s="43" t="s">
        <v>10666</v>
      </c>
      <c r="O2124" t="s">
        <v>149</v>
      </c>
      <c r="P2124" t="s">
        <v>190</v>
      </c>
      <c r="Q2124">
        <v>1</v>
      </c>
      <c r="R2124">
        <v>0.18</v>
      </c>
      <c r="S2124">
        <v>504</v>
      </c>
      <c r="T2124">
        <v>31.963470319999999</v>
      </c>
      <c r="U2124">
        <v>2017</v>
      </c>
      <c r="V2124" t="s">
        <v>10666</v>
      </c>
      <c r="W2124" t="s">
        <v>10666</v>
      </c>
      <c r="X2124" t="s">
        <v>10666</v>
      </c>
      <c r="Y2124" t="s">
        <v>10666</v>
      </c>
      <c r="Z2124" t="s">
        <v>936</v>
      </c>
      <c r="AA2124" s="48" t="s">
        <v>937</v>
      </c>
      <c r="AB2124" s="41" t="s">
        <v>10841</v>
      </c>
      <c r="AC2124" t="s">
        <v>153</v>
      </c>
      <c r="AD2124" t="s">
        <v>10666</v>
      </c>
      <c r="AE2124" t="s">
        <v>10666</v>
      </c>
      <c r="AF2124" t="s">
        <v>10666</v>
      </c>
    </row>
    <row r="2125" spans="1:32">
      <c r="A2125" t="s">
        <v>927</v>
      </c>
      <c r="B2125" t="s">
        <v>928</v>
      </c>
      <c r="C2125" t="s">
        <v>202</v>
      </c>
      <c r="D2125" t="s">
        <v>178</v>
      </c>
      <c r="E2125">
        <v>38.220555560000001</v>
      </c>
      <c r="F2125">
        <v>-104.5141667</v>
      </c>
      <c r="G2125" t="s">
        <v>929</v>
      </c>
      <c r="H2125" t="s">
        <v>148</v>
      </c>
      <c r="I2125" t="s">
        <v>10666</v>
      </c>
      <c r="J2125" t="s">
        <v>108</v>
      </c>
      <c r="K2125" t="s">
        <v>10666</v>
      </c>
      <c r="L2125" t="s">
        <v>930</v>
      </c>
      <c r="M2125" s="43">
        <v>42489</v>
      </c>
      <c r="N2125" s="43" t="s">
        <v>10666</v>
      </c>
      <c r="O2125" t="s">
        <v>149</v>
      </c>
      <c r="P2125" t="s">
        <v>190</v>
      </c>
      <c r="Q2125">
        <v>3</v>
      </c>
      <c r="R2125">
        <v>0.04</v>
      </c>
      <c r="S2125">
        <v>40</v>
      </c>
      <c r="T2125">
        <v>11.415525110000001</v>
      </c>
      <c r="U2125">
        <v>2016</v>
      </c>
      <c r="V2125" t="s">
        <v>10666</v>
      </c>
      <c r="W2125" t="s">
        <v>10666</v>
      </c>
      <c r="X2125" t="s">
        <v>10666</v>
      </c>
      <c r="Y2125" t="s">
        <v>10666</v>
      </c>
      <c r="Z2125" t="s">
        <v>820</v>
      </c>
      <c r="AA2125" s="48" t="s">
        <v>931</v>
      </c>
      <c r="AB2125" s="41" t="s">
        <v>10689</v>
      </c>
      <c r="AC2125" t="s">
        <v>153</v>
      </c>
      <c r="AD2125" t="s">
        <v>10666</v>
      </c>
      <c r="AE2125" t="s">
        <v>10666</v>
      </c>
      <c r="AF2125" t="s">
        <v>10666</v>
      </c>
    </row>
    <row r="2126" spans="1:32">
      <c r="A2126" t="s">
        <v>10539</v>
      </c>
      <c r="B2126" t="s">
        <v>10540</v>
      </c>
      <c r="C2126" t="s">
        <v>725</v>
      </c>
      <c r="D2126" t="s">
        <v>195</v>
      </c>
      <c r="E2126">
        <v>44.264347219999998</v>
      </c>
      <c r="F2126">
        <v>-121.493375</v>
      </c>
      <c r="G2126" t="s">
        <v>726</v>
      </c>
      <c r="H2126" t="s">
        <v>180</v>
      </c>
      <c r="I2126" t="s">
        <v>10666</v>
      </c>
      <c r="J2126" t="s">
        <v>108</v>
      </c>
      <c r="K2126" t="s">
        <v>10666</v>
      </c>
      <c r="L2126" t="s">
        <v>10541</v>
      </c>
      <c r="M2126" s="43">
        <v>42537</v>
      </c>
      <c r="N2126" s="43" t="s">
        <v>10666</v>
      </c>
      <c r="O2126" t="s">
        <v>149</v>
      </c>
      <c r="P2126" t="s">
        <v>190</v>
      </c>
      <c r="Q2126">
        <v>4</v>
      </c>
      <c r="R2126">
        <v>0.19857</v>
      </c>
      <c r="S2126">
        <v>583.30799999999999</v>
      </c>
      <c r="T2126">
        <v>33.53360086</v>
      </c>
      <c r="U2126">
        <v>2019</v>
      </c>
      <c r="V2126" t="s">
        <v>10666</v>
      </c>
      <c r="W2126" t="s">
        <v>10666</v>
      </c>
      <c r="X2126" t="s">
        <v>10666</v>
      </c>
      <c r="Y2126" t="s">
        <v>10666</v>
      </c>
      <c r="Z2126" t="s">
        <v>10542</v>
      </c>
      <c r="AA2126" s="48" t="s">
        <v>1310</v>
      </c>
      <c r="AB2126" s="41" t="s">
        <v>10724</v>
      </c>
      <c r="AC2126" t="s">
        <v>153</v>
      </c>
      <c r="AD2126" t="s">
        <v>10666</v>
      </c>
      <c r="AE2126" t="s">
        <v>10666</v>
      </c>
      <c r="AF2126" t="s">
        <v>10666</v>
      </c>
    </row>
    <row r="2127" spans="1:32">
      <c r="A2127" t="s">
        <v>921</v>
      </c>
      <c r="B2127" t="s">
        <v>922</v>
      </c>
      <c r="C2127" t="s">
        <v>633</v>
      </c>
      <c r="D2127" t="s">
        <v>446</v>
      </c>
      <c r="E2127">
        <v>48.378163999999998</v>
      </c>
      <c r="F2127">
        <v>-115.55759</v>
      </c>
      <c r="G2127" t="s">
        <v>923</v>
      </c>
      <c r="H2127" t="s">
        <v>188</v>
      </c>
      <c r="I2127" t="s">
        <v>10666</v>
      </c>
      <c r="J2127" t="s">
        <v>108</v>
      </c>
      <c r="K2127" t="s">
        <v>10666</v>
      </c>
      <c r="L2127" t="s">
        <v>924</v>
      </c>
      <c r="M2127" s="43">
        <v>42544</v>
      </c>
      <c r="N2127" s="43" t="s">
        <v>10666</v>
      </c>
      <c r="O2127" t="s">
        <v>149</v>
      </c>
      <c r="P2127" t="s">
        <v>190</v>
      </c>
      <c r="Q2127">
        <v>1</v>
      </c>
      <c r="R2127">
        <v>1.7999999999999999E-2</v>
      </c>
      <c r="S2127">
        <v>145</v>
      </c>
      <c r="T2127">
        <v>91.958396750000006</v>
      </c>
      <c r="U2127">
        <v>2017</v>
      </c>
      <c r="V2127" t="s">
        <v>10666</v>
      </c>
      <c r="W2127" t="s">
        <v>10666</v>
      </c>
      <c r="X2127" t="s">
        <v>10666</v>
      </c>
      <c r="Y2127" t="s">
        <v>10666</v>
      </c>
      <c r="Z2127" t="s">
        <v>925</v>
      </c>
      <c r="AA2127" s="48" t="s">
        <v>926</v>
      </c>
      <c r="AB2127" s="41" t="s">
        <v>10977</v>
      </c>
      <c r="AC2127" t="s">
        <v>153</v>
      </c>
      <c r="AD2127" t="s">
        <v>10666</v>
      </c>
      <c r="AE2127" t="s">
        <v>10666</v>
      </c>
      <c r="AF2127" t="s">
        <v>10666</v>
      </c>
    </row>
    <row r="2128" spans="1:32">
      <c r="A2128" t="s">
        <v>915</v>
      </c>
      <c r="B2128" t="s">
        <v>916</v>
      </c>
      <c r="C2128" t="s">
        <v>917</v>
      </c>
      <c r="D2128" t="s">
        <v>146</v>
      </c>
      <c r="E2128">
        <v>38.338621000000003</v>
      </c>
      <c r="F2128">
        <v>-120.907297</v>
      </c>
      <c r="G2128" t="s">
        <v>918</v>
      </c>
      <c r="H2128" t="s">
        <v>180</v>
      </c>
      <c r="I2128" t="s">
        <v>10666</v>
      </c>
      <c r="J2128" t="s">
        <v>108</v>
      </c>
      <c r="K2128" t="s">
        <v>10666</v>
      </c>
      <c r="L2128" t="s">
        <v>919</v>
      </c>
      <c r="M2128" s="43">
        <v>42607</v>
      </c>
      <c r="N2128" s="43" t="s">
        <v>10666</v>
      </c>
      <c r="O2128" t="s">
        <v>149</v>
      </c>
      <c r="P2128" t="s">
        <v>190</v>
      </c>
      <c r="Q2128">
        <v>1</v>
      </c>
      <c r="R2128">
        <v>0.4476</v>
      </c>
      <c r="S2128">
        <v>1400</v>
      </c>
      <c r="T2128">
        <v>35.705395799999998</v>
      </c>
      <c r="U2128">
        <v>2017</v>
      </c>
      <c r="V2128" t="s">
        <v>10666</v>
      </c>
      <c r="W2128" t="s">
        <v>10666</v>
      </c>
      <c r="X2128" t="s">
        <v>10666</v>
      </c>
      <c r="Y2128" t="s">
        <v>10666</v>
      </c>
      <c r="Z2128" t="s">
        <v>820</v>
      </c>
      <c r="AA2128" s="48" t="s">
        <v>920</v>
      </c>
      <c r="AB2128" s="41" t="s">
        <v>11132</v>
      </c>
      <c r="AC2128" t="s">
        <v>153</v>
      </c>
      <c r="AD2128" t="s">
        <v>10666</v>
      </c>
      <c r="AE2128" t="s">
        <v>10666</v>
      </c>
      <c r="AF2128" t="s">
        <v>10666</v>
      </c>
    </row>
    <row r="2129" spans="1:32">
      <c r="A2129" t="s">
        <v>908</v>
      </c>
      <c r="B2129" t="s">
        <v>909</v>
      </c>
      <c r="C2129" t="s">
        <v>910</v>
      </c>
      <c r="D2129" t="s">
        <v>208</v>
      </c>
      <c r="E2129">
        <v>40.733361109999997</v>
      </c>
      <c r="F2129">
        <v>-111.4829556</v>
      </c>
      <c r="G2129" t="s">
        <v>911</v>
      </c>
      <c r="H2129" t="s">
        <v>180</v>
      </c>
      <c r="I2129" t="s">
        <v>10666</v>
      </c>
      <c r="J2129" t="s">
        <v>108</v>
      </c>
      <c r="K2129" t="s">
        <v>10666</v>
      </c>
      <c r="L2129" t="s">
        <v>912</v>
      </c>
      <c r="M2129" s="43">
        <v>42739</v>
      </c>
      <c r="N2129" s="43" t="s">
        <v>10666</v>
      </c>
      <c r="O2129" t="s">
        <v>149</v>
      </c>
      <c r="P2129" t="s">
        <v>190</v>
      </c>
      <c r="Q2129">
        <v>2</v>
      </c>
      <c r="R2129">
        <v>0.2</v>
      </c>
      <c r="S2129">
        <v>1000</v>
      </c>
      <c r="T2129">
        <v>57.077625570000002</v>
      </c>
      <c r="U2129">
        <v>2018</v>
      </c>
      <c r="V2129" t="s">
        <v>10666</v>
      </c>
      <c r="W2129" t="s">
        <v>10666</v>
      </c>
      <c r="X2129" t="s">
        <v>10666</v>
      </c>
      <c r="Y2129" t="s">
        <v>10666</v>
      </c>
      <c r="Z2129" t="s">
        <v>913</v>
      </c>
      <c r="AA2129" s="48" t="s">
        <v>914</v>
      </c>
      <c r="AB2129" s="41" t="s">
        <v>11290</v>
      </c>
      <c r="AC2129" t="s">
        <v>153</v>
      </c>
      <c r="AD2129" t="s">
        <v>10666</v>
      </c>
      <c r="AE2129" t="s">
        <v>10666</v>
      </c>
      <c r="AF2129" t="s">
        <v>10666</v>
      </c>
    </row>
    <row r="2130" spans="1:32">
      <c r="A2130" t="s">
        <v>900</v>
      </c>
      <c r="B2130" t="s">
        <v>901</v>
      </c>
      <c r="C2130" t="s">
        <v>902</v>
      </c>
      <c r="D2130" t="s">
        <v>903</v>
      </c>
      <c r="E2130">
        <v>43.330218000000002</v>
      </c>
      <c r="F2130">
        <v>-73.050135999999995</v>
      </c>
      <c r="G2130" t="s">
        <v>904</v>
      </c>
      <c r="H2130" t="s">
        <v>459</v>
      </c>
      <c r="I2130" t="s">
        <v>10666</v>
      </c>
      <c r="J2130" t="s">
        <v>108</v>
      </c>
      <c r="K2130" t="s">
        <v>10666</v>
      </c>
      <c r="L2130" t="s">
        <v>905</v>
      </c>
      <c r="M2130" s="43">
        <v>42817</v>
      </c>
      <c r="N2130" s="43" t="s">
        <v>10666</v>
      </c>
      <c r="O2130" t="s">
        <v>149</v>
      </c>
      <c r="P2130" t="s">
        <v>190</v>
      </c>
      <c r="Q2130">
        <v>2</v>
      </c>
      <c r="R2130">
        <v>1.6000000000000001E-3</v>
      </c>
      <c r="S2130">
        <v>13</v>
      </c>
      <c r="T2130">
        <v>92.75114155</v>
      </c>
      <c r="U2130">
        <v>2017</v>
      </c>
      <c r="V2130" t="s">
        <v>10666</v>
      </c>
      <c r="W2130" t="s">
        <v>10666</v>
      </c>
      <c r="X2130" t="s">
        <v>10666</v>
      </c>
      <c r="Y2130" t="s">
        <v>10666</v>
      </c>
      <c r="Z2130" t="s">
        <v>906</v>
      </c>
      <c r="AA2130" s="48" t="s">
        <v>907</v>
      </c>
      <c r="AB2130" s="41" t="s">
        <v>10742</v>
      </c>
      <c r="AC2130" t="s">
        <v>232</v>
      </c>
      <c r="AD2130" t="s">
        <v>10666</v>
      </c>
      <c r="AE2130" t="s">
        <v>10666</v>
      </c>
      <c r="AF2130" t="s">
        <v>10666</v>
      </c>
    </row>
    <row r="2131" spans="1:32">
      <c r="A2131" t="s">
        <v>870</v>
      </c>
      <c r="B2131" t="s">
        <v>871</v>
      </c>
      <c r="C2131" t="s">
        <v>872</v>
      </c>
      <c r="D2131" t="s">
        <v>873</v>
      </c>
      <c r="E2131">
        <v>44.983711999999997</v>
      </c>
      <c r="F2131">
        <v>-93.253240000000005</v>
      </c>
      <c r="G2131" t="s">
        <v>874</v>
      </c>
      <c r="H2131" t="s">
        <v>227</v>
      </c>
      <c r="I2131" t="s">
        <v>10666</v>
      </c>
      <c r="J2131" t="s">
        <v>108</v>
      </c>
      <c r="K2131" t="s">
        <v>10666</v>
      </c>
      <c r="L2131" t="s">
        <v>875</v>
      </c>
      <c r="M2131" s="43">
        <v>42251</v>
      </c>
      <c r="N2131" s="43">
        <v>60510</v>
      </c>
      <c r="O2131" t="s">
        <v>161</v>
      </c>
      <c r="P2131" t="s">
        <v>162</v>
      </c>
      <c r="Q2131">
        <v>1</v>
      </c>
      <c r="R2131">
        <v>0.6</v>
      </c>
      <c r="S2131">
        <v>3400</v>
      </c>
      <c r="T2131">
        <v>64.687975649999998</v>
      </c>
      <c r="U2131">
        <v>2017</v>
      </c>
      <c r="V2131" t="s">
        <v>10666</v>
      </c>
      <c r="W2131" t="s">
        <v>10666</v>
      </c>
      <c r="X2131" t="s">
        <v>10666</v>
      </c>
      <c r="Y2131" t="s">
        <v>10666</v>
      </c>
      <c r="Z2131" t="s">
        <v>876</v>
      </c>
      <c r="AA2131" s="48" t="s">
        <v>877</v>
      </c>
      <c r="AB2131" s="41" t="s">
        <v>11180</v>
      </c>
      <c r="AC2131" t="s">
        <v>601</v>
      </c>
      <c r="AD2131" t="s">
        <v>10666</v>
      </c>
      <c r="AE2131" t="s">
        <v>10666</v>
      </c>
      <c r="AF2131" t="s">
        <v>10666</v>
      </c>
    </row>
    <row r="2132" spans="1:32">
      <c r="A2132" t="s">
        <v>865</v>
      </c>
      <c r="B2132" t="s">
        <v>866</v>
      </c>
      <c r="C2132" t="s">
        <v>177</v>
      </c>
      <c r="D2132" t="s">
        <v>178</v>
      </c>
      <c r="E2132">
        <v>38.294169439999997</v>
      </c>
      <c r="F2132">
        <v>-107.56968329999999</v>
      </c>
      <c r="G2132" t="s">
        <v>867</v>
      </c>
      <c r="H2132" t="s">
        <v>227</v>
      </c>
      <c r="I2132" t="s">
        <v>10666</v>
      </c>
      <c r="J2132" t="s">
        <v>108</v>
      </c>
      <c r="K2132" t="s">
        <v>10666</v>
      </c>
      <c r="L2132" t="s">
        <v>868</v>
      </c>
      <c r="M2132" s="43">
        <v>42318</v>
      </c>
      <c r="N2132" s="43" t="s">
        <v>10666</v>
      </c>
      <c r="O2132" t="s">
        <v>149</v>
      </c>
      <c r="P2132" t="s">
        <v>190</v>
      </c>
      <c r="Q2132">
        <v>1</v>
      </c>
      <c r="R2132">
        <v>2E-3</v>
      </c>
      <c r="S2132">
        <v>11.4</v>
      </c>
      <c r="T2132">
        <v>65.068493149999995</v>
      </c>
      <c r="U2132">
        <v>2015</v>
      </c>
      <c r="V2132" t="s">
        <v>10666</v>
      </c>
      <c r="W2132" t="s">
        <v>10666</v>
      </c>
      <c r="X2132" t="s">
        <v>10666</v>
      </c>
      <c r="Y2132" t="s">
        <v>10666</v>
      </c>
      <c r="Z2132" t="s">
        <v>869</v>
      </c>
      <c r="AA2132" s="48" t="s">
        <v>762</v>
      </c>
      <c r="AB2132" s="41" t="s">
        <v>11311</v>
      </c>
      <c r="AC2132" t="s">
        <v>153</v>
      </c>
      <c r="AD2132" t="s">
        <v>10666</v>
      </c>
      <c r="AE2132" t="s">
        <v>10666</v>
      </c>
      <c r="AF2132" t="s">
        <v>10666</v>
      </c>
    </row>
    <row r="2133" spans="1:32">
      <c r="A2133" t="s">
        <v>859</v>
      </c>
      <c r="B2133" t="s">
        <v>860</v>
      </c>
      <c r="C2133" t="s">
        <v>861</v>
      </c>
      <c r="D2133" t="s">
        <v>483</v>
      </c>
      <c r="E2133">
        <v>44.140666670000002</v>
      </c>
      <c r="F2133">
        <v>-113.88365</v>
      </c>
      <c r="G2133" t="s">
        <v>862</v>
      </c>
      <c r="H2133" t="s">
        <v>227</v>
      </c>
      <c r="I2133" t="s">
        <v>10666</v>
      </c>
      <c r="J2133" t="s">
        <v>108</v>
      </c>
      <c r="K2133" t="s">
        <v>10666</v>
      </c>
      <c r="L2133" t="s">
        <v>863</v>
      </c>
      <c r="M2133" s="43">
        <v>41991</v>
      </c>
      <c r="N2133" s="43" t="s">
        <v>10666</v>
      </c>
      <c r="O2133" t="s">
        <v>149</v>
      </c>
      <c r="P2133" t="s">
        <v>190</v>
      </c>
      <c r="Q2133">
        <v>1</v>
      </c>
      <c r="R2133">
        <v>0.40600000000000003</v>
      </c>
      <c r="S2133">
        <v>1330</v>
      </c>
      <c r="T2133">
        <v>37.395685720000003</v>
      </c>
      <c r="U2133">
        <v>2019</v>
      </c>
      <c r="V2133" t="s">
        <v>10666</v>
      </c>
      <c r="W2133" t="s">
        <v>10666</v>
      </c>
      <c r="X2133" t="s">
        <v>10666</v>
      </c>
      <c r="Y2133" t="s">
        <v>10666</v>
      </c>
      <c r="Z2133" t="s">
        <v>752</v>
      </c>
      <c r="AA2133" s="48" t="s">
        <v>864</v>
      </c>
      <c r="AB2133" s="41" t="s">
        <v>11325</v>
      </c>
      <c r="AC2133" t="s">
        <v>153</v>
      </c>
      <c r="AD2133" t="s">
        <v>10666</v>
      </c>
      <c r="AE2133" t="s">
        <v>10666</v>
      </c>
      <c r="AF2133" t="s">
        <v>10666</v>
      </c>
    </row>
    <row r="2134" spans="1:32">
      <c r="A2134" t="s">
        <v>849</v>
      </c>
      <c r="B2134" t="s">
        <v>850</v>
      </c>
      <c r="C2134" t="s">
        <v>851</v>
      </c>
      <c r="D2134" t="s">
        <v>483</v>
      </c>
      <c r="E2134">
        <v>45.486691999999998</v>
      </c>
      <c r="F2134">
        <v>-115.32776699999999</v>
      </c>
      <c r="G2134" t="s">
        <v>852</v>
      </c>
      <c r="H2134" t="s">
        <v>227</v>
      </c>
      <c r="I2134" t="s">
        <v>10666</v>
      </c>
      <c r="J2134" t="s">
        <v>108</v>
      </c>
      <c r="K2134" t="s">
        <v>10666</v>
      </c>
      <c r="L2134" t="s">
        <v>853</v>
      </c>
      <c r="M2134" s="43">
        <v>43937</v>
      </c>
      <c r="N2134" s="43" t="s">
        <v>10666</v>
      </c>
      <c r="O2134" t="s">
        <v>149</v>
      </c>
      <c r="P2134" t="s">
        <v>190</v>
      </c>
      <c r="Q2134">
        <v>1</v>
      </c>
      <c r="R2134">
        <v>1.1000000000000001E-3</v>
      </c>
      <c r="S2134">
        <v>1.5</v>
      </c>
      <c r="T2134">
        <v>15.566625159999999</v>
      </c>
      <c r="U2134">
        <v>2020</v>
      </c>
      <c r="V2134" t="s">
        <v>10666</v>
      </c>
      <c r="W2134" t="s">
        <v>10666</v>
      </c>
      <c r="X2134" t="s">
        <v>10666</v>
      </c>
      <c r="Y2134" t="s">
        <v>10666</v>
      </c>
      <c r="Z2134" t="s">
        <v>854</v>
      </c>
      <c r="AA2134" s="48" t="s">
        <v>855</v>
      </c>
      <c r="AB2134" s="41" t="s">
        <v>10925</v>
      </c>
      <c r="AC2134" t="s">
        <v>153</v>
      </c>
      <c r="AD2134" t="s">
        <v>10666</v>
      </c>
      <c r="AE2134" t="s">
        <v>10666</v>
      </c>
      <c r="AF2134" t="s">
        <v>10666</v>
      </c>
    </row>
    <row r="2135" spans="1:32">
      <c r="A2135" t="s">
        <v>841</v>
      </c>
      <c r="B2135" t="s">
        <v>842</v>
      </c>
      <c r="C2135" t="s">
        <v>843</v>
      </c>
      <c r="D2135" t="s">
        <v>844</v>
      </c>
      <c r="E2135">
        <v>32.126612000000002</v>
      </c>
      <c r="F2135">
        <v>-106.724159</v>
      </c>
      <c r="G2135" t="s">
        <v>845</v>
      </c>
      <c r="H2135" t="s">
        <v>180</v>
      </c>
      <c r="I2135" t="s">
        <v>10666</v>
      </c>
      <c r="J2135" t="s">
        <v>108</v>
      </c>
      <c r="K2135" t="s">
        <v>10666</v>
      </c>
      <c r="L2135" t="s">
        <v>846</v>
      </c>
      <c r="M2135" s="43">
        <v>42579</v>
      </c>
      <c r="N2135" s="43" t="s">
        <v>10666</v>
      </c>
      <c r="O2135" t="s">
        <v>149</v>
      </c>
      <c r="P2135" t="s">
        <v>190</v>
      </c>
      <c r="Q2135">
        <v>2</v>
      </c>
      <c r="R2135">
        <v>0.04</v>
      </c>
      <c r="S2135">
        <v>40</v>
      </c>
      <c r="T2135">
        <v>11.415525110000001</v>
      </c>
      <c r="U2135">
        <v>2016</v>
      </c>
      <c r="V2135" t="s">
        <v>10666</v>
      </c>
      <c r="W2135" t="s">
        <v>10666</v>
      </c>
      <c r="X2135" t="s">
        <v>10666</v>
      </c>
      <c r="Y2135" t="s">
        <v>10666</v>
      </c>
      <c r="Z2135" t="s">
        <v>847</v>
      </c>
      <c r="AA2135" s="48" t="s">
        <v>848</v>
      </c>
      <c r="AB2135" s="41" t="s">
        <v>11324</v>
      </c>
      <c r="AC2135" t="s">
        <v>153</v>
      </c>
      <c r="AD2135" t="s">
        <v>10666</v>
      </c>
      <c r="AE2135" t="s">
        <v>10666</v>
      </c>
      <c r="AF2135" t="s">
        <v>10666</v>
      </c>
    </row>
    <row r="2136" spans="1:32">
      <c r="A2136" t="s">
        <v>1114</v>
      </c>
      <c r="B2136" t="s">
        <v>1115</v>
      </c>
      <c r="C2136" t="s">
        <v>1116</v>
      </c>
      <c r="D2136" t="s">
        <v>421</v>
      </c>
      <c r="E2136">
        <v>34.279432</v>
      </c>
      <c r="F2136">
        <v>-111.29725500000001</v>
      </c>
      <c r="G2136" t="s">
        <v>1117</v>
      </c>
      <c r="H2136" t="s">
        <v>188</v>
      </c>
      <c r="I2136" t="s">
        <v>10666</v>
      </c>
      <c r="J2136" t="s">
        <v>108</v>
      </c>
      <c r="K2136" t="s">
        <v>10666</v>
      </c>
      <c r="L2136" t="s">
        <v>1118</v>
      </c>
      <c r="M2136" s="43">
        <v>42692</v>
      </c>
      <c r="N2136" s="43" t="s">
        <v>10666</v>
      </c>
      <c r="O2136" t="s">
        <v>149</v>
      </c>
      <c r="P2136" t="s">
        <v>150</v>
      </c>
      <c r="Q2136">
        <v>1</v>
      </c>
      <c r="R2136">
        <v>0.2</v>
      </c>
      <c r="S2136">
        <v>1256</v>
      </c>
      <c r="T2136">
        <v>71.689497720000006</v>
      </c>
      <c r="U2136">
        <v>2020</v>
      </c>
      <c r="V2136" t="s">
        <v>10666</v>
      </c>
      <c r="W2136" t="s">
        <v>10666</v>
      </c>
      <c r="X2136" t="s">
        <v>10666</v>
      </c>
      <c r="Y2136" t="s">
        <v>10666</v>
      </c>
      <c r="Z2136" t="s">
        <v>1119</v>
      </c>
      <c r="AA2136" s="48" t="s">
        <v>1120</v>
      </c>
      <c r="AB2136" s="41" t="s">
        <v>11323</v>
      </c>
      <c r="AC2136" t="s">
        <v>153</v>
      </c>
      <c r="AD2136" t="s">
        <v>10666</v>
      </c>
      <c r="AE2136" t="s">
        <v>10666</v>
      </c>
      <c r="AF2136" t="s">
        <v>10666</v>
      </c>
    </row>
    <row r="2137" spans="1:32">
      <c r="A2137" t="s">
        <v>829</v>
      </c>
      <c r="B2137" t="s">
        <v>830</v>
      </c>
      <c r="C2137" t="s">
        <v>817</v>
      </c>
      <c r="D2137" t="s">
        <v>146</v>
      </c>
      <c r="E2137">
        <v>34.154786000000001</v>
      </c>
      <c r="F2137">
        <v>-117.397752</v>
      </c>
      <c r="G2137" t="s">
        <v>831</v>
      </c>
      <c r="H2137" t="s">
        <v>180</v>
      </c>
      <c r="I2137" t="s">
        <v>10666</v>
      </c>
      <c r="J2137" t="s">
        <v>108</v>
      </c>
      <c r="K2137" t="s">
        <v>10666</v>
      </c>
      <c r="L2137" t="s">
        <v>832</v>
      </c>
      <c r="M2137" s="43">
        <v>42237</v>
      </c>
      <c r="N2137" s="43" t="s">
        <v>10666</v>
      </c>
      <c r="O2137" t="s">
        <v>149</v>
      </c>
      <c r="P2137" t="s">
        <v>190</v>
      </c>
      <c r="Q2137">
        <v>2</v>
      </c>
      <c r="R2137">
        <v>0.48399999999999999</v>
      </c>
      <c r="S2137">
        <v>2200</v>
      </c>
      <c r="T2137">
        <v>51.888750520000002</v>
      </c>
      <c r="U2137">
        <v>2019</v>
      </c>
      <c r="V2137" t="s">
        <v>10666</v>
      </c>
      <c r="W2137" t="s">
        <v>10666</v>
      </c>
      <c r="X2137" t="s">
        <v>10666</v>
      </c>
      <c r="Y2137" t="s">
        <v>10666</v>
      </c>
      <c r="Z2137" t="s">
        <v>833</v>
      </c>
      <c r="AA2137" s="48" t="s">
        <v>834</v>
      </c>
      <c r="AB2137" s="41" t="s">
        <v>10678</v>
      </c>
      <c r="AC2137" t="s">
        <v>153</v>
      </c>
      <c r="AD2137" t="s">
        <v>10666</v>
      </c>
      <c r="AE2137" t="s">
        <v>10666</v>
      </c>
      <c r="AF2137" t="s">
        <v>10666</v>
      </c>
    </row>
    <row r="2138" spans="1:32">
      <c r="A2138" t="s">
        <v>822</v>
      </c>
      <c r="B2138" t="s">
        <v>823</v>
      </c>
      <c r="C2138" t="s">
        <v>824</v>
      </c>
      <c r="D2138" t="s">
        <v>178</v>
      </c>
      <c r="E2138">
        <v>38.879005560000003</v>
      </c>
      <c r="F2138">
        <v>-107.6162917</v>
      </c>
      <c r="G2138" t="s">
        <v>825</v>
      </c>
      <c r="H2138" t="s">
        <v>227</v>
      </c>
      <c r="I2138" t="s">
        <v>10666</v>
      </c>
      <c r="J2138" t="s">
        <v>108</v>
      </c>
      <c r="K2138" t="s">
        <v>10666</v>
      </c>
      <c r="L2138" t="s">
        <v>826</v>
      </c>
      <c r="M2138" s="43">
        <v>42641</v>
      </c>
      <c r="N2138" s="43" t="s">
        <v>10666</v>
      </c>
      <c r="O2138" t="s">
        <v>149</v>
      </c>
      <c r="P2138" t="s">
        <v>190</v>
      </c>
      <c r="Q2138">
        <v>1</v>
      </c>
      <c r="R2138">
        <v>5.0000000000000001E-3</v>
      </c>
      <c r="S2138">
        <v>1.2E-2</v>
      </c>
      <c r="T2138">
        <v>2.739726E-2</v>
      </c>
      <c r="U2138">
        <v>2019</v>
      </c>
      <c r="V2138" t="s">
        <v>10666</v>
      </c>
      <c r="W2138" t="s">
        <v>10666</v>
      </c>
      <c r="X2138" t="s">
        <v>10666</v>
      </c>
      <c r="Y2138" t="s">
        <v>10666</v>
      </c>
      <c r="Z2138" t="s">
        <v>827</v>
      </c>
      <c r="AA2138" s="48" t="s">
        <v>828</v>
      </c>
      <c r="AB2138" s="41" t="s">
        <v>11322</v>
      </c>
      <c r="AC2138" t="s">
        <v>153</v>
      </c>
      <c r="AD2138" t="s">
        <v>10666</v>
      </c>
      <c r="AE2138" t="s">
        <v>10666</v>
      </c>
      <c r="AF2138" t="s">
        <v>10666</v>
      </c>
    </row>
    <row r="2139" spans="1:32">
      <c r="A2139" t="s">
        <v>815</v>
      </c>
      <c r="B2139" t="s">
        <v>816</v>
      </c>
      <c r="C2139" t="s">
        <v>817</v>
      </c>
      <c r="D2139" t="s">
        <v>146</v>
      </c>
      <c r="E2139">
        <v>34.390472219999999</v>
      </c>
      <c r="F2139">
        <v>-117.2381111</v>
      </c>
      <c r="G2139" t="s">
        <v>818</v>
      </c>
      <c r="H2139" t="s">
        <v>180</v>
      </c>
      <c r="I2139" t="s">
        <v>10666</v>
      </c>
      <c r="J2139" t="s">
        <v>108</v>
      </c>
      <c r="K2139" t="s">
        <v>10666</v>
      </c>
      <c r="L2139" t="s">
        <v>819</v>
      </c>
      <c r="M2139" s="43">
        <v>42292</v>
      </c>
      <c r="N2139" s="43" t="s">
        <v>10666</v>
      </c>
      <c r="O2139" t="s">
        <v>149</v>
      </c>
      <c r="P2139" t="s">
        <v>190</v>
      </c>
      <c r="Q2139">
        <v>1</v>
      </c>
      <c r="R2139">
        <v>0.8</v>
      </c>
      <c r="S2139">
        <v>5424</v>
      </c>
      <c r="T2139">
        <v>77.397260270000004</v>
      </c>
      <c r="U2139">
        <v>2019</v>
      </c>
      <c r="V2139" t="s">
        <v>10666</v>
      </c>
      <c r="W2139" t="s">
        <v>10666</v>
      </c>
      <c r="X2139" t="s">
        <v>10666</v>
      </c>
      <c r="Y2139" t="s">
        <v>10666</v>
      </c>
      <c r="Z2139" t="s">
        <v>820</v>
      </c>
      <c r="AA2139" s="48" t="s">
        <v>821</v>
      </c>
      <c r="AB2139" s="41" t="s">
        <v>10678</v>
      </c>
      <c r="AC2139" t="s">
        <v>153</v>
      </c>
      <c r="AD2139" t="s">
        <v>10666</v>
      </c>
      <c r="AE2139" t="s">
        <v>10666</v>
      </c>
      <c r="AF2139" t="s">
        <v>10666</v>
      </c>
    </row>
    <row r="2140" spans="1:32">
      <c r="A2140" t="s">
        <v>10557</v>
      </c>
      <c r="B2140" t="s">
        <v>10558</v>
      </c>
      <c r="C2140" t="s">
        <v>1186</v>
      </c>
      <c r="D2140" t="s">
        <v>307</v>
      </c>
      <c r="E2140">
        <v>42.569072599999998</v>
      </c>
      <c r="F2140">
        <v>-71.881057060000003</v>
      </c>
      <c r="G2140" t="s">
        <v>10559</v>
      </c>
      <c r="H2140" t="s">
        <v>227</v>
      </c>
      <c r="I2140" t="s">
        <v>10559</v>
      </c>
      <c r="J2140" t="s">
        <v>108</v>
      </c>
      <c r="K2140" t="s">
        <v>10666</v>
      </c>
      <c r="L2140" t="s">
        <v>10560</v>
      </c>
      <c r="M2140" s="43">
        <v>41157</v>
      </c>
      <c r="N2140" s="43">
        <v>55762</v>
      </c>
      <c r="O2140" t="s">
        <v>161</v>
      </c>
      <c r="P2140" t="s">
        <v>162</v>
      </c>
      <c r="Q2140">
        <v>1</v>
      </c>
      <c r="R2140">
        <v>0.14499999999999999</v>
      </c>
      <c r="S2140">
        <v>887</v>
      </c>
      <c r="T2140">
        <v>69.831522590000006</v>
      </c>
      <c r="U2140">
        <v>2020</v>
      </c>
      <c r="V2140" t="s">
        <v>10666</v>
      </c>
      <c r="W2140" t="s">
        <v>10666</v>
      </c>
      <c r="X2140" t="s">
        <v>10666</v>
      </c>
      <c r="Y2140" t="s">
        <v>10666</v>
      </c>
      <c r="Z2140" t="s">
        <v>10561</v>
      </c>
      <c r="AA2140" s="48" t="s">
        <v>10562</v>
      </c>
      <c r="AB2140" s="41" t="s">
        <v>10822</v>
      </c>
      <c r="AC2140" t="s">
        <v>232</v>
      </c>
      <c r="AD2140" t="s">
        <v>10666</v>
      </c>
      <c r="AE2140" t="s">
        <v>166</v>
      </c>
      <c r="AF2140" t="s">
        <v>4572</v>
      </c>
    </row>
    <row r="2141" spans="1:32">
      <c r="A2141" t="s">
        <v>10598</v>
      </c>
      <c r="B2141" t="s">
        <v>10599</v>
      </c>
      <c r="C2141" t="s">
        <v>194</v>
      </c>
      <c r="D2141" t="s">
        <v>195</v>
      </c>
      <c r="E2141">
        <v>45.554174000000003</v>
      </c>
      <c r="F2141">
        <v>-122.91023199999999</v>
      </c>
      <c r="G2141" t="s">
        <v>1301</v>
      </c>
      <c r="H2141" t="s">
        <v>188</v>
      </c>
      <c r="I2141" t="s">
        <v>10666</v>
      </c>
      <c r="J2141" t="s">
        <v>108</v>
      </c>
      <c r="K2141" t="s">
        <v>10666</v>
      </c>
      <c r="L2141" t="s">
        <v>10600</v>
      </c>
      <c r="M2141" s="43">
        <v>43350</v>
      </c>
      <c r="N2141" s="43" t="s">
        <v>10666</v>
      </c>
      <c r="O2141" t="s">
        <v>149</v>
      </c>
      <c r="P2141" t="s">
        <v>190</v>
      </c>
      <c r="Q2141">
        <v>1</v>
      </c>
      <c r="R2141">
        <v>0.03</v>
      </c>
      <c r="S2141" t="s">
        <v>10666</v>
      </c>
      <c r="T2141" t="s">
        <v>10666</v>
      </c>
      <c r="U2141">
        <v>2020</v>
      </c>
      <c r="V2141" t="s">
        <v>10666</v>
      </c>
      <c r="W2141" t="s">
        <v>10666</v>
      </c>
      <c r="X2141" t="s">
        <v>10666</v>
      </c>
      <c r="Y2141" t="s">
        <v>10666</v>
      </c>
      <c r="Z2141" t="s">
        <v>188</v>
      </c>
      <c r="AA2141" s="48" t="s">
        <v>1304</v>
      </c>
      <c r="AB2141" s="41" t="s">
        <v>11318</v>
      </c>
      <c r="AC2141" t="s">
        <v>153</v>
      </c>
      <c r="AD2141" t="s">
        <v>10666</v>
      </c>
      <c r="AE2141" t="s">
        <v>10666</v>
      </c>
      <c r="AF2141" t="s">
        <v>10666</v>
      </c>
    </row>
    <row r="2142" spans="1:32">
      <c r="A2142" t="s">
        <v>10614</v>
      </c>
      <c r="B2142" t="s">
        <v>10615</v>
      </c>
      <c r="C2142" t="s">
        <v>1244</v>
      </c>
      <c r="D2142" t="s">
        <v>195</v>
      </c>
      <c r="E2142">
        <v>45.675921000000002</v>
      </c>
      <c r="F2142">
        <v>-118.767138</v>
      </c>
      <c r="G2142" t="s">
        <v>10616</v>
      </c>
      <c r="H2142" t="s">
        <v>188</v>
      </c>
      <c r="I2142" t="s">
        <v>10666</v>
      </c>
      <c r="J2142" t="s">
        <v>108</v>
      </c>
      <c r="K2142" t="s">
        <v>10666</v>
      </c>
      <c r="L2142" t="s">
        <v>1255</v>
      </c>
      <c r="M2142" s="43">
        <v>41228</v>
      </c>
      <c r="N2142" s="43" t="s">
        <v>10666</v>
      </c>
      <c r="O2142" t="s">
        <v>149</v>
      </c>
      <c r="P2142" t="s">
        <v>150</v>
      </c>
      <c r="Q2142">
        <v>4</v>
      </c>
      <c r="R2142">
        <v>0.1613</v>
      </c>
      <c r="S2142" t="s">
        <v>10666</v>
      </c>
      <c r="T2142" t="s">
        <v>10666</v>
      </c>
      <c r="U2142">
        <v>2012</v>
      </c>
      <c r="V2142" t="s">
        <v>10666</v>
      </c>
      <c r="W2142" t="s">
        <v>10666</v>
      </c>
      <c r="X2142" t="s">
        <v>10666</v>
      </c>
      <c r="Y2142" t="s">
        <v>10666</v>
      </c>
      <c r="Z2142" t="s">
        <v>10617</v>
      </c>
      <c r="AA2142" s="48" t="s">
        <v>1248</v>
      </c>
      <c r="AB2142" s="41" t="s">
        <v>11242</v>
      </c>
      <c r="AC2142" t="s">
        <v>153</v>
      </c>
      <c r="AD2142" t="s">
        <v>10666</v>
      </c>
      <c r="AE2142" t="s">
        <v>10666</v>
      </c>
      <c r="AF2142" t="s">
        <v>10666</v>
      </c>
    </row>
    <row r="2143" spans="1:32">
      <c r="A2143" t="s">
        <v>770</v>
      </c>
      <c r="B2143" t="s">
        <v>771</v>
      </c>
      <c r="C2143" t="s">
        <v>429</v>
      </c>
      <c r="D2143" t="s">
        <v>195</v>
      </c>
      <c r="E2143">
        <v>45.280999999999999</v>
      </c>
      <c r="F2143">
        <v>-117.215</v>
      </c>
      <c r="G2143" t="s">
        <v>772</v>
      </c>
      <c r="H2143" t="s">
        <v>227</v>
      </c>
      <c r="I2143" t="s">
        <v>10666</v>
      </c>
      <c r="J2143" t="s">
        <v>108</v>
      </c>
      <c r="K2143" t="s">
        <v>10666</v>
      </c>
      <c r="L2143" t="s">
        <v>773</v>
      </c>
      <c r="M2143" s="43">
        <v>42941</v>
      </c>
      <c r="N2143" s="43" t="s">
        <v>10666</v>
      </c>
      <c r="O2143" t="s">
        <v>149</v>
      </c>
      <c r="P2143" t="s">
        <v>190</v>
      </c>
      <c r="Q2143">
        <v>1</v>
      </c>
      <c r="R2143">
        <v>0.02</v>
      </c>
      <c r="S2143" t="s">
        <v>10666</v>
      </c>
      <c r="T2143" t="s">
        <v>10666</v>
      </c>
      <c r="U2143">
        <v>2020</v>
      </c>
      <c r="V2143" t="s">
        <v>10666</v>
      </c>
      <c r="W2143" t="s">
        <v>10666</v>
      </c>
      <c r="X2143" t="s">
        <v>10666</v>
      </c>
      <c r="Y2143" t="s">
        <v>10666</v>
      </c>
      <c r="Z2143" t="s">
        <v>774</v>
      </c>
      <c r="AA2143" s="48" t="s">
        <v>775</v>
      </c>
      <c r="AB2143" s="41" t="s">
        <v>11089</v>
      </c>
      <c r="AC2143" t="s">
        <v>153</v>
      </c>
      <c r="AD2143" t="s">
        <v>10666</v>
      </c>
      <c r="AE2143" t="s">
        <v>10666</v>
      </c>
      <c r="AF2143" t="s">
        <v>10666</v>
      </c>
    </row>
    <row r="2144" spans="1:32">
      <c r="A2144" t="s">
        <v>763</v>
      </c>
      <c r="B2144" t="s">
        <v>764</v>
      </c>
      <c r="C2144" t="s">
        <v>765</v>
      </c>
      <c r="D2144" t="s">
        <v>146</v>
      </c>
      <c r="E2144">
        <v>34.035880560000003</v>
      </c>
      <c r="F2144">
        <v>-117.9709861</v>
      </c>
      <c r="G2144" t="s">
        <v>766</v>
      </c>
      <c r="H2144" t="s">
        <v>227</v>
      </c>
      <c r="I2144" t="s">
        <v>10666</v>
      </c>
      <c r="J2144" t="s">
        <v>108</v>
      </c>
      <c r="K2144" t="s">
        <v>10666</v>
      </c>
      <c r="L2144" t="s">
        <v>767</v>
      </c>
      <c r="M2144" s="43">
        <v>42949</v>
      </c>
      <c r="N2144" s="43" t="s">
        <v>10666</v>
      </c>
      <c r="O2144" t="s">
        <v>149</v>
      </c>
      <c r="P2144" t="s">
        <v>190</v>
      </c>
      <c r="Q2144">
        <v>1</v>
      </c>
      <c r="R2144">
        <v>0.15</v>
      </c>
      <c r="S2144">
        <v>1200</v>
      </c>
      <c r="T2144">
        <v>91.324200910000002</v>
      </c>
      <c r="U2144">
        <v>2019</v>
      </c>
      <c r="V2144" t="s">
        <v>10666</v>
      </c>
      <c r="W2144" t="s">
        <v>10666</v>
      </c>
      <c r="X2144" t="s">
        <v>10666</v>
      </c>
      <c r="Y2144" t="s">
        <v>10666</v>
      </c>
      <c r="Z2144" t="s">
        <v>768</v>
      </c>
      <c r="AA2144" s="48" t="s">
        <v>769</v>
      </c>
      <c r="AB2144" s="41" t="s">
        <v>10721</v>
      </c>
      <c r="AC2144" t="s">
        <v>153</v>
      </c>
      <c r="AD2144" t="s">
        <v>10666</v>
      </c>
      <c r="AE2144" t="s">
        <v>10666</v>
      </c>
      <c r="AF2144" t="s">
        <v>10666</v>
      </c>
    </row>
    <row r="2145" spans="1:32">
      <c r="A2145" t="s">
        <v>757</v>
      </c>
      <c r="B2145" t="s">
        <v>758</v>
      </c>
      <c r="C2145" t="s">
        <v>177</v>
      </c>
      <c r="D2145" t="s">
        <v>178</v>
      </c>
      <c r="E2145">
        <v>38.289386110000002</v>
      </c>
      <c r="F2145">
        <v>-107.5905278</v>
      </c>
      <c r="G2145" t="s">
        <v>759</v>
      </c>
      <c r="H2145" t="s">
        <v>227</v>
      </c>
      <c r="I2145" t="s">
        <v>10666</v>
      </c>
      <c r="J2145" t="s">
        <v>108</v>
      </c>
      <c r="K2145" t="s">
        <v>10666</v>
      </c>
      <c r="L2145" t="s">
        <v>760</v>
      </c>
      <c r="M2145" s="43">
        <v>42908</v>
      </c>
      <c r="N2145" s="43" t="s">
        <v>10666</v>
      </c>
      <c r="O2145" t="s">
        <v>149</v>
      </c>
      <c r="P2145" t="s">
        <v>190</v>
      </c>
      <c r="Q2145">
        <v>2</v>
      </c>
      <c r="R2145">
        <v>6.0000000000000001E-3</v>
      </c>
      <c r="S2145">
        <v>45.9</v>
      </c>
      <c r="T2145">
        <v>87.328767119999995</v>
      </c>
      <c r="U2145">
        <v>2020</v>
      </c>
      <c r="V2145" t="s">
        <v>10666</v>
      </c>
      <c r="W2145" t="s">
        <v>10666</v>
      </c>
      <c r="X2145" t="s">
        <v>10666</v>
      </c>
      <c r="Y2145" t="s">
        <v>10666</v>
      </c>
      <c r="Z2145" t="s">
        <v>761</v>
      </c>
      <c r="AA2145" s="48" t="s">
        <v>762</v>
      </c>
      <c r="AB2145" s="41" t="s">
        <v>11311</v>
      </c>
      <c r="AC2145" t="s">
        <v>153</v>
      </c>
      <c r="AD2145" t="s">
        <v>10666</v>
      </c>
      <c r="AE2145" t="s">
        <v>10666</v>
      </c>
      <c r="AF2145" t="s">
        <v>10666</v>
      </c>
    </row>
    <row r="2146" spans="1:32">
      <c r="A2146" t="s">
        <v>751</v>
      </c>
      <c r="B2146" t="s">
        <v>752</v>
      </c>
      <c r="C2146" t="s">
        <v>753</v>
      </c>
      <c r="D2146" t="s">
        <v>195</v>
      </c>
      <c r="E2146">
        <v>44.909281999999997</v>
      </c>
      <c r="F2146">
        <v>-118.062062</v>
      </c>
      <c r="G2146" t="s">
        <v>754</v>
      </c>
      <c r="H2146" t="s">
        <v>227</v>
      </c>
      <c r="I2146" t="s">
        <v>10666</v>
      </c>
      <c r="J2146" t="s">
        <v>108</v>
      </c>
      <c r="K2146" t="s">
        <v>10666</v>
      </c>
      <c r="L2146" t="s">
        <v>755</v>
      </c>
      <c r="M2146" s="43">
        <v>44273</v>
      </c>
      <c r="N2146" s="43">
        <v>58865</v>
      </c>
      <c r="O2146" t="s">
        <v>161</v>
      </c>
      <c r="P2146" t="s">
        <v>162</v>
      </c>
      <c r="Q2146">
        <v>1</v>
      </c>
      <c r="R2146">
        <v>0.85</v>
      </c>
      <c r="S2146">
        <v>3900</v>
      </c>
      <c r="T2146">
        <v>52.377115230000001</v>
      </c>
      <c r="U2146">
        <v>2021</v>
      </c>
      <c r="V2146" t="s">
        <v>10666</v>
      </c>
      <c r="W2146" t="s">
        <v>10666</v>
      </c>
      <c r="X2146" t="s">
        <v>10666</v>
      </c>
      <c r="Y2146" t="s">
        <v>10666</v>
      </c>
      <c r="Z2146" t="s">
        <v>752</v>
      </c>
      <c r="AA2146" s="48" t="s">
        <v>756</v>
      </c>
      <c r="AB2146" s="41" t="s">
        <v>11090</v>
      </c>
      <c r="AC2146" t="s">
        <v>153</v>
      </c>
      <c r="AD2146" t="s">
        <v>10666</v>
      </c>
      <c r="AE2146" t="s">
        <v>10666</v>
      </c>
      <c r="AF2146" t="s">
        <v>10666</v>
      </c>
    </row>
    <row r="2147" spans="1:32">
      <c r="A2147" t="s">
        <v>744</v>
      </c>
      <c r="B2147" t="s">
        <v>745</v>
      </c>
      <c r="C2147" t="s">
        <v>746</v>
      </c>
      <c r="D2147" t="s">
        <v>286</v>
      </c>
      <c r="E2147">
        <v>44.335000000000001</v>
      </c>
      <c r="F2147">
        <v>-75.471400000000003</v>
      </c>
      <c r="G2147" t="s">
        <v>747</v>
      </c>
      <c r="H2147" t="s">
        <v>180</v>
      </c>
      <c r="I2147" t="s">
        <v>747</v>
      </c>
      <c r="J2147" t="s">
        <v>108</v>
      </c>
      <c r="K2147" t="s">
        <v>10666</v>
      </c>
      <c r="L2147" t="s">
        <v>748</v>
      </c>
      <c r="M2147" s="43">
        <v>44770</v>
      </c>
      <c r="N2147" s="43">
        <v>59352</v>
      </c>
      <c r="O2147" t="s">
        <v>161</v>
      </c>
      <c r="P2147" t="s">
        <v>162</v>
      </c>
      <c r="Q2147">
        <v>2</v>
      </c>
      <c r="R2147">
        <v>0.16</v>
      </c>
      <c r="S2147" t="s">
        <v>10666</v>
      </c>
      <c r="T2147" t="s">
        <v>10666</v>
      </c>
      <c r="U2147">
        <v>1927</v>
      </c>
      <c r="V2147" t="s">
        <v>10666</v>
      </c>
      <c r="W2147" t="s">
        <v>10666</v>
      </c>
      <c r="X2147" t="s">
        <v>10666</v>
      </c>
      <c r="Y2147" t="s">
        <v>10666</v>
      </c>
      <c r="Z2147" t="s">
        <v>749</v>
      </c>
      <c r="AA2147" s="48" t="s">
        <v>750</v>
      </c>
      <c r="AB2147" s="41" t="s">
        <v>10789</v>
      </c>
      <c r="AC2147" t="s">
        <v>232</v>
      </c>
      <c r="AD2147" t="s">
        <v>10666</v>
      </c>
      <c r="AE2147" t="s">
        <v>10666</v>
      </c>
      <c r="AF2147" t="s">
        <v>10666</v>
      </c>
    </row>
    <row r="2148" spans="1:32">
      <c r="A2148" t="s">
        <v>1077</v>
      </c>
      <c r="B2148" t="s">
        <v>1075</v>
      </c>
      <c r="C2148" t="s">
        <v>10666</v>
      </c>
      <c r="D2148" t="s">
        <v>186</v>
      </c>
      <c r="E2148">
        <v>59.286700000000003</v>
      </c>
      <c r="F2148">
        <v>-135.68</v>
      </c>
      <c r="G2148" t="s">
        <v>543</v>
      </c>
      <c r="H2148" t="s">
        <v>543</v>
      </c>
      <c r="I2148" t="s">
        <v>10666</v>
      </c>
      <c r="J2148" t="s">
        <v>108</v>
      </c>
      <c r="K2148" t="s">
        <v>10666</v>
      </c>
      <c r="L2148" t="s">
        <v>10666</v>
      </c>
      <c r="M2148" t="s">
        <v>10666</v>
      </c>
      <c r="N2148" s="43" t="s">
        <v>10666</v>
      </c>
      <c r="O2148" t="s">
        <v>161</v>
      </c>
      <c r="P2148" t="s">
        <v>543</v>
      </c>
      <c r="Q2148">
        <v>1</v>
      </c>
      <c r="R2148">
        <v>0.125</v>
      </c>
      <c r="S2148" t="s">
        <v>10666</v>
      </c>
      <c r="T2148" t="s">
        <v>10666</v>
      </c>
      <c r="U2148">
        <v>1954</v>
      </c>
      <c r="V2148" t="s">
        <v>10666</v>
      </c>
      <c r="W2148" t="s">
        <v>10666</v>
      </c>
      <c r="X2148" t="s">
        <v>10666</v>
      </c>
      <c r="Y2148" t="s">
        <v>10666</v>
      </c>
      <c r="Z2148" t="s">
        <v>10666</v>
      </c>
      <c r="AA2148" s="48" t="s">
        <v>1079</v>
      </c>
      <c r="AB2148" s="41" t="s">
        <v>10666</v>
      </c>
      <c r="AC2148" t="s">
        <v>10666</v>
      </c>
      <c r="AD2148" t="s">
        <v>10666</v>
      </c>
      <c r="AE2148" t="s">
        <v>10666</v>
      </c>
      <c r="AF2148" t="s">
        <v>10666</v>
      </c>
    </row>
    <row r="2149" spans="1:32">
      <c r="A2149" t="s">
        <v>730</v>
      </c>
      <c r="B2149" t="s">
        <v>731</v>
      </c>
      <c r="C2149" t="s">
        <v>732</v>
      </c>
      <c r="D2149" t="s">
        <v>157</v>
      </c>
      <c r="E2149">
        <v>48.420777999999999</v>
      </c>
      <c r="F2149">
        <v>-122.297056</v>
      </c>
      <c r="G2149" t="s">
        <v>733</v>
      </c>
      <c r="H2149" t="s">
        <v>188</v>
      </c>
      <c r="I2149" t="s">
        <v>10666</v>
      </c>
      <c r="J2149" t="s">
        <v>108</v>
      </c>
      <c r="K2149" t="s">
        <v>10666</v>
      </c>
      <c r="L2149" t="s">
        <v>734</v>
      </c>
      <c r="M2149" s="43">
        <v>44186</v>
      </c>
      <c r="N2149" s="43" t="s">
        <v>10666</v>
      </c>
      <c r="O2149" t="s">
        <v>149</v>
      </c>
      <c r="P2149" t="s">
        <v>190</v>
      </c>
      <c r="Q2149">
        <v>1</v>
      </c>
      <c r="R2149">
        <v>2.5000000000000001E-2</v>
      </c>
      <c r="S2149">
        <v>94</v>
      </c>
      <c r="T2149">
        <v>42.922374429999998</v>
      </c>
      <c r="U2149">
        <v>2021</v>
      </c>
      <c r="V2149" t="s">
        <v>10666</v>
      </c>
      <c r="W2149" t="s">
        <v>10666</v>
      </c>
      <c r="X2149" t="s">
        <v>10666</v>
      </c>
      <c r="Y2149" t="s">
        <v>10666</v>
      </c>
      <c r="Z2149" t="s">
        <v>735</v>
      </c>
      <c r="AA2149" s="48" t="s">
        <v>736</v>
      </c>
      <c r="AB2149" s="41" t="s">
        <v>11071</v>
      </c>
      <c r="AC2149" t="s">
        <v>153</v>
      </c>
      <c r="AD2149" t="s">
        <v>10666</v>
      </c>
      <c r="AE2149" t="s">
        <v>10666</v>
      </c>
      <c r="AF2149" t="s">
        <v>10666</v>
      </c>
    </row>
    <row r="2150" spans="1:32">
      <c r="A2150" t="s">
        <v>723</v>
      </c>
      <c r="B2150" t="s">
        <v>724</v>
      </c>
      <c r="C2150" t="s">
        <v>725</v>
      </c>
      <c r="D2150" t="s">
        <v>195</v>
      </c>
      <c r="E2150">
        <v>44.312767999999998</v>
      </c>
      <c r="F2150">
        <v>-121.423556</v>
      </c>
      <c r="G2150" t="s">
        <v>726</v>
      </c>
      <c r="H2150" t="s">
        <v>180</v>
      </c>
      <c r="I2150" t="s">
        <v>10666</v>
      </c>
      <c r="J2150" t="s">
        <v>108</v>
      </c>
      <c r="K2150" t="s">
        <v>10666</v>
      </c>
      <c r="L2150" t="s">
        <v>727</v>
      </c>
      <c r="M2150" s="43">
        <v>42913</v>
      </c>
      <c r="N2150" s="43" t="s">
        <v>10666</v>
      </c>
      <c r="O2150" t="s">
        <v>149</v>
      </c>
      <c r="P2150" t="s">
        <v>190</v>
      </c>
      <c r="Q2150">
        <v>1</v>
      </c>
      <c r="R2150">
        <v>0.3</v>
      </c>
      <c r="S2150">
        <v>1300</v>
      </c>
      <c r="T2150">
        <v>49.467275489999999</v>
      </c>
      <c r="U2150">
        <v>2020</v>
      </c>
      <c r="V2150" t="s">
        <v>10666</v>
      </c>
      <c r="W2150" t="s">
        <v>10666</v>
      </c>
      <c r="X2150" t="s">
        <v>10666</v>
      </c>
      <c r="Y2150" t="s">
        <v>10666</v>
      </c>
      <c r="Z2150" t="s">
        <v>728</v>
      </c>
      <c r="AA2150" s="48" t="s">
        <v>729</v>
      </c>
      <c r="AB2150" s="41" t="s">
        <v>10724</v>
      </c>
      <c r="AC2150" t="s">
        <v>153</v>
      </c>
      <c r="AD2150" t="s">
        <v>10666</v>
      </c>
      <c r="AE2150" t="s">
        <v>10666</v>
      </c>
      <c r="AF2150" t="s">
        <v>10666</v>
      </c>
    </row>
    <row r="2151" spans="1:32">
      <c r="A2151" t="s">
        <v>716</v>
      </c>
      <c r="B2151" t="s">
        <v>717</v>
      </c>
      <c r="C2151" t="s">
        <v>718</v>
      </c>
      <c r="D2151" t="s">
        <v>319</v>
      </c>
      <c r="E2151">
        <v>41.810502999999997</v>
      </c>
      <c r="F2151">
        <v>-72.925561860000002</v>
      </c>
      <c r="G2151" t="s">
        <v>719</v>
      </c>
      <c r="H2151" t="s">
        <v>188</v>
      </c>
      <c r="I2151" t="s">
        <v>10666</v>
      </c>
      <c r="J2151" t="s">
        <v>108</v>
      </c>
      <c r="K2151" t="s">
        <v>10666</v>
      </c>
      <c r="L2151" t="s">
        <v>720</v>
      </c>
      <c r="M2151" s="43">
        <v>43383</v>
      </c>
      <c r="N2151" s="43">
        <v>61636</v>
      </c>
      <c r="O2151" t="s">
        <v>161</v>
      </c>
      <c r="P2151" t="s">
        <v>162</v>
      </c>
      <c r="Q2151">
        <v>1</v>
      </c>
      <c r="R2151">
        <v>1</v>
      </c>
      <c r="S2151" t="s">
        <v>10666</v>
      </c>
      <c r="T2151" t="s">
        <v>10666</v>
      </c>
      <c r="U2151">
        <v>2021</v>
      </c>
      <c r="V2151" t="s">
        <v>10666</v>
      </c>
      <c r="W2151" t="s">
        <v>10666</v>
      </c>
      <c r="X2151" t="s">
        <v>10666</v>
      </c>
      <c r="Y2151" t="s">
        <v>10666</v>
      </c>
      <c r="Z2151" t="s">
        <v>721</v>
      </c>
      <c r="AA2151" s="48" t="s">
        <v>722</v>
      </c>
      <c r="AB2151" s="41" t="s">
        <v>10777</v>
      </c>
      <c r="AC2151" t="s">
        <v>232</v>
      </c>
      <c r="AD2151" t="s">
        <v>10666</v>
      </c>
      <c r="AE2151" t="s">
        <v>10666</v>
      </c>
      <c r="AF2151" t="s">
        <v>10666</v>
      </c>
    </row>
    <row r="2152" spans="1:32">
      <c r="A2152" t="s">
        <v>709</v>
      </c>
      <c r="B2152" t="s">
        <v>710</v>
      </c>
      <c r="C2152" t="s">
        <v>711</v>
      </c>
      <c r="D2152" t="s">
        <v>178</v>
      </c>
      <c r="E2152">
        <v>40.108221999999998</v>
      </c>
      <c r="F2152">
        <v>-105.196642</v>
      </c>
      <c r="G2152" t="s">
        <v>712</v>
      </c>
      <c r="H2152" t="s">
        <v>180</v>
      </c>
      <c r="I2152" t="s">
        <v>10666</v>
      </c>
      <c r="J2152" t="s">
        <v>108</v>
      </c>
      <c r="K2152" t="s">
        <v>10666</v>
      </c>
      <c r="L2152" t="s">
        <v>713</v>
      </c>
      <c r="M2152" s="43">
        <v>43488</v>
      </c>
      <c r="N2152" s="43" t="s">
        <v>10666</v>
      </c>
      <c r="O2152" t="s">
        <v>149</v>
      </c>
      <c r="P2152" t="s">
        <v>190</v>
      </c>
      <c r="Q2152">
        <v>1</v>
      </c>
      <c r="R2152">
        <v>0.3</v>
      </c>
      <c r="S2152">
        <v>1125</v>
      </c>
      <c r="T2152">
        <v>42.808219180000002</v>
      </c>
      <c r="U2152">
        <v>2020</v>
      </c>
      <c r="V2152" t="s">
        <v>10666</v>
      </c>
      <c r="W2152" t="s">
        <v>10666</v>
      </c>
      <c r="X2152" t="s">
        <v>10666</v>
      </c>
      <c r="Y2152" t="s">
        <v>10666</v>
      </c>
      <c r="Z2152" t="s">
        <v>714</v>
      </c>
      <c r="AA2152" s="48" t="s">
        <v>715</v>
      </c>
      <c r="AB2152" s="41" t="s">
        <v>10802</v>
      </c>
      <c r="AC2152" t="s">
        <v>153</v>
      </c>
      <c r="AD2152" t="s">
        <v>10666</v>
      </c>
      <c r="AE2152" t="s">
        <v>10666</v>
      </c>
      <c r="AF2152" t="s">
        <v>10666</v>
      </c>
    </row>
    <row r="2153" spans="1:32">
      <c r="A2153" t="s">
        <v>682</v>
      </c>
      <c r="B2153" t="s">
        <v>683</v>
      </c>
      <c r="C2153" t="s">
        <v>684</v>
      </c>
      <c r="D2153" t="s">
        <v>307</v>
      </c>
      <c r="E2153">
        <v>42.198883279999997</v>
      </c>
      <c r="F2153">
        <v>-72.610872839999999</v>
      </c>
      <c r="G2153" t="s">
        <v>685</v>
      </c>
      <c r="H2153" t="s">
        <v>148</v>
      </c>
      <c r="I2153" t="s">
        <v>10666</v>
      </c>
      <c r="J2153" t="s">
        <v>108</v>
      </c>
      <c r="K2153" t="s">
        <v>10666</v>
      </c>
      <c r="L2153" t="s">
        <v>686</v>
      </c>
      <c r="M2153" s="43">
        <v>43923</v>
      </c>
      <c r="N2153" s="43">
        <v>58531</v>
      </c>
      <c r="O2153" t="s">
        <v>149</v>
      </c>
      <c r="P2153" t="s">
        <v>162</v>
      </c>
      <c r="Q2153">
        <v>1</v>
      </c>
      <c r="R2153">
        <v>0.8</v>
      </c>
      <c r="S2153" t="s">
        <v>10666</v>
      </c>
      <c r="T2153" t="s">
        <v>10666</v>
      </c>
      <c r="U2153">
        <v>1983</v>
      </c>
      <c r="V2153" t="s">
        <v>10666</v>
      </c>
      <c r="W2153" t="s">
        <v>10666</v>
      </c>
      <c r="X2153" t="s">
        <v>10666</v>
      </c>
      <c r="Y2153" t="s">
        <v>10666</v>
      </c>
      <c r="Z2153" t="s">
        <v>687</v>
      </c>
      <c r="AA2153" s="48" t="s">
        <v>688</v>
      </c>
      <c r="AB2153" s="41" t="s">
        <v>10690</v>
      </c>
      <c r="AC2153" t="s">
        <v>232</v>
      </c>
      <c r="AD2153" t="s">
        <v>314</v>
      </c>
      <c r="AE2153" t="s">
        <v>166</v>
      </c>
      <c r="AF2153" t="s">
        <v>346</v>
      </c>
    </row>
    <row r="2154" spans="1:32">
      <c r="A2154" t="s">
        <v>677</v>
      </c>
      <c r="B2154" t="s">
        <v>678</v>
      </c>
      <c r="C2154" t="s">
        <v>679</v>
      </c>
      <c r="D2154" t="s">
        <v>208</v>
      </c>
      <c r="E2154">
        <v>41.740641660000001</v>
      </c>
      <c r="F2154">
        <v>-111.79177660000001</v>
      </c>
      <c r="G2154" t="s">
        <v>680</v>
      </c>
      <c r="H2154" t="s">
        <v>459</v>
      </c>
      <c r="I2154" t="s">
        <v>10666</v>
      </c>
      <c r="J2154" t="s">
        <v>108</v>
      </c>
      <c r="K2154" t="s">
        <v>10666</v>
      </c>
      <c r="L2154" t="s">
        <v>10666</v>
      </c>
      <c r="M2154" t="s">
        <v>10666</v>
      </c>
      <c r="N2154" s="43" t="s">
        <v>10666</v>
      </c>
      <c r="O2154" t="s">
        <v>543</v>
      </c>
      <c r="P2154" t="s">
        <v>543</v>
      </c>
      <c r="Q2154">
        <v>1</v>
      </c>
      <c r="R2154">
        <v>0.3</v>
      </c>
      <c r="S2154" t="s">
        <v>10666</v>
      </c>
      <c r="T2154" t="s">
        <v>10666</v>
      </c>
      <c r="U2154">
        <v>1911</v>
      </c>
      <c r="V2154" t="s">
        <v>10666</v>
      </c>
      <c r="W2154" t="s">
        <v>10666</v>
      </c>
      <c r="X2154" t="s">
        <v>10666</v>
      </c>
      <c r="Y2154" t="s">
        <v>10666</v>
      </c>
      <c r="Z2154" t="s">
        <v>681</v>
      </c>
      <c r="AA2154" s="48" t="s">
        <v>212</v>
      </c>
      <c r="AB2154" s="41" t="s">
        <v>10916</v>
      </c>
      <c r="AC2154" t="s">
        <v>153</v>
      </c>
      <c r="AD2154" t="s">
        <v>10666</v>
      </c>
      <c r="AE2154" t="s">
        <v>10666</v>
      </c>
      <c r="AF2154" t="s">
        <v>10666</v>
      </c>
    </row>
    <row r="2155" spans="1:32">
      <c r="A2155" t="s">
        <v>222</v>
      </c>
      <c r="B2155" t="s">
        <v>223</v>
      </c>
      <c r="C2155" t="s">
        <v>224</v>
      </c>
      <c r="D2155" t="s">
        <v>225</v>
      </c>
      <c r="E2155">
        <v>41.940593010000001</v>
      </c>
      <c r="F2155">
        <v>-71.435351209999993</v>
      </c>
      <c r="G2155" t="s">
        <v>226</v>
      </c>
      <c r="H2155" t="s">
        <v>227</v>
      </c>
      <c r="I2155" t="s">
        <v>228</v>
      </c>
      <c r="J2155" t="s">
        <v>108</v>
      </c>
      <c r="K2155" t="s">
        <v>10666</v>
      </c>
      <c r="L2155" t="s">
        <v>229</v>
      </c>
      <c r="M2155" s="43">
        <v>44098</v>
      </c>
      <c r="N2155" s="43" t="s">
        <v>10666</v>
      </c>
      <c r="O2155" t="s">
        <v>161</v>
      </c>
      <c r="P2155" t="s">
        <v>150</v>
      </c>
      <c r="Q2155">
        <v>1</v>
      </c>
      <c r="R2155">
        <v>0.43</v>
      </c>
      <c r="S2155" t="s">
        <v>10666</v>
      </c>
      <c r="T2155" t="s">
        <v>10666</v>
      </c>
      <c r="U2155">
        <v>2023</v>
      </c>
      <c r="V2155" t="s">
        <v>10666</v>
      </c>
      <c r="W2155" t="s">
        <v>10666</v>
      </c>
      <c r="X2155" t="s">
        <v>10666</v>
      </c>
      <c r="Y2155" t="s">
        <v>10666</v>
      </c>
      <c r="Z2155" t="s">
        <v>230</v>
      </c>
      <c r="AA2155" s="48" t="s">
        <v>231</v>
      </c>
      <c r="AB2155" s="41" t="s">
        <v>10935</v>
      </c>
      <c r="AC2155" t="s">
        <v>232</v>
      </c>
      <c r="AD2155" t="s">
        <v>10666</v>
      </c>
      <c r="AE2155" t="s">
        <v>10666</v>
      </c>
      <c r="AF2155" t="s">
        <v>10666</v>
      </c>
    </row>
    <row r="2156" spans="1:32">
      <c r="A2156" t="s">
        <v>175</v>
      </c>
      <c r="B2156" t="s">
        <v>176</v>
      </c>
      <c r="C2156" t="s">
        <v>177</v>
      </c>
      <c r="D2156" t="s">
        <v>178</v>
      </c>
      <c r="E2156">
        <v>38.818534999999997</v>
      </c>
      <c r="F2156">
        <v>-106.608495</v>
      </c>
      <c r="G2156" t="s">
        <v>179</v>
      </c>
      <c r="H2156" t="s">
        <v>180</v>
      </c>
      <c r="I2156" t="s">
        <v>37</v>
      </c>
      <c r="J2156" t="s">
        <v>108</v>
      </c>
      <c r="K2156" t="s">
        <v>10666</v>
      </c>
      <c r="L2156" t="s">
        <v>181</v>
      </c>
      <c r="M2156" s="43">
        <v>45627</v>
      </c>
      <c r="N2156" s="43" t="s">
        <v>10666</v>
      </c>
      <c r="O2156" t="s">
        <v>161</v>
      </c>
      <c r="P2156" t="s">
        <v>182</v>
      </c>
      <c r="Q2156">
        <v>1</v>
      </c>
      <c r="R2156">
        <v>0.5</v>
      </c>
      <c r="S2156">
        <v>3800</v>
      </c>
      <c r="T2156">
        <v>86.75799087</v>
      </c>
      <c r="U2156">
        <v>2024</v>
      </c>
      <c r="V2156" t="s">
        <v>10666</v>
      </c>
      <c r="W2156" t="s">
        <v>10666</v>
      </c>
      <c r="X2156" t="s">
        <v>10666</v>
      </c>
      <c r="Y2156" t="s">
        <v>10666</v>
      </c>
      <c r="Z2156" t="s">
        <v>183</v>
      </c>
      <c r="AA2156" s="48" t="s">
        <v>11445</v>
      </c>
      <c r="AB2156" s="41" t="s">
        <v>11311</v>
      </c>
      <c r="AC2156" t="s">
        <v>153</v>
      </c>
      <c r="AD2156" t="s">
        <v>10666</v>
      </c>
      <c r="AE2156" t="s">
        <v>10666</v>
      </c>
      <c r="AF2156" t="s">
        <v>10666</v>
      </c>
    </row>
    <row r="2157" spans="1:32">
      <c r="A2157" t="s">
        <v>192</v>
      </c>
      <c r="B2157" t="s">
        <v>193</v>
      </c>
      <c r="C2157" t="s">
        <v>194</v>
      </c>
      <c r="D2157" t="s">
        <v>195</v>
      </c>
      <c r="E2157">
        <v>45.459307000000003</v>
      </c>
      <c r="F2157">
        <v>-122.82722800000001</v>
      </c>
      <c r="G2157" t="s">
        <v>196</v>
      </c>
      <c r="H2157" t="s">
        <v>188</v>
      </c>
      <c r="I2157" t="s">
        <v>10666</v>
      </c>
      <c r="J2157" t="s">
        <v>108</v>
      </c>
      <c r="K2157" t="s">
        <v>10666</v>
      </c>
      <c r="L2157" t="s">
        <v>197</v>
      </c>
      <c r="M2157" s="43">
        <v>44594</v>
      </c>
      <c r="N2157" s="43" t="s">
        <v>10666</v>
      </c>
      <c r="O2157" t="s">
        <v>149</v>
      </c>
      <c r="P2157" t="s">
        <v>190</v>
      </c>
      <c r="Q2157">
        <v>2</v>
      </c>
      <c r="R2157">
        <v>0.2</v>
      </c>
      <c r="S2157">
        <v>426</v>
      </c>
      <c r="T2157">
        <v>24.315068490000002</v>
      </c>
      <c r="U2157">
        <v>2024</v>
      </c>
      <c r="V2157" t="s">
        <v>10666</v>
      </c>
      <c r="W2157" t="s">
        <v>10666</v>
      </c>
      <c r="X2157" t="s">
        <v>10666</v>
      </c>
      <c r="Y2157" t="s">
        <v>10666</v>
      </c>
      <c r="Z2157" t="s">
        <v>198</v>
      </c>
      <c r="AA2157" s="48" t="s">
        <v>199</v>
      </c>
      <c r="AB2157" s="41" t="s">
        <v>11318</v>
      </c>
      <c r="AC2157" t="s">
        <v>153</v>
      </c>
      <c r="AD2157" t="s">
        <v>10666</v>
      </c>
      <c r="AE2157" t="s">
        <v>10666</v>
      </c>
      <c r="AF2157" t="s">
        <v>10666</v>
      </c>
    </row>
    <row r="2158" spans="1:32">
      <c r="A2158" t="s">
        <v>200</v>
      </c>
      <c r="B2158" t="s">
        <v>201</v>
      </c>
      <c r="C2158" t="s">
        <v>202</v>
      </c>
      <c r="D2158" t="s">
        <v>178</v>
      </c>
      <c r="E2158">
        <v>38.272641999999998</v>
      </c>
      <c r="F2158">
        <v>-104.647931</v>
      </c>
      <c r="G2158" t="s">
        <v>203</v>
      </c>
      <c r="H2158" t="s">
        <v>188</v>
      </c>
      <c r="I2158" t="s">
        <v>10666</v>
      </c>
      <c r="J2158" t="s">
        <v>108</v>
      </c>
      <c r="K2158" t="s">
        <v>10666</v>
      </c>
      <c r="L2158" t="s">
        <v>204</v>
      </c>
      <c r="M2158" s="43">
        <v>43733</v>
      </c>
      <c r="N2158" s="43" t="s">
        <v>10666</v>
      </c>
      <c r="O2158" t="s">
        <v>149</v>
      </c>
      <c r="P2158" t="s">
        <v>190</v>
      </c>
      <c r="Q2158">
        <v>1</v>
      </c>
      <c r="R2158">
        <v>0.5</v>
      </c>
      <c r="S2158" t="s">
        <v>10666</v>
      </c>
      <c r="T2158" t="s">
        <v>10666</v>
      </c>
      <c r="U2158">
        <v>2024</v>
      </c>
      <c r="V2158" t="s">
        <v>10666</v>
      </c>
      <c r="W2158" t="s">
        <v>10666</v>
      </c>
      <c r="X2158" t="s">
        <v>10666</v>
      </c>
      <c r="Y2158" t="s">
        <v>10666</v>
      </c>
      <c r="Z2158" t="s">
        <v>205</v>
      </c>
      <c r="AA2158" s="48" t="s">
        <v>206</v>
      </c>
      <c r="AB2158" s="41" t="s">
        <v>10689</v>
      </c>
      <c r="AC2158" t="s">
        <v>153</v>
      </c>
      <c r="AD2158" t="s">
        <v>10666</v>
      </c>
      <c r="AE2158" t="s">
        <v>10666</v>
      </c>
      <c r="AF2158" t="s">
        <v>10666</v>
      </c>
    </row>
    <row r="2159" spans="1:32">
      <c r="A2159" t="s">
        <v>143</v>
      </c>
      <c r="B2159" t="s">
        <v>144</v>
      </c>
      <c r="C2159" t="s">
        <v>145</v>
      </c>
      <c r="D2159" t="s">
        <v>146</v>
      </c>
      <c r="E2159">
        <v>38.63724311</v>
      </c>
      <c r="F2159">
        <v>-121.0597957</v>
      </c>
      <c r="G2159" t="s">
        <v>147</v>
      </c>
      <c r="H2159" t="s">
        <v>148</v>
      </c>
      <c r="I2159" t="s">
        <v>10666</v>
      </c>
      <c r="J2159" t="s">
        <v>108</v>
      </c>
      <c r="K2159" t="s">
        <v>10666</v>
      </c>
      <c r="L2159" t="s">
        <v>11321</v>
      </c>
      <c r="M2159" s="43">
        <v>40521</v>
      </c>
      <c r="N2159" s="43" t="s">
        <v>10666</v>
      </c>
      <c r="O2159" t="s">
        <v>149</v>
      </c>
      <c r="P2159" t="s">
        <v>150</v>
      </c>
      <c r="Q2159">
        <v>2</v>
      </c>
      <c r="R2159">
        <v>0.42</v>
      </c>
      <c r="S2159" t="s">
        <v>10666</v>
      </c>
      <c r="T2159" t="s">
        <v>10666</v>
      </c>
      <c r="U2159">
        <v>2016</v>
      </c>
      <c r="V2159" t="s">
        <v>10666</v>
      </c>
      <c r="W2159" t="s">
        <v>10666</v>
      </c>
      <c r="X2159" t="s">
        <v>10666</v>
      </c>
      <c r="Y2159" t="s">
        <v>10666</v>
      </c>
      <c r="Z2159" t="s">
        <v>151</v>
      </c>
      <c r="AA2159" s="48" t="s">
        <v>152</v>
      </c>
      <c r="AB2159" s="41" t="s">
        <v>10929</v>
      </c>
      <c r="AC2159" t="s">
        <v>153</v>
      </c>
      <c r="AD2159" t="s">
        <v>10666</v>
      </c>
      <c r="AE2159" t="s">
        <v>10666</v>
      </c>
      <c r="AF2159" t="s">
        <v>10666</v>
      </c>
    </row>
    <row r="2160" spans="1:32">
      <c r="A2160" t="s">
        <v>207</v>
      </c>
      <c r="B2160" t="s">
        <v>11320</v>
      </c>
      <c r="C2160" t="s">
        <v>679</v>
      </c>
      <c r="D2160" t="s">
        <v>208</v>
      </c>
      <c r="E2160">
        <v>41.745170600000002</v>
      </c>
      <c r="F2160">
        <v>-111.78754669999999</v>
      </c>
      <c r="G2160" t="s">
        <v>209</v>
      </c>
      <c r="H2160" t="s">
        <v>188</v>
      </c>
      <c r="I2160" t="s">
        <v>10666</v>
      </c>
      <c r="J2160" t="s">
        <v>108</v>
      </c>
      <c r="K2160" t="s">
        <v>10666</v>
      </c>
      <c r="L2160" t="s">
        <v>210</v>
      </c>
      <c r="M2160" s="43">
        <v>40554</v>
      </c>
      <c r="N2160" s="43" t="s">
        <v>10666</v>
      </c>
      <c r="O2160" t="s">
        <v>149</v>
      </c>
      <c r="P2160" t="s">
        <v>150</v>
      </c>
      <c r="Q2160">
        <v>1</v>
      </c>
      <c r="R2160">
        <v>0.2</v>
      </c>
      <c r="S2160">
        <v>930</v>
      </c>
      <c r="T2160">
        <v>53.082191780000002</v>
      </c>
      <c r="U2160">
        <v>2011</v>
      </c>
      <c r="V2160" t="s">
        <v>10666</v>
      </c>
      <c r="W2160" t="s">
        <v>10666</v>
      </c>
      <c r="X2160" t="s">
        <v>10666</v>
      </c>
      <c r="Y2160" t="s">
        <v>10666</v>
      </c>
      <c r="Z2160" t="s">
        <v>211</v>
      </c>
      <c r="AA2160" s="48" t="s">
        <v>212</v>
      </c>
      <c r="AB2160" s="41" t="s">
        <v>10916</v>
      </c>
      <c r="AC2160" t="s">
        <v>153</v>
      </c>
      <c r="AD2160" t="s">
        <v>10666</v>
      </c>
      <c r="AE2160" t="s">
        <v>10666</v>
      </c>
      <c r="AF2160" t="s">
        <v>10666</v>
      </c>
    </row>
    <row r="2161" spans="1:32">
      <c r="A2161" t="s">
        <v>1080</v>
      </c>
      <c r="B2161" t="s">
        <v>1081</v>
      </c>
      <c r="C2161" t="s">
        <v>10666</v>
      </c>
      <c r="D2161" t="s">
        <v>186</v>
      </c>
      <c r="E2161">
        <v>54.136040000000001</v>
      </c>
      <c r="F2161">
        <v>-165.77296000000001</v>
      </c>
      <c r="G2161" t="s">
        <v>1082</v>
      </c>
      <c r="H2161" t="s">
        <v>148</v>
      </c>
      <c r="I2161" t="s">
        <v>1082</v>
      </c>
      <c r="J2161" t="s">
        <v>108</v>
      </c>
      <c r="K2161" t="s">
        <v>10666</v>
      </c>
      <c r="L2161" t="s">
        <v>10666</v>
      </c>
      <c r="M2161" t="s">
        <v>10666</v>
      </c>
      <c r="N2161" s="43" t="s">
        <v>10666</v>
      </c>
      <c r="O2161" t="s">
        <v>10666</v>
      </c>
      <c r="P2161" t="s">
        <v>543</v>
      </c>
      <c r="Q2161">
        <v>1</v>
      </c>
      <c r="R2161">
        <v>0.28399999999999997</v>
      </c>
      <c r="S2161" t="s">
        <v>10666</v>
      </c>
      <c r="T2161" t="s">
        <v>10666</v>
      </c>
      <c r="U2161">
        <v>1954</v>
      </c>
      <c r="V2161" t="s">
        <v>10666</v>
      </c>
      <c r="W2161" t="s">
        <v>10666</v>
      </c>
      <c r="X2161" t="s">
        <v>10666</v>
      </c>
      <c r="Y2161" t="s">
        <v>10666</v>
      </c>
      <c r="Z2161" t="s">
        <v>10666</v>
      </c>
      <c r="AA2161" s="48" t="s">
        <v>1083</v>
      </c>
      <c r="AB2161" s="41" t="s">
        <v>10666</v>
      </c>
      <c r="AC2161" t="s">
        <v>10666</v>
      </c>
      <c r="AD2161" t="s">
        <v>10666</v>
      </c>
      <c r="AE2161" t="s">
        <v>10666</v>
      </c>
      <c r="AF2161" t="s">
        <v>10666</v>
      </c>
    </row>
    <row r="2162" spans="1:32">
      <c r="A2162" t="s">
        <v>11319</v>
      </c>
      <c r="B2162" t="s">
        <v>193</v>
      </c>
      <c r="C2162" t="s">
        <v>194</v>
      </c>
      <c r="D2162" t="s">
        <v>195</v>
      </c>
      <c r="E2162">
        <v>45.459307000000003</v>
      </c>
      <c r="F2162">
        <v>-122.82722800000001</v>
      </c>
      <c r="G2162" t="s">
        <v>196</v>
      </c>
      <c r="H2162" t="s">
        <v>188</v>
      </c>
      <c r="I2162" t="s">
        <v>10666</v>
      </c>
      <c r="J2162" t="s">
        <v>108</v>
      </c>
      <c r="K2162" t="s">
        <v>10666</v>
      </c>
      <c r="L2162" t="s">
        <v>197</v>
      </c>
      <c r="M2162" s="43">
        <v>44594</v>
      </c>
      <c r="N2162" s="43" t="s">
        <v>10666</v>
      </c>
      <c r="O2162" t="s">
        <v>149</v>
      </c>
      <c r="P2162" t="s">
        <v>190</v>
      </c>
      <c r="Q2162">
        <v>1</v>
      </c>
      <c r="R2162">
        <v>0.2</v>
      </c>
      <c r="S2162" t="s">
        <v>10666</v>
      </c>
      <c r="T2162" t="s">
        <v>10666</v>
      </c>
      <c r="U2162">
        <v>2024</v>
      </c>
      <c r="V2162" t="s">
        <v>10666</v>
      </c>
      <c r="W2162" t="s">
        <v>10666</v>
      </c>
      <c r="X2162" t="s">
        <v>10666</v>
      </c>
      <c r="Y2162" t="s">
        <v>10666</v>
      </c>
      <c r="Z2162" t="s">
        <v>10666</v>
      </c>
      <c r="AA2162" s="49" t="s">
        <v>10666</v>
      </c>
      <c r="AB2162" s="41" t="s">
        <v>11318</v>
      </c>
      <c r="AC2162" t="s">
        <v>153</v>
      </c>
      <c r="AD2162" t="s">
        <v>10666</v>
      </c>
      <c r="AE2162" t="s">
        <v>10666</v>
      </c>
      <c r="AF2162" t="s">
        <v>10666</v>
      </c>
    </row>
    <row r="2163" spans="1:32">
      <c r="A2163" t="s">
        <v>10323</v>
      </c>
      <c r="B2163" t="s">
        <v>10324</v>
      </c>
      <c r="C2163" t="s">
        <v>1012</v>
      </c>
      <c r="D2163" t="s">
        <v>208</v>
      </c>
      <c r="E2163">
        <v>40.016666669999999</v>
      </c>
      <c r="F2163">
        <v>-111.7166667</v>
      </c>
      <c r="G2163" t="s">
        <v>10325</v>
      </c>
      <c r="H2163" t="s">
        <v>247</v>
      </c>
      <c r="I2163" t="s">
        <v>416</v>
      </c>
      <c r="J2163" t="s">
        <v>108</v>
      </c>
      <c r="K2163">
        <v>3692</v>
      </c>
      <c r="L2163" t="s">
        <v>10666</v>
      </c>
      <c r="M2163" t="s">
        <v>10666</v>
      </c>
      <c r="N2163" s="43" t="s">
        <v>10666</v>
      </c>
      <c r="O2163" t="s">
        <v>10666</v>
      </c>
      <c r="P2163" t="s">
        <v>171</v>
      </c>
      <c r="Q2163">
        <v>1</v>
      </c>
      <c r="R2163">
        <v>0.4</v>
      </c>
      <c r="S2163" t="s">
        <v>10666</v>
      </c>
      <c r="T2163" t="s">
        <v>10666</v>
      </c>
      <c r="U2163">
        <v>1941</v>
      </c>
      <c r="V2163" t="s">
        <v>10666</v>
      </c>
      <c r="W2163" t="s">
        <v>10666</v>
      </c>
      <c r="X2163" t="s">
        <v>10666</v>
      </c>
      <c r="Y2163" t="s">
        <v>10666</v>
      </c>
      <c r="Z2163" t="s">
        <v>10326</v>
      </c>
      <c r="AA2163" s="48" t="s">
        <v>10327</v>
      </c>
      <c r="AB2163" s="41" t="s">
        <v>11082</v>
      </c>
      <c r="AC2163" t="s">
        <v>153</v>
      </c>
      <c r="AD2163" t="s">
        <v>10666</v>
      </c>
      <c r="AE2163" t="s">
        <v>10666</v>
      </c>
      <c r="AF2163" t="s">
        <v>10666</v>
      </c>
    </row>
    <row r="2164" spans="1:32">
      <c r="A2164" t="s">
        <v>4859</v>
      </c>
      <c r="B2164" t="s">
        <v>4860</v>
      </c>
      <c r="C2164" t="s">
        <v>1276</v>
      </c>
      <c r="D2164" t="s">
        <v>295</v>
      </c>
      <c r="E2164">
        <v>46.333300000000001</v>
      </c>
      <c r="F2164">
        <v>-86.85</v>
      </c>
      <c r="G2164" t="s">
        <v>4861</v>
      </c>
      <c r="H2164" t="s">
        <v>247</v>
      </c>
      <c r="I2164" t="s">
        <v>4861</v>
      </c>
      <c r="J2164" t="s">
        <v>108</v>
      </c>
      <c r="K2164">
        <v>7117</v>
      </c>
      <c r="L2164" t="s">
        <v>4862</v>
      </c>
      <c r="M2164" s="43">
        <v>35607</v>
      </c>
      <c r="N2164" s="43">
        <v>50191</v>
      </c>
      <c r="O2164" t="s">
        <v>161</v>
      </c>
      <c r="P2164" t="s">
        <v>162</v>
      </c>
      <c r="Q2164">
        <v>2</v>
      </c>
      <c r="R2164">
        <v>0.9</v>
      </c>
      <c r="S2164" t="s">
        <v>10666</v>
      </c>
      <c r="T2164" t="s">
        <v>10666</v>
      </c>
      <c r="U2164">
        <v>1910</v>
      </c>
      <c r="V2164" t="s">
        <v>10666</v>
      </c>
      <c r="W2164" t="s">
        <v>10666</v>
      </c>
      <c r="X2164" t="s">
        <v>10666</v>
      </c>
      <c r="Y2164" t="s">
        <v>10666</v>
      </c>
      <c r="Z2164" t="s">
        <v>4863</v>
      </c>
      <c r="AA2164" s="48" t="s">
        <v>11227</v>
      </c>
      <c r="AB2164" s="41" t="s">
        <v>11226</v>
      </c>
      <c r="AC2164" t="s">
        <v>601</v>
      </c>
      <c r="AD2164" t="s">
        <v>10666</v>
      </c>
      <c r="AE2164" t="s">
        <v>10666</v>
      </c>
      <c r="AF2164" t="s">
        <v>10666</v>
      </c>
    </row>
    <row r="2165" spans="1:32">
      <c r="A2165" t="s">
        <v>9734</v>
      </c>
      <c r="B2165" t="s">
        <v>9735</v>
      </c>
      <c r="C2165" t="s">
        <v>2069</v>
      </c>
      <c r="D2165" t="s">
        <v>903</v>
      </c>
      <c r="E2165">
        <v>43.6051</v>
      </c>
      <c r="F2165">
        <v>-72.359700000000004</v>
      </c>
      <c r="G2165" t="s">
        <v>9736</v>
      </c>
      <c r="H2165" t="s">
        <v>809</v>
      </c>
      <c r="I2165" t="s">
        <v>9539</v>
      </c>
      <c r="J2165" t="s">
        <v>108</v>
      </c>
      <c r="K2165">
        <v>590</v>
      </c>
      <c r="L2165" t="s">
        <v>9737</v>
      </c>
      <c r="M2165" s="43">
        <v>44973</v>
      </c>
      <c r="N2165" s="43">
        <v>63220</v>
      </c>
      <c r="O2165" t="s">
        <v>10666</v>
      </c>
      <c r="P2165" t="s">
        <v>162</v>
      </c>
      <c r="Q2165">
        <v>1</v>
      </c>
      <c r="R2165">
        <v>4</v>
      </c>
      <c r="S2165" t="s">
        <v>10666</v>
      </c>
      <c r="T2165" t="s">
        <v>10666</v>
      </c>
      <c r="U2165">
        <v>1985</v>
      </c>
      <c r="V2165" t="s">
        <v>10666</v>
      </c>
      <c r="W2165" t="s">
        <v>10666</v>
      </c>
      <c r="X2165" t="s">
        <v>10666</v>
      </c>
      <c r="Y2165" t="s">
        <v>10666</v>
      </c>
      <c r="Z2165" t="s">
        <v>3541</v>
      </c>
      <c r="AA2165" s="48" t="s">
        <v>3542</v>
      </c>
      <c r="AB2165" s="41" t="s">
        <v>10950</v>
      </c>
      <c r="AC2165" t="s">
        <v>232</v>
      </c>
      <c r="AD2165" t="s">
        <v>10666</v>
      </c>
      <c r="AE2165" t="s">
        <v>10666</v>
      </c>
      <c r="AF2165" t="s">
        <v>10666</v>
      </c>
    </row>
    <row r="2166" spans="1:32">
      <c r="A2166" t="s">
        <v>11141</v>
      </c>
      <c r="B2166" t="s">
        <v>10295</v>
      </c>
      <c r="C2166" t="s">
        <v>257</v>
      </c>
      <c r="D2166" t="s">
        <v>146</v>
      </c>
      <c r="E2166">
        <v>36.998871999999999</v>
      </c>
      <c r="F2166">
        <v>-119.704696</v>
      </c>
      <c r="G2166" t="s">
        <v>11135</v>
      </c>
      <c r="H2166" t="s">
        <v>148</v>
      </c>
      <c r="I2166" t="s">
        <v>10296</v>
      </c>
      <c r="J2166" t="s">
        <v>108</v>
      </c>
      <c r="K2166" t="s">
        <v>10666</v>
      </c>
      <c r="L2166" t="s">
        <v>10297</v>
      </c>
      <c r="M2166" s="43">
        <v>33374</v>
      </c>
      <c r="N2166" s="43">
        <v>48457</v>
      </c>
      <c r="O2166" t="s">
        <v>10666</v>
      </c>
      <c r="P2166" t="s">
        <v>162</v>
      </c>
      <c r="Q2166">
        <v>1</v>
      </c>
      <c r="R2166">
        <v>0.52</v>
      </c>
      <c r="S2166" t="s">
        <v>10666</v>
      </c>
      <c r="T2166" t="s">
        <v>10666</v>
      </c>
      <c r="U2166">
        <v>1991</v>
      </c>
      <c r="V2166" t="s">
        <v>10666</v>
      </c>
      <c r="W2166" t="s">
        <v>10666</v>
      </c>
      <c r="X2166" t="s">
        <v>10666</v>
      </c>
      <c r="Y2166" t="s">
        <v>10666</v>
      </c>
      <c r="Z2166" t="s">
        <v>10298</v>
      </c>
      <c r="AA2166" s="48" t="s">
        <v>11134</v>
      </c>
      <c r="AB2166" s="41" t="s">
        <v>10670</v>
      </c>
      <c r="AC2166" t="s">
        <v>153</v>
      </c>
      <c r="AD2166" t="s">
        <v>263</v>
      </c>
      <c r="AE2166" t="s">
        <v>220</v>
      </c>
      <c r="AF2166" t="s">
        <v>259</v>
      </c>
    </row>
    <row r="2167" spans="1:32">
      <c r="A2167" t="s">
        <v>11137</v>
      </c>
      <c r="B2167" t="s">
        <v>11136</v>
      </c>
      <c r="C2167" t="s">
        <v>257</v>
      </c>
      <c r="D2167" t="s">
        <v>146</v>
      </c>
      <c r="E2167">
        <v>36.999155000000002</v>
      </c>
      <c r="F2167">
        <v>-119.70544700000001</v>
      </c>
      <c r="G2167" t="s">
        <v>11135</v>
      </c>
      <c r="H2167" t="s">
        <v>148</v>
      </c>
      <c r="I2167" t="s">
        <v>10296</v>
      </c>
      <c r="J2167" t="s">
        <v>108</v>
      </c>
      <c r="K2167" t="s">
        <v>10666</v>
      </c>
      <c r="L2167" t="s">
        <v>10297</v>
      </c>
      <c r="M2167" s="43">
        <v>33374</v>
      </c>
      <c r="N2167" s="43">
        <v>48457</v>
      </c>
      <c r="O2167" t="s">
        <v>10666</v>
      </c>
      <c r="P2167" t="s">
        <v>162</v>
      </c>
      <c r="Q2167">
        <v>1</v>
      </c>
      <c r="R2167">
        <v>7.03</v>
      </c>
      <c r="S2167" t="s">
        <v>10666</v>
      </c>
      <c r="T2167" t="s">
        <v>10666</v>
      </c>
      <c r="U2167">
        <v>2017</v>
      </c>
      <c r="V2167" t="s">
        <v>10666</v>
      </c>
      <c r="W2167" t="s">
        <v>10666</v>
      </c>
      <c r="X2167" t="s">
        <v>10666</v>
      </c>
      <c r="Y2167" t="s">
        <v>10666</v>
      </c>
      <c r="Z2167" t="s">
        <v>10298</v>
      </c>
      <c r="AA2167" s="48" t="s">
        <v>11134</v>
      </c>
      <c r="AB2167" s="41" t="s">
        <v>10670</v>
      </c>
      <c r="AC2167" t="s">
        <v>153</v>
      </c>
      <c r="AD2167" t="s">
        <v>263</v>
      </c>
      <c r="AE2167" t="s">
        <v>220</v>
      </c>
      <c r="AF2167" t="s">
        <v>259</v>
      </c>
    </row>
    <row r="2168" spans="1:32">
      <c r="A2168" t="s">
        <v>9310</v>
      </c>
      <c r="B2168" t="s">
        <v>9311</v>
      </c>
      <c r="C2168" t="s">
        <v>569</v>
      </c>
      <c r="D2168" t="s">
        <v>146</v>
      </c>
      <c r="E2168">
        <v>33.245432999999998</v>
      </c>
      <c r="F2168">
        <v>-116.96035000000001</v>
      </c>
      <c r="G2168" t="s">
        <v>9306</v>
      </c>
      <c r="H2168" t="s">
        <v>148</v>
      </c>
      <c r="I2168" t="s">
        <v>9306</v>
      </c>
      <c r="J2168" t="s">
        <v>108</v>
      </c>
      <c r="K2168">
        <v>458</v>
      </c>
      <c r="L2168" t="s">
        <v>9307</v>
      </c>
      <c r="M2168" s="43">
        <v>41177</v>
      </c>
      <c r="N2168" s="43" t="s">
        <v>10666</v>
      </c>
      <c r="O2168" t="s">
        <v>161</v>
      </c>
      <c r="P2168" t="s">
        <v>150</v>
      </c>
      <c r="Q2168">
        <v>2</v>
      </c>
      <c r="R2168">
        <v>0.3</v>
      </c>
      <c r="S2168" t="s">
        <v>10666</v>
      </c>
      <c r="T2168" t="s">
        <v>10666</v>
      </c>
      <c r="U2168">
        <v>1915</v>
      </c>
      <c r="V2168" t="s">
        <v>10666</v>
      </c>
      <c r="W2168" t="s">
        <v>10666</v>
      </c>
      <c r="X2168" t="s">
        <v>10666</v>
      </c>
      <c r="Y2168" t="s">
        <v>10666</v>
      </c>
      <c r="Z2168" t="s">
        <v>9312</v>
      </c>
      <c r="AA2168" s="48" t="s">
        <v>9313</v>
      </c>
      <c r="AB2168" s="41" t="s">
        <v>10846</v>
      </c>
      <c r="AC2168" t="s">
        <v>153</v>
      </c>
      <c r="AD2168" t="s">
        <v>10666</v>
      </c>
      <c r="AE2168" t="s">
        <v>10666</v>
      </c>
      <c r="AF2168" t="s">
        <v>10666</v>
      </c>
    </row>
    <row r="2169" spans="1:32">
      <c r="A2169" t="s">
        <v>9233</v>
      </c>
      <c r="B2169" t="s">
        <v>9234</v>
      </c>
      <c r="C2169" t="s">
        <v>817</v>
      </c>
      <c r="D2169" t="s">
        <v>146</v>
      </c>
      <c r="E2169">
        <v>34.061799999999998</v>
      </c>
      <c r="F2169">
        <v>-116.80800000000001</v>
      </c>
      <c r="G2169" t="s">
        <v>397</v>
      </c>
      <c r="H2169" t="s">
        <v>247</v>
      </c>
      <c r="I2169" t="s">
        <v>397</v>
      </c>
      <c r="J2169" t="s">
        <v>108</v>
      </c>
      <c r="K2169">
        <v>359</v>
      </c>
      <c r="L2169" t="s">
        <v>9235</v>
      </c>
      <c r="M2169" s="43">
        <v>30454</v>
      </c>
      <c r="N2169" s="43">
        <v>37737</v>
      </c>
      <c r="O2169" t="s">
        <v>10666</v>
      </c>
      <c r="P2169" t="s">
        <v>162</v>
      </c>
      <c r="Q2169">
        <v>1</v>
      </c>
      <c r="R2169">
        <v>0.93799999999999994</v>
      </c>
      <c r="S2169" t="s">
        <v>10666</v>
      </c>
      <c r="T2169" t="s">
        <v>10666</v>
      </c>
      <c r="U2169">
        <v>1923</v>
      </c>
      <c r="V2169" t="s">
        <v>10666</v>
      </c>
      <c r="W2169" t="s">
        <v>10666</v>
      </c>
      <c r="X2169" t="s">
        <v>10666</v>
      </c>
      <c r="Y2169" t="s">
        <v>10666</v>
      </c>
      <c r="Z2169" t="s">
        <v>9236</v>
      </c>
      <c r="AA2169" s="48" t="s">
        <v>6167</v>
      </c>
      <c r="AB2169" s="41" t="s">
        <v>10678</v>
      </c>
      <c r="AC2169" t="s">
        <v>153</v>
      </c>
      <c r="AD2169" t="s">
        <v>10666</v>
      </c>
      <c r="AE2169" t="s">
        <v>10666</v>
      </c>
      <c r="AF2169" t="s">
        <v>10666</v>
      </c>
    </row>
    <row r="2170" spans="1:32">
      <c r="A2170" t="s">
        <v>9131</v>
      </c>
      <c r="B2170" t="s">
        <v>9132</v>
      </c>
      <c r="C2170" t="s">
        <v>623</v>
      </c>
      <c r="D2170" t="s">
        <v>208</v>
      </c>
      <c r="E2170">
        <v>38.598799999999997</v>
      </c>
      <c r="F2170">
        <v>-112.084</v>
      </c>
      <c r="G2170" t="s">
        <v>624</v>
      </c>
      <c r="H2170" t="s">
        <v>148</v>
      </c>
      <c r="I2170" t="s">
        <v>624</v>
      </c>
      <c r="J2170" t="s">
        <v>108</v>
      </c>
      <c r="K2170">
        <v>3679</v>
      </c>
      <c r="L2170" t="s">
        <v>9133</v>
      </c>
      <c r="M2170" s="43">
        <v>38505</v>
      </c>
      <c r="N2170" s="43">
        <v>49705</v>
      </c>
      <c r="O2170" t="s">
        <v>161</v>
      </c>
      <c r="P2170" t="s">
        <v>162</v>
      </c>
      <c r="Q2170">
        <v>1</v>
      </c>
      <c r="R2170">
        <v>0.26</v>
      </c>
      <c r="S2170" t="s">
        <v>10666</v>
      </c>
      <c r="T2170" t="s">
        <v>10666</v>
      </c>
      <c r="U2170">
        <v>1985</v>
      </c>
      <c r="V2170" t="s">
        <v>10666</v>
      </c>
      <c r="W2170" t="s">
        <v>10666</v>
      </c>
      <c r="X2170" t="s">
        <v>10666</v>
      </c>
      <c r="Y2170" t="s">
        <v>10666</v>
      </c>
      <c r="Z2170" t="s">
        <v>9134</v>
      </c>
      <c r="AA2170" s="48" t="s">
        <v>627</v>
      </c>
      <c r="AB2170" s="41" t="s">
        <v>11100</v>
      </c>
      <c r="AC2170" t="s">
        <v>153</v>
      </c>
      <c r="AD2170" t="s">
        <v>10666</v>
      </c>
      <c r="AE2170" t="s">
        <v>10666</v>
      </c>
      <c r="AF2170" t="s">
        <v>10666</v>
      </c>
    </row>
    <row r="2171" spans="1:32">
      <c r="A2171" t="s">
        <v>9087</v>
      </c>
      <c r="B2171" t="s">
        <v>854</v>
      </c>
      <c r="C2171" t="s">
        <v>3347</v>
      </c>
      <c r="D2171" t="s">
        <v>541</v>
      </c>
      <c r="E2171">
        <v>41.074300000000001</v>
      </c>
      <c r="F2171">
        <v>-115.0989</v>
      </c>
      <c r="G2171" t="s">
        <v>9088</v>
      </c>
      <c r="H2171" t="s">
        <v>809</v>
      </c>
      <c r="I2171" t="s">
        <v>9088</v>
      </c>
      <c r="J2171" t="s">
        <v>108</v>
      </c>
      <c r="K2171">
        <v>2346</v>
      </c>
      <c r="L2171" t="s">
        <v>9089</v>
      </c>
      <c r="M2171" s="43">
        <v>43399</v>
      </c>
      <c r="N2171" s="43">
        <v>58075</v>
      </c>
      <c r="O2171" t="s">
        <v>10666</v>
      </c>
      <c r="P2171" t="s">
        <v>162</v>
      </c>
      <c r="Q2171">
        <v>1</v>
      </c>
      <c r="R2171">
        <v>1</v>
      </c>
      <c r="S2171" t="s">
        <v>10666</v>
      </c>
      <c r="T2171" t="s">
        <v>10666</v>
      </c>
      <c r="U2171">
        <v>1927</v>
      </c>
      <c r="V2171" t="s">
        <v>10666</v>
      </c>
      <c r="W2171" t="s">
        <v>10666</v>
      </c>
      <c r="X2171" t="s">
        <v>10666</v>
      </c>
      <c r="Y2171" t="s">
        <v>10666</v>
      </c>
      <c r="Z2171" t="s">
        <v>9090</v>
      </c>
      <c r="AA2171" s="48" t="s">
        <v>9091</v>
      </c>
      <c r="AB2171" s="41" t="s">
        <v>11109</v>
      </c>
      <c r="AC2171" t="s">
        <v>153</v>
      </c>
      <c r="AD2171" t="s">
        <v>10666</v>
      </c>
      <c r="AE2171" t="s">
        <v>10666</v>
      </c>
      <c r="AF2171" t="s">
        <v>10666</v>
      </c>
    </row>
    <row r="2172" spans="1:32">
      <c r="A2172" t="s">
        <v>9064</v>
      </c>
      <c r="B2172" t="s">
        <v>9065</v>
      </c>
      <c r="C2172" t="s">
        <v>679</v>
      </c>
      <c r="D2172" t="s">
        <v>208</v>
      </c>
      <c r="E2172">
        <v>41.627200000000002</v>
      </c>
      <c r="F2172">
        <v>-111.6781</v>
      </c>
      <c r="G2172" t="s">
        <v>9066</v>
      </c>
      <c r="H2172" t="s">
        <v>148</v>
      </c>
      <c r="I2172" t="s">
        <v>9066</v>
      </c>
      <c r="J2172" t="s">
        <v>108</v>
      </c>
      <c r="K2172">
        <v>3674</v>
      </c>
      <c r="L2172" t="s">
        <v>9067</v>
      </c>
      <c r="M2172" s="43">
        <v>39661</v>
      </c>
      <c r="N2172" s="43">
        <v>50617</v>
      </c>
      <c r="O2172" t="s">
        <v>161</v>
      </c>
      <c r="P2172" t="s">
        <v>162</v>
      </c>
      <c r="Q2172">
        <v>1</v>
      </c>
      <c r="R2172">
        <v>0.5</v>
      </c>
      <c r="S2172" t="s">
        <v>10666</v>
      </c>
      <c r="T2172" t="s">
        <v>10666</v>
      </c>
      <c r="U2172">
        <v>1931</v>
      </c>
      <c r="V2172" t="s">
        <v>10666</v>
      </c>
      <c r="W2172" t="s">
        <v>10666</v>
      </c>
      <c r="X2172" t="s">
        <v>10666</v>
      </c>
      <c r="Y2172" t="s">
        <v>10666</v>
      </c>
      <c r="Z2172" t="s">
        <v>9068</v>
      </c>
      <c r="AA2172" s="48" t="s">
        <v>9069</v>
      </c>
      <c r="AB2172" s="41" t="s">
        <v>10916</v>
      </c>
      <c r="AC2172" t="s">
        <v>153</v>
      </c>
      <c r="AD2172" t="s">
        <v>10666</v>
      </c>
      <c r="AE2172" t="s">
        <v>10666</v>
      </c>
      <c r="AF2172" t="s">
        <v>10666</v>
      </c>
    </row>
    <row r="2173" spans="1:32">
      <c r="A2173" t="s">
        <v>9041</v>
      </c>
      <c r="B2173" t="s">
        <v>9042</v>
      </c>
      <c r="C2173" t="s">
        <v>2335</v>
      </c>
      <c r="D2173" t="s">
        <v>195</v>
      </c>
      <c r="E2173">
        <v>42.156199999999998</v>
      </c>
      <c r="F2173">
        <v>-122.7183</v>
      </c>
      <c r="G2173" t="s">
        <v>9043</v>
      </c>
      <c r="H2173" t="s">
        <v>148</v>
      </c>
      <c r="I2173" t="s">
        <v>9043</v>
      </c>
      <c r="J2173" t="s">
        <v>108</v>
      </c>
      <c r="K2173">
        <v>7391</v>
      </c>
      <c r="L2173" t="s">
        <v>9044</v>
      </c>
      <c r="M2173" s="43">
        <v>29721</v>
      </c>
      <c r="N2173" s="43" t="s">
        <v>10666</v>
      </c>
      <c r="O2173" t="s">
        <v>10666</v>
      </c>
      <c r="P2173" t="s">
        <v>150</v>
      </c>
      <c r="Q2173">
        <v>1</v>
      </c>
      <c r="R2173">
        <v>0.85</v>
      </c>
      <c r="S2173" t="s">
        <v>10666</v>
      </c>
      <c r="T2173" t="s">
        <v>10666</v>
      </c>
      <c r="U2173">
        <v>1985</v>
      </c>
      <c r="V2173" t="s">
        <v>10666</v>
      </c>
      <c r="W2173" t="s">
        <v>10666</v>
      </c>
      <c r="X2173" t="s">
        <v>10666</v>
      </c>
      <c r="Y2173" t="s">
        <v>10666</v>
      </c>
      <c r="Z2173" t="s">
        <v>9045</v>
      </c>
      <c r="AA2173" s="48" t="s">
        <v>9046</v>
      </c>
      <c r="AB2173" s="41" t="s">
        <v>10751</v>
      </c>
      <c r="AC2173" t="s">
        <v>153</v>
      </c>
      <c r="AD2173" t="s">
        <v>10666</v>
      </c>
      <c r="AE2173" t="s">
        <v>10666</v>
      </c>
      <c r="AF2173" t="s">
        <v>10666</v>
      </c>
    </row>
    <row r="2174" spans="1:32">
      <c r="A2174" t="s">
        <v>8998</v>
      </c>
      <c r="B2174" t="s">
        <v>8999</v>
      </c>
      <c r="C2174" t="s">
        <v>4672</v>
      </c>
      <c r="D2174" t="s">
        <v>208</v>
      </c>
      <c r="E2174">
        <v>37.749000000000002</v>
      </c>
      <c r="F2174">
        <v>-112.791</v>
      </c>
      <c r="G2174" t="s">
        <v>9000</v>
      </c>
      <c r="H2174" t="s">
        <v>148</v>
      </c>
      <c r="I2174" t="s">
        <v>9000</v>
      </c>
      <c r="J2174" t="s">
        <v>108</v>
      </c>
      <c r="K2174">
        <v>3685</v>
      </c>
      <c r="L2174" t="s">
        <v>9001</v>
      </c>
      <c r="M2174" s="43">
        <v>37937</v>
      </c>
      <c r="N2174" s="43">
        <v>49309</v>
      </c>
      <c r="O2174" t="s">
        <v>1648</v>
      </c>
      <c r="P2174" t="s">
        <v>162</v>
      </c>
      <c r="Q2174">
        <v>1</v>
      </c>
      <c r="R2174">
        <v>0.6</v>
      </c>
      <c r="S2174" t="s">
        <v>10666</v>
      </c>
      <c r="T2174" t="s">
        <v>10666</v>
      </c>
      <c r="U2174">
        <v>1950</v>
      </c>
      <c r="V2174" t="s">
        <v>10666</v>
      </c>
      <c r="W2174" t="s">
        <v>10666</v>
      </c>
      <c r="X2174" t="s">
        <v>10666</v>
      </c>
      <c r="Y2174" t="s">
        <v>10666</v>
      </c>
      <c r="Z2174" t="s">
        <v>9002</v>
      </c>
      <c r="AA2174" s="48" t="s">
        <v>9003</v>
      </c>
      <c r="AB2174" s="41" t="s">
        <v>10951</v>
      </c>
      <c r="AC2174" t="s">
        <v>153</v>
      </c>
      <c r="AD2174" t="s">
        <v>10666</v>
      </c>
      <c r="AE2174" t="s">
        <v>10666</v>
      </c>
      <c r="AF2174" t="s">
        <v>10666</v>
      </c>
    </row>
    <row r="2175" spans="1:32">
      <c r="A2175" t="s">
        <v>8946</v>
      </c>
      <c r="B2175" t="s">
        <v>1706</v>
      </c>
      <c r="C2175" t="s">
        <v>4591</v>
      </c>
      <c r="D2175" t="s">
        <v>483</v>
      </c>
      <c r="E2175">
        <v>44.414593000000004</v>
      </c>
      <c r="F2175">
        <v>-111.39271100000001</v>
      </c>
      <c r="G2175" t="s">
        <v>4592</v>
      </c>
      <c r="H2175" t="s">
        <v>809</v>
      </c>
      <c r="I2175" t="s">
        <v>4592</v>
      </c>
      <c r="J2175" t="s">
        <v>108</v>
      </c>
      <c r="K2175">
        <v>7718</v>
      </c>
      <c r="L2175" t="s">
        <v>8947</v>
      </c>
      <c r="M2175" s="43">
        <v>38296</v>
      </c>
      <c r="N2175" s="43">
        <v>52901</v>
      </c>
      <c r="O2175" t="s">
        <v>161</v>
      </c>
      <c r="P2175" t="s">
        <v>162</v>
      </c>
      <c r="Q2175">
        <v>1</v>
      </c>
      <c r="R2175">
        <v>0.25</v>
      </c>
      <c r="S2175" t="s">
        <v>10666</v>
      </c>
      <c r="T2175" t="s">
        <v>10666</v>
      </c>
      <c r="U2175">
        <v>1994</v>
      </c>
      <c r="V2175" t="s">
        <v>10666</v>
      </c>
      <c r="W2175" t="s">
        <v>10666</v>
      </c>
      <c r="X2175" t="s">
        <v>10666</v>
      </c>
      <c r="Y2175" t="s">
        <v>10666</v>
      </c>
      <c r="Z2175" t="s">
        <v>8948</v>
      </c>
      <c r="AA2175" s="48" t="s">
        <v>8949</v>
      </c>
      <c r="AB2175" s="41" t="s">
        <v>10787</v>
      </c>
      <c r="AC2175" t="s">
        <v>153</v>
      </c>
      <c r="AD2175" t="s">
        <v>10666</v>
      </c>
      <c r="AE2175" t="s">
        <v>10666</v>
      </c>
      <c r="AF2175" t="s">
        <v>10666</v>
      </c>
    </row>
    <row r="2176" spans="1:32">
      <c r="A2176" t="s">
        <v>8915</v>
      </c>
      <c r="B2176" t="s">
        <v>8916</v>
      </c>
      <c r="C2176" t="s">
        <v>623</v>
      </c>
      <c r="D2176" t="s">
        <v>208</v>
      </c>
      <c r="E2176">
        <v>38.615699999999997</v>
      </c>
      <c r="F2176">
        <v>-112.0433</v>
      </c>
      <c r="G2176" t="s">
        <v>624</v>
      </c>
      <c r="H2176" t="s">
        <v>148</v>
      </c>
      <c r="I2176" t="s">
        <v>624</v>
      </c>
      <c r="J2176" t="s">
        <v>108</v>
      </c>
      <c r="K2176">
        <v>3680</v>
      </c>
      <c r="L2176" t="s">
        <v>8917</v>
      </c>
      <c r="M2176" s="43">
        <v>35671</v>
      </c>
      <c r="N2176" s="43">
        <v>46599</v>
      </c>
      <c r="O2176" t="s">
        <v>161</v>
      </c>
      <c r="P2176" t="s">
        <v>162</v>
      </c>
      <c r="Q2176">
        <v>1</v>
      </c>
      <c r="R2176">
        <v>0.26</v>
      </c>
      <c r="S2176" t="s">
        <v>10666</v>
      </c>
      <c r="T2176" t="s">
        <v>10666</v>
      </c>
      <c r="U2176">
        <v>1940</v>
      </c>
      <c r="V2176" t="s">
        <v>10666</v>
      </c>
      <c r="W2176" t="s">
        <v>10666</v>
      </c>
      <c r="X2176" t="s">
        <v>10666</v>
      </c>
      <c r="Y2176" t="s">
        <v>10666</v>
      </c>
      <c r="Z2176" t="s">
        <v>8918</v>
      </c>
      <c r="AA2176" s="48" t="s">
        <v>627</v>
      </c>
      <c r="AB2176" s="41" t="s">
        <v>11100</v>
      </c>
      <c r="AC2176" t="s">
        <v>153</v>
      </c>
      <c r="AD2176" t="s">
        <v>10666</v>
      </c>
      <c r="AE2176" t="s">
        <v>10666</v>
      </c>
      <c r="AF2176" t="s">
        <v>10666</v>
      </c>
    </row>
    <row r="2177" spans="1:32">
      <c r="A2177" t="s">
        <v>8893</v>
      </c>
      <c r="B2177" t="s">
        <v>8894</v>
      </c>
      <c r="C2177" t="s">
        <v>5055</v>
      </c>
      <c r="D2177" t="s">
        <v>208</v>
      </c>
      <c r="E2177">
        <v>38.261099999999999</v>
      </c>
      <c r="F2177">
        <v>-112.5205</v>
      </c>
      <c r="G2177" t="s">
        <v>5056</v>
      </c>
      <c r="H2177" t="s">
        <v>148</v>
      </c>
      <c r="I2177" t="s">
        <v>5056</v>
      </c>
      <c r="J2177" t="s">
        <v>108</v>
      </c>
      <c r="K2177">
        <v>6536</v>
      </c>
      <c r="L2177" t="s">
        <v>8895</v>
      </c>
      <c r="M2177" s="43">
        <v>45482</v>
      </c>
      <c r="N2177" s="43">
        <v>60083</v>
      </c>
      <c r="O2177" t="s">
        <v>250</v>
      </c>
      <c r="P2177" t="s">
        <v>162</v>
      </c>
      <c r="Q2177">
        <v>1</v>
      </c>
      <c r="R2177">
        <v>0.27500000000000002</v>
      </c>
      <c r="S2177" t="s">
        <v>10666</v>
      </c>
      <c r="T2177" t="s">
        <v>10666</v>
      </c>
      <c r="U2177">
        <v>1914</v>
      </c>
      <c r="V2177" t="s">
        <v>10666</v>
      </c>
      <c r="W2177" t="s">
        <v>10666</v>
      </c>
      <c r="X2177" t="s">
        <v>10666</v>
      </c>
      <c r="Y2177" t="s">
        <v>10666</v>
      </c>
      <c r="Z2177" t="s">
        <v>5058</v>
      </c>
      <c r="AA2177" s="48" t="s">
        <v>5059</v>
      </c>
      <c r="AB2177" s="41" t="s">
        <v>10830</v>
      </c>
      <c r="AC2177" t="s">
        <v>153</v>
      </c>
      <c r="AD2177" t="s">
        <v>10666</v>
      </c>
      <c r="AE2177" t="s">
        <v>10666</v>
      </c>
      <c r="AF2177" t="s">
        <v>10666</v>
      </c>
    </row>
    <row r="2178" spans="1:32">
      <c r="A2178" t="s">
        <v>8791</v>
      </c>
      <c r="B2178" t="s">
        <v>8792</v>
      </c>
      <c r="C2178" t="s">
        <v>817</v>
      </c>
      <c r="D2178" t="s">
        <v>146</v>
      </c>
      <c r="E2178">
        <v>34.145262000000002</v>
      </c>
      <c r="F2178">
        <v>-117.058216</v>
      </c>
      <c r="G2178" t="s">
        <v>397</v>
      </c>
      <c r="H2178" t="s">
        <v>247</v>
      </c>
      <c r="I2178" t="s">
        <v>397</v>
      </c>
      <c r="J2178" t="s">
        <v>108</v>
      </c>
      <c r="K2178">
        <v>362</v>
      </c>
      <c r="L2178" t="s">
        <v>8788</v>
      </c>
      <c r="M2178" s="43">
        <v>37810</v>
      </c>
      <c r="N2178" s="43">
        <v>48760</v>
      </c>
      <c r="O2178" t="s">
        <v>161</v>
      </c>
      <c r="P2178" t="s">
        <v>162</v>
      </c>
      <c r="Q2178">
        <v>2</v>
      </c>
      <c r="R2178">
        <v>0.8</v>
      </c>
      <c r="S2178" t="s">
        <v>10666</v>
      </c>
      <c r="T2178" t="s">
        <v>10666</v>
      </c>
      <c r="U2178">
        <v>1905</v>
      </c>
      <c r="V2178" t="s">
        <v>10666</v>
      </c>
      <c r="W2178" t="s">
        <v>10666</v>
      </c>
      <c r="X2178" t="s">
        <v>10666</v>
      </c>
      <c r="Y2178" t="s">
        <v>10666</v>
      </c>
      <c r="Z2178" t="s">
        <v>8789</v>
      </c>
      <c r="AA2178" s="48" t="s">
        <v>8790</v>
      </c>
      <c r="AB2178" s="41" t="s">
        <v>10678</v>
      </c>
      <c r="AC2178" t="s">
        <v>153</v>
      </c>
      <c r="AD2178" t="s">
        <v>10666</v>
      </c>
      <c r="AE2178" t="s">
        <v>10666</v>
      </c>
      <c r="AF2178" t="s">
        <v>10666</v>
      </c>
    </row>
    <row r="2179" spans="1:32">
      <c r="A2179" t="s">
        <v>8782</v>
      </c>
      <c r="B2179" t="s">
        <v>8783</v>
      </c>
      <c r="C2179" t="s">
        <v>817</v>
      </c>
      <c r="D2179" t="s">
        <v>146</v>
      </c>
      <c r="E2179">
        <v>34.089188999999998</v>
      </c>
      <c r="F2179">
        <v>-117.039175</v>
      </c>
      <c r="G2179" t="s">
        <v>397</v>
      </c>
      <c r="H2179" t="s">
        <v>247</v>
      </c>
      <c r="I2179" t="s">
        <v>397</v>
      </c>
      <c r="J2179" t="s">
        <v>108</v>
      </c>
      <c r="K2179">
        <v>9762</v>
      </c>
      <c r="L2179" t="s">
        <v>8780</v>
      </c>
      <c r="M2179" s="43">
        <v>37824</v>
      </c>
      <c r="N2179" s="43">
        <v>48760</v>
      </c>
      <c r="O2179" t="s">
        <v>161</v>
      </c>
      <c r="P2179" t="s">
        <v>162</v>
      </c>
      <c r="Q2179">
        <v>1</v>
      </c>
      <c r="R2179">
        <v>0.25</v>
      </c>
      <c r="S2179" t="s">
        <v>10666</v>
      </c>
      <c r="T2179" t="s">
        <v>10666</v>
      </c>
      <c r="U2179">
        <v>1904</v>
      </c>
      <c r="V2179" t="s">
        <v>10666</v>
      </c>
      <c r="W2179" t="s">
        <v>10666</v>
      </c>
      <c r="X2179" t="s">
        <v>10666</v>
      </c>
      <c r="Y2179" t="s">
        <v>10666</v>
      </c>
      <c r="Z2179" t="s">
        <v>2649</v>
      </c>
      <c r="AA2179" s="48" t="s">
        <v>8781</v>
      </c>
      <c r="AB2179" s="41" t="s">
        <v>10678</v>
      </c>
      <c r="AC2179" t="s">
        <v>153</v>
      </c>
      <c r="AD2179" t="s">
        <v>10666</v>
      </c>
      <c r="AE2179" t="s">
        <v>10666</v>
      </c>
      <c r="AF2179" t="s">
        <v>10666</v>
      </c>
    </row>
    <row r="2180" spans="1:32">
      <c r="A2180" t="s">
        <v>6487</v>
      </c>
      <c r="B2180" t="s">
        <v>6488</v>
      </c>
      <c r="C2180" t="s">
        <v>6489</v>
      </c>
      <c r="D2180" t="s">
        <v>295</v>
      </c>
      <c r="E2180">
        <v>44.9</v>
      </c>
      <c r="F2180">
        <v>-85.4</v>
      </c>
      <c r="G2180" t="s">
        <v>6490</v>
      </c>
      <c r="H2180" t="s">
        <v>148</v>
      </c>
      <c r="I2180" t="s">
        <v>6490</v>
      </c>
      <c r="J2180" t="s">
        <v>108</v>
      </c>
      <c r="K2180">
        <v>4248</v>
      </c>
      <c r="L2180" t="s">
        <v>6491</v>
      </c>
      <c r="M2180" s="43">
        <v>42345</v>
      </c>
      <c r="N2180" s="43">
        <v>53296</v>
      </c>
      <c r="O2180" t="s">
        <v>161</v>
      </c>
      <c r="P2180" t="s">
        <v>162</v>
      </c>
      <c r="Q2180">
        <v>2</v>
      </c>
      <c r="R2180">
        <v>0.75</v>
      </c>
      <c r="S2180" t="s">
        <v>10666</v>
      </c>
      <c r="T2180" t="s">
        <v>10666</v>
      </c>
      <c r="U2180">
        <v>1982</v>
      </c>
      <c r="V2180" t="s">
        <v>10666</v>
      </c>
      <c r="W2180" t="s">
        <v>10666</v>
      </c>
      <c r="X2180" t="s">
        <v>10666</v>
      </c>
      <c r="Y2180" t="s">
        <v>10666</v>
      </c>
      <c r="Z2180" t="s">
        <v>6314</v>
      </c>
      <c r="AA2180" s="48" t="s">
        <v>6492</v>
      </c>
      <c r="AB2180" s="41" t="s">
        <v>11087</v>
      </c>
      <c r="AC2180" t="s">
        <v>301</v>
      </c>
      <c r="AD2180" t="s">
        <v>10666</v>
      </c>
      <c r="AE2180" t="s">
        <v>10666</v>
      </c>
      <c r="AF2180" t="s">
        <v>10666</v>
      </c>
    </row>
    <row r="2181" spans="1:32">
      <c r="A2181" t="s">
        <v>255</v>
      </c>
      <c r="B2181" t="s">
        <v>256</v>
      </c>
      <c r="C2181" t="s">
        <v>257</v>
      </c>
      <c r="D2181" t="s">
        <v>146</v>
      </c>
      <c r="E2181">
        <v>37.038499999999999</v>
      </c>
      <c r="F2181">
        <v>-118.9661</v>
      </c>
      <c r="G2181" t="s">
        <v>258</v>
      </c>
      <c r="H2181" t="s">
        <v>247</v>
      </c>
      <c r="I2181" t="s">
        <v>259</v>
      </c>
      <c r="J2181" t="s">
        <v>248</v>
      </c>
      <c r="K2181">
        <v>6100</v>
      </c>
      <c r="L2181" t="s">
        <v>260</v>
      </c>
      <c r="M2181" s="43">
        <v>27898</v>
      </c>
      <c r="N2181" s="43">
        <v>46142</v>
      </c>
      <c r="O2181" t="s">
        <v>250</v>
      </c>
      <c r="P2181" t="s">
        <v>162</v>
      </c>
      <c r="Q2181">
        <v>3</v>
      </c>
      <c r="R2181" t="s">
        <v>10666</v>
      </c>
      <c r="S2181" t="s">
        <v>10666</v>
      </c>
      <c r="T2181" t="s">
        <v>10666</v>
      </c>
      <c r="U2181" t="s">
        <v>10666</v>
      </c>
      <c r="V2181">
        <v>1053</v>
      </c>
      <c r="W2181">
        <v>646456.09</v>
      </c>
      <c r="X2181">
        <v>7.0082010736881397</v>
      </c>
      <c r="Y2181">
        <v>1984</v>
      </c>
      <c r="Z2181" t="s">
        <v>261</v>
      </c>
      <c r="AA2181" s="48" t="s">
        <v>262</v>
      </c>
      <c r="AB2181" s="41" t="s">
        <v>10670</v>
      </c>
      <c r="AC2181" t="s">
        <v>153</v>
      </c>
      <c r="AD2181" t="s">
        <v>263</v>
      </c>
      <c r="AE2181" t="s">
        <v>166</v>
      </c>
      <c r="AF2181" t="s">
        <v>259</v>
      </c>
    </row>
    <row r="2182" spans="1:32">
      <c r="A2182" t="s">
        <v>395</v>
      </c>
      <c r="B2182" t="s">
        <v>396</v>
      </c>
      <c r="C2182" t="s">
        <v>257</v>
      </c>
      <c r="D2182" t="s">
        <v>146</v>
      </c>
      <c r="E2182">
        <v>37.159599999999998</v>
      </c>
      <c r="F2182">
        <v>-119.2449</v>
      </c>
      <c r="G2182" t="s">
        <v>397</v>
      </c>
      <c r="H2182" t="s">
        <v>247</v>
      </c>
      <c r="I2182" t="s">
        <v>397</v>
      </c>
      <c r="J2182" t="s">
        <v>248</v>
      </c>
      <c r="K2182">
        <v>104</v>
      </c>
      <c r="L2182" t="s">
        <v>398</v>
      </c>
      <c r="M2182" s="43">
        <v>28711</v>
      </c>
      <c r="N2182" s="43">
        <v>39872</v>
      </c>
      <c r="O2182" t="s">
        <v>10666</v>
      </c>
      <c r="P2182" t="s">
        <v>162</v>
      </c>
      <c r="Q2182">
        <v>1</v>
      </c>
      <c r="R2182" t="s">
        <v>10666</v>
      </c>
      <c r="S2182" t="s">
        <v>10666</v>
      </c>
      <c r="T2182" t="s">
        <v>10666</v>
      </c>
      <c r="U2182" t="s">
        <v>10666</v>
      </c>
      <c r="V2182">
        <v>199.8</v>
      </c>
      <c r="W2182">
        <v>234827.26</v>
      </c>
      <c r="X2182">
        <v>13.416799219310599</v>
      </c>
      <c r="Y2182">
        <v>1987</v>
      </c>
      <c r="Z2182" t="s">
        <v>399</v>
      </c>
      <c r="AA2182" s="48" t="s">
        <v>8311</v>
      </c>
      <c r="AB2182" s="41" t="s">
        <v>10670</v>
      </c>
      <c r="AC2182" t="s">
        <v>153</v>
      </c>
      <c r="AD2182" t="s">
        <v>263</v>
      </c>
      <c r="AE2182" t="s">
        <v>166</v>
      </c>
      <c r="AF2182" t="s">
        <v>397</v>
      </c>
    </row>
    <row r="2183" spans="1:32">
      <c r="A2183" t="s">
        <v>8680</v>
      </c>
      <c r="B2183" t="s">
        <v>8681</v>
      </c>
      <c r="C2183" t="s">
        <v>684</v>
      </c>
      <c r="D2183" t="s">
        <v>307</v>
      </c>
      <c r="E2183">
        <v>42.205576999999998</v>
      </c>
      <c r="F2183">
        <v>-72.605694</v>
      </c>
      <c r="G2183" t="s">
        <v>8679</v>
      </c>
      <c r="H2183" t="s">
        <v>247</v>
      </c>
      <c r="I2183" t="s">
        <v>8679</v>
      </c>
      <c r="J2183" t="s">
        <v>108</v>
      </c>
      <c r="K2183">
        <v>1602</v>
      </c>
      <c r="L2183" t="s">
        <v>8665</v>
      </c>
      <c r="M2183" s="43">
        <v>36392</v>
      </c>
      <c r="N2183" s="43">
        <v>51013</v>
      </c>
      <c r="O2183" t="s">
        <v>149</v>
      </c>
      <c r="P2183" t="s">
        <v>162</v>
      </c>
      <c r="Q2183">
        <v>2</v>
      </c>
      <c r="R2183">
        <v>0.51600000000000001</v>
      </c>
      <c r="S2183" t="s">
        <v>10666</v>
      </c>
      <c r="T2183" t="s">
        <v>10666</v>
      </c>
      <c r="U2183">
        <v>1947</v>
      </c>
      <c r="V2183" t="s">
        <v>10666</v>
      </c>
      <c r="W2183" t="s">
        <v>10666</v>
      </c>
      <c r="X2183" t="s">
        <v>10666</v>
      </c>
      <c r="Y2183" t="s">
        <v>10666</v>
      </c>
      <c r="Z2183" t="s">
        <v>344</v>
      </c>
      <c r="AA2183" s="48" t="s">
        <v>688</v>
      </c>
      <c r="AB2183" s="41" t="s">
        <v>10690</v>
      </c>
      <c r="AC2183" t="s">
        <v>232</v>
      </c>
      <c r="AD2183" t="s">
        <v>10666</v>
      </c>
      <c r="AE2183" t="s">
        <v>10666</v>
      </c>
      <c r="AF2183" t="s">
        <v>10666</v>
      </c>
    </row>
    <row r="2184" spans="1:32">
      <c r="A2184" t="s">
        <v>8677</v>
      </c>
      <c r="B2184" t="s">
        <v>8678</v>
      </c>
      <c r="C2184" t="s">
        <v>684</v>
      </c>
      <c r="D2184" t="s">
        <v>307</v>
      </c>
      <c r="E2184">
        <v>42.202810599999999</v>
      </c>
      <c r="F2184">
        <v>-72.608377599999997</v>
      </c>
      <c r="G2184" t="s">
        <v>8679</v>
      </c>
      <c r="H2184" t="s">
        <v>247</v>
      </c>
      <c r="I2184" t="s">
        <v>8679</v>
      </c>
      <c r="J2184" t="s">
        <v>108</v>
      </c>
      <c r="K2184">
        <v>1608</v>
      </c>
      <c r="L2184" t="s">
        <v>8665</v>
      </c>
      <c r="M2184" s="43">
        <v>36392</v>
      </c>
      <c r="N2184" s="43">
        <v>51013</v>
      </c>
      <c r="O2184" t="s">
        <v>149</v>
      </c>
      <c r="P2184" t="s">
        <v>162</v>
      </c>
      <c r="Q2184">
        <v>1</v>
      </c>
      <c r="R2184">
        <v>0.3</v>
      </c>
      <c r="S2184" t="s">
        <v>10666</v>
      </c>
      <c r="T2184" t="s">
        <v>10666</v>
      </c>
      <c r="U2184">
        <v>1924</v>
      </c>
      <c r="V2184" t="s">
        <v>10666</v>
      </c>
      <c r="W2184" t="s">
        <v>10666</v>
      </c>
      <c r="X2184" t="s">
        <v>10666</v>
      </c>
      <c r="Y2184" t="s">
        <v>10666</v>
      </c>
      <c r="Z2184" t="s">
        <v>344</v>
      </c>
      <c r="AA2184" s="48" t="s">
        <v>688</v>
      </c>
      <c r="AB2184" s="41" t="s">
        <v>10690</v>
      </c>
      <c r="AC2184" t="s">
        <v>232</v>
      </c>
      <c r="AD2184" t="s">
        <v>10666</v>
      </c>
      <c r="AE2184" t="s">
        <v>10666</v>
      </c>
      <c r="AF2184" t="s">
        <v>10666</v>
      </c>
    </row>
    <row r="2185" spans="1:32">
      <c r="A2185" t="s">
        <v>8578</v>
      </c>
      <c r="B2185" t="s">
        <v>8579</v>
      </c>
      <c r="C2185" t="s">
        <v>2454</v>
      </c>
      <c r="D2185" t="s">
        <v>551</v>
      </c>
      <c r="E2185">
        <v>45.929699999999997</v>
      </c>
      <c r="F2185">
        <v>-90.963999999999999</v>
      </c>
      <c r="G2185" t="s">
        <v>5155</v>
      </c>
      <c r="H2185" t="s">
        <v>227</v>
      </c>
      <c r="I2185" t="s">
        <v>5155</v>
      </c>
      <c r="J2185" t="s">
        <v>108</v>
      </c>
      <c r="K2185">
        <v>3997</v>
      </c>
      <c r="L2185" t="s">
        <v>8580</v>
      </c>
      <c r="M2185" s="43">
        <v>38576</v>
      </c>
      <c r="N2185" s="43">
        <v>53174</v>
      </c>
      <c r="O2185" t="s">
        <v>161</v>
      </c>
      <c r="P2185" t="s">
        <v>162</v>
      </c>
      <c r="Q2185">
        <v>2</v>
      </c>
      <c r="R2185">
        <v>0.6</v>
      </c>
      <c r="S2185" t="s">
        <v>10666</v>
      </c>
      <c r="T2185" t="s">
        <v>10666</v>
      </c>
      <c r="U2185">
        <v>1972</v>
      </c>
      <c r="V2185" t="s">
        <v>10666</v>
      </c>
      <c r="W2185" t="s">
        <v>10666</v>
      </c>
      <c r="X2185" t="s">
        <v>10666</v>
      </c>
      <c r="Y2185" t="s">
        <v>10666</v>
      </c>
      <c r="Z2185" t="s">
        <v>8581</v>
      </c>
      <c r="AA2185" s="48" t="s">
        <v>8582</v>
      </c>
      <c r="AB2185" s="41" t="s">
        <v>10716</v>
      </c>
      <c r="AC2185" t="s">
        <v>601</v>
      </c>
      <c r="AD2185" t="s">
        <v>10666</v>
      </c>
      <c r="AE2185" t="s">
        <v>10666</v>
      </c>
      <c r="AF2185" t="s">
        <v>10666</v>
      </c>
    </row>
    <row r="2186" spans="1:32">
      <c r="A2186" t="s">
        <v>4817</v>
      </c>
      <c r="B2186" t="s">
        <v>4818</v>
      </c>
      <c r="C2186" t="s">
        <v>4721</v>
      </c>
      <c r="D2186" t="s">
        <v>295</v>
      </c>
      <c r="E2186">
        <v>42.7117</v>
      </c>
      <c r="F2186">
        <v>-85.465000000000003</v>
      </c>
      <c r="G2186" t="s">
        <v>4722</v>
      </c>
      <c r="H2186" t="s">
        <v>459</v>
      </c>
      <c r="I2186" t="s">
        <v>4722</v>
      </c>
      <c r="J2186" t="s">
        <v>108</v>
      </c>
      <c r="K2186">
        <v>7801</v>
      </c>
      <c r="L2186" t="s">
        <v>4819</v>
      </c>
      <c r="M2186" s="43">
        <v>37342</v>
      </c>
      <c r="N2186" s="43">
        <v>51925</v>
      </c>
      <c r="O2186" t="s">
        <v>161</v>
      </c>
      <c r="P2186" t="s">
        <v>162</v>
      </c>
      <c r="Q2186">
        <v>1</v>
      </c>
      <c r="R2186">
        <v>0.35</v>
      </c>
      <c r="S2186" t="s">
        <v>10666</v>
      </c>
      <c r="T2186" t="s">
        <v>10666</v>
      </c>
      <c r="U2186">
        <v>1940</v>
      </c>
      <c r="V2186" t="s">
        <v>10666</v>
      </c>
      <c r="W2186" t="s">
        <v>10666</v>
      </c>
      <c r="X2186" t="s">
        <v>10666</v>
      </c>
      <c r="Y2186" t="s">
        <v>10666</v>
      </c>
      <c r="Z2186" t="s">
        <v>1741</v>
      </c>
      <c r="AA2186" s="48" t="s">
        <v>4820</v>
      </c>
      <c r="AB2186" s="41" t="s">
        <v>11077</v>
      </c>
      <c r="AC2186" t="s">
        <v>301</v>
      </c>
      <c r="AD2186" t="s">
        <v>10666</v>
      </c>
      <c r="AE2186" t="s">
        <v>10666</v>
      </c>
      <c r="AF2186" t="s">
        <v>10666</v>
      </c>
    </row>
    <row r="2187" spans="1:32">
      <c r="A2187" t="s">
        <v>8166</v>
      </c>
      <c r="B2187" t="s">
        <v>8167</v>
      </c>
      <c r="C2187" t="s">
        <v>2287</v>
      </c>
      <c r="D2187" t="s">
        <v>186</v>
      </c>
      <c r="E2187">
        <v>57.063299999999998</v>
      </c>
      <c r="F2187">
        <v>-135.1917</v>
      </c>
      <c r="G2187" t="s">
        <v>6715</v>
      </c>
      <c r="H2187" t="s">
        <v>148</v>
      </c>
      <c r="I2187" t="s">
        <v>6715</v>
      </c>
      <c r="J2187" t="s">
        <v>108</v>
      </c>
      <c r="K2187">
        <v>7333</v>
      </c>
      <c r="L2187" t="s">
        <v>8168</v>
      </c>
      <c r="M2187" s="43">
        <v>39273</v>
      </c>
      <c r="N2187" s="43">
        <v>50495</v>
      </c>
      <c r="O2187" t="s">
        <v>250</v>
      </c>
      <c r="P2187" t="s">
        <v>162</v>
      </c>
      <c r="Q2187">
        <v>1</v>
      </c>
      <c r="R2187">
        <v>0.67</v>
      </c>
      <c r="S2187" t="s">
        <v>10666</v>
      </c>
      <c r="T2187" t="s">
        <v>10666</v>
      </c>
      <c r="U2187">
        <v>1992</v>
      </c>
      <c r="V2187" t="s">
        <v>10666</v>
      </c>
      <c r="W2187" t="s">
        <v>10666</v>
      </c>
      <c r="X2187" t="s">
        <v>10666</v>
      </c>
      <c r="Y2187" t="s">
        <v>10666</v>
      </c>
      <c r="Z2187" t="s">
        <v>8169</v>
      </c>
      <c r="AA2187" s="48" t="s">
        <v>8170</v>
      </c>
      <c r="AB2187" s="41" t="s">
        <v>10666</v>
      </c>
      <c r="AC2187" t="s">
        <v>10666</v>
      </c>
      <c r="AD2187" t="s">
        <v>10666</v>
      </c>
      <c r="AE2187" t="s">
        <v>166</v>
      </c>
      <c r="AF2187" t="s">
        <v>10666</v>
      </c>
    </row>
    <row r="2188" spans="1:32">
      <c r="A2188" t="s">
        <v>8017</v>
      </c>
      <c r="B2188" t="s">
        <v>8018</v>
      </c>
      <c r="C2188" t="s">
        <v>3205</v>
      </c>
      <c r="D2188" t="s">
        <v>458</v>
      </c>
      <c r="E2188">
        <v>44.085799999999999</v>
      </c>
      <c r="F2188">
        <v>-70.212900000000005</v>
      </c>
      <c r="G2188" t="s">
        <v>465</v>
      </c>
      <c r="H2188" t="s">
        <v>247</v>
      </c>
      <c r="I2188" t="s">
        <v>465</v>
      </c>
      <c r="J2188" t="s">
        <v>108</v>
      </c>
      <c r="K2188">
        <v>7047</v>
      </c>
      <c r="L2188" t="s">
        <v>8019</v>
      </c>
      <c r="M2188" s="43">
        <v>31684</v>
      </c>
      <c r="N2188" s="43">
        <v>46265</v>
      </c>
      <c r="O2188" t="s">
        <v>10666</v>
      </c>
      <c r="P2188" t="s">
        <v>162</v>
      </c>
      <c r="Q2188">
        <v>1</v>
      </c>
      <c r="R2188">
        <v>0.25</v>
      </c>
      <c r="S2188" t="s">
        <v>10666</v>
      </c>
      <c r="T2188" t="s">
        <v>10666</v>
      </c>
      <c r="U2188">
        <v>1950</v>
      </c>
      <c r="V2188" t="s">
        <v>10666</v>
      </c>
      <c r="W2188" t="s">
        <v>10666</v>
      </c>
      <c r="X2188" t="s">
        <v>10666</v>
      </c>
      <c r="Y2188" t="s">
        <v>10666</v>
      </c>
      <c r="Z2188" t="s">
        <v>8020</v>
      </c>
      <c r="AA2188" s="48" t="s">
        <v>8023</v>
      </c>
      <c r="AB2188" s="41" t="s">
        <v>10805</v>
      </c>
      <c r="AC2188" t="s">
        <v>232</v>
      </c>
      <c r="AD2188" t="s">
        <v>10666</v>
      </c>
      <c r="AE2188" t="s">
        <v>10666</v>
      </c>
      <c r="AF2188" t="s">
        <v>10666</v>
      </c>
    </row>
    <row r="2189" spans="1:32">
      <c r="A2189" t="s">
        <v>8007</v>
      </c>
      <c r="B2189" t="s">
        <v>8008</v>
      </c>
      <c r="C2189" t="s">
        <v>1466</v>
      </c>
      <c r="D2189" t="s">
        <v>903</v>
      </c>
      <c r="E2189">
        <v>44.895099999999999</v>
      </c>
      <c r="F2189">
        <v>-72.055400000000006</v>
      </c>
      <c r="G2189" t="s">
        <v>8009</v>
      </c>
      <c r="H2189" t="s">
        <v>309</v>
      </c>
      <c r="I2189" t="s">
        <v>8009</v>
      </c>
      <c r="J2189" t="s">
        <v>108</v>
      </c>
      <c r="K2189">
        <v>3729</v>
      </c>
      <c r="L2189" t="s">
        <v>8010</v>
      </c>
      <c r="M2189" s="43">
        <v>37946</v>
      </c>
      <c r="N2189" s="43">
        <v>52535</v>
      </c>
      <c r="O2189" t="s">
        <v>161</v>
      </c>
      <c r="P2189" t="s">
        <v>162</v>
      </c>
      <c r="Q2189">
        <v>1</v>
      </c>
      <c r="R2189">
        <v>0.8</v>
      </c>
      <c r="S2189" t="s">
        <v>10666</v>
      </c>
      <c r="T2189" t="s">
        <v>10666</v>
      </c>
      <c r="U2189">
        <v>1928</v>
      </c>
      <c r="V2189" t="s">
        <v>10666</v>
      </c>
      <c r="W2189" t="s">
        <v>10666</v>
      </c>
      <c r="X2189" t="s">
        <v>10666</v>
      </c>
      <c r="Y2189" t="s">
        <v>10666</v>
      </c>
      <c r="Z2189" t="s">
        <v>5417</v>
      </c>
      <c r="AA2189" s="48" t="s">
        <v>5418</v>
      </c>
      <c r="AB2189" s="41" t="s">
        <v>10829</v>
      </c>
      <c r="AC2189" t="s">
        <v>232</v>
      </c>
      <c r="AD2189" t="s">
        <v>10666</v>
      </c>
      <c r="AE2189" t="s">
        <v>10666</v>
      </c>
      <c r="AF2189" t="s">
        <v>10666</v>
      </c>
    </row>
    <row r="2190" spans="1:32">
      <c r="A2190" t="s">
        <v>8171</v>
      </c>
      <c r="B2190" t="s">
        <v>8172</v>
      </c>
      <c r="C2190" t="s">
        <v>2287</v>
      </c>
      <c r="D2190" t="s">
        <v>186</v>
      </c>
      <c r="E2190">
        <v>57.063299999999998</v>
      </c>
      <c r="F2190">
        <v>-135.1917</v>
      </c>
      <c r="G2190" t="s">
        <v>6715</v>
      </c>
      <c r="H2190" t="s">
        <v>148</v>
      </c>
      <c r="I2190" t="s">
        <v>6715</v>
      </c>
      <c r="J2190" t="s">
        <v>108</v>
      </c>
      <c r="K2190">
        <v>7334</v>
      </c>
      <c r="L2190" t="s">
        <v>8168</v>
      </c>
      <c r="M2190" s="43">
        <v>39273</v>
      </c>
      <c r="N2190" s="43">
        <v>50495</v>
      </c>
      <c r="O2190" t="s">
        <v>250</v>
      </c>
      <c r="P2190" t="s">
        <v>162</v>
      </c>
      <c r="Q2190">
        <v>1</v>
      </c>
      <c r="R2190">
        <v>0.87</v>
      </c>
      <c r="S2190" t="s">
        <v>10666</v>
      </c>
      <c r="T2190" t="s">
        <v>10666</v>
      </c>
      <c r="U2190">
        <v>1992</v>
      </c>
      <c r="V2190" t="s">
        <v>10666</v>
      </c>
      <c r="W2190" t="s">
        <v>10666</v>
      </c>
      <c r="X2190" t="s">
        <v>10666</v>
      </c>
      <c r="Y2190" t="s">
        <v>10666</v>
      </c>
      <c r="Z2190" t="s">
        <v>8169</v>
      </c>
      <c r="AA2190" s="48" t="s">
        <v>8170</v>
      </c>
      <c r="AB2190" s="41" t="s">
        <v>10666</v>
      </c>
      <c r="AC2190" t="s">
        <v>10666</v>
      </c>
      <c r="AD2190" t="s">
        <v>10666</v>
      </c>
      <c r="AE2190" t="s">
        <v>166</v>
      </c>
      <c r="AF2190" t="s">
        <v>10666</v>
      </c>
    </row>
    <row r="2191" spans="1:32">
      <c r="A2191" t="s">
        <v>7756</v>
      </c>
      <c r="B2191" t="s">
        <v>365</v>
      </c>
      <c r="C2191" t="s">
        <v>365</v>
      </c>
      <c r="D2191" t="s">
        <v>277</v>
      </c>
      <c r="E2191">
        <v>38.954099999999997</v>
      </c>
      <c r="F2191">
        <v>-78.148600000000002</v>
      </c>
      <c r="G2191" t="s">
        <v>7373</v>
      </c>
      <c r="H2191" t="s">
        <v>247</v>
      </c>
      <c r="I2191" t="s">
        <v>7373</v>
      </c>
      <c r="J2191" t="s">
        <v>108</v>
      </c>
      <c r="K2191">
        <v>3793</v>
      </c>
      <c r="L2191" t="s">
        <v>7757</v>
      </c>
      <c r="M2191" s="43">
        <v>34071</v>
      </c>
      <c r="N2191" s="43">
        <v>45291</v>
      </c>
      <c r="O2191" t="s">
        <v>10666</v>
      </c>
      <c r="P2191" t="s">
        <v>162</v>
      </c>
      <c r="Q2191">
        <v>3</v>
      </c>
      <c r="R2191">
        <v>0.75</v>
      </c>
      <c r="S2191" t="s">
        <v>10666</v>
      </c>
      <c r="T2191" t="s">
        <v>10666</v>
      </c>
      <c r="U2191">
        <v>1924</v>
      </c>
      <c r="V2191" t="s">
        <v>10666</v>
      </c>
      <c r="W2191" t="s">
        <v>10666</v>
      </c>
      <c r="X2191" t="s">
        <v>10666</v>
      </c>
      <c r="Y2191" t="s">
        <v>10666</v>
      </c>
      <c r="Z2191" t="s">
        <v>7758</v>
      </c>
      <c r="AA2191" s="48" t="s">
        <v>7759</v>
      </c>
      <c r="AB2191" s="41" t="s">
        <v>11019</v>
      </c>
      <c r="AC2191" t="s">
        <v>301</v>
      </c>
      <c r="AD2191" t="s">
        <v>10666</v>
      </c>
      <c r="AE2191" t="s">
        <v>10666</v>
      </c>
      <c r="AF2191" t="s">
        <v>10666</v>
      </c>
    </row>
    <row r="2192" spans="1:32">
      <c r="A2192" t="s">
        <v>7744</v>
      </c>
      <c r="B2192" t="s">
        <v>7745</v>
      </c>
      <c r="C2192" t="s">
        <v>2625</v>
      </c>
      <c r="D2192" t="s">
        <v>903</v>
      </c>
      <c r="E2192">
        <v>44.485999999999997</v>
      </c>
      <c r="F2192">
        <v>-72.008700000000005</v>
      </c>
      <c r="G2192" t="s">
        <v>4254</v>
      </c>
      <c r="H2192" t="s">
        <v>247</v>
      </c>
      <c r="I2192" t="s">
        <v>4254</v>
      </c>
      <c r="J2192" t="s">
        <v>108</v>
      </c>
      <c r="K2192">
        <v>3721</v>
      </c>
      <c r="L2192" t="s">
        <v>7746</v>
      </c>
      <c r="M2192" s="43">
        <v>34676</v>
      </c>
      <c r="N2192" s="43">
        <v>49278</v>
      </c>
      <c r="O2192" t="s">
        <v>161</v>
      </c>
      <c r="P2192" t="s">
        <v>162</v>
      </c>
      <c r="Q2192">
        <v>1</v>
      </c>
      <c r="R2192">
        <v>0.25</v>
      </c>
      <c r="S2192" t="s">
        <v>10666</v>
      </c>
      <c r="T2192" t="s">
        <v>10666</v>
      </c>
      <c r="U2192">
        <v>1928</v>
      </c>
      <c r="V2192" t="s">
        <v>10666</v>
      </c>
      <c r="W2192" t="s">
        <v>10666</v>
      </c>
      <c r="X2192" t="s">
        <v>10666</v>
      </c>
      <c r="Y2192" t="s">
        <v>10666</v>
      </c>
      <c r="Z2192" t="s">
        <v>6456</v>
      </c>
      <c r="AA2192" s="48" t="s">
        <v>6457</v>
      </c>
      <c r="AB2192" s="41" t="s">
        <v>10739</v>
      </c>
      <c r="AC2192" t="s">
        <v>232</v>
      </c>
      <c r="AD2192" t="s">
        <v>10666</v>
      </c>
      <c r="AE2192" t="s">
        <v>10666</v>
      </c>
      <c r="AF2192" t="s">
        <v>10666</v>
      </c>
    </row>
    <row r="2193" spans="1:32">
      <c r="A2193" t="s">
        <v>7741</v>
      </c>
      <c r="B2193" t="s">
        <v>7742</v>
      </c>
      <c r="C2193" t="s">
        <v>2625</v>
      </c>
      <c r="D2193" t="s">
        <v>903</v>
      </c>
      <c r="E2193">
        <v>44.397100000000002</v>
      </c>
      <c r="F2193">
        <v>-72.024100000000004</v>
      </c>
      <c r="G2193" t="s">
        <v>4254</v>
      </c>
      <c r="H2193" t="s">
        <v>247</v>
      </c>
      <c r="I2193" t="s">
        <v>4254</v>
      </c>
      <c r="J2193" t="s">
        <v>108</v>
      </c>
      <c r="K2193">
        <v>3713</v>
      </c>
      <c r="L2193" t="s">
        <v>7743</v>
      </c>
      <c r="M2193" s="43">
        <v>34676</v>
      </c>
      <c r="N2193" s="43">
        <v>49278</v>
      </c>
      <c r="O2193" t="s">
        <v>161</v>
      </c>
      <c r="P2193" t="s">
        <v>162</v>
      </c>
      <c r="Q2193">
        <v>2</v>
      </c>
      <c r="R2193">
        <v>0.7</v>
      </c>
      <c r="S2193" t="s">
        <v>10666</v>
      </c>
      <c r="T2193" t="s">
        <v>10666</v>
      </c>
      <c r="U2193">
        <v>1921</v>
      </c>
      <c r="V2193" t="s">
        <v>10666</v>
      </c>
      <c r="W2193" t="s">
        <v>10666</v>
      </c>
      <c r="X2193" t="s">
        <v>10666</v>
      </c>
      <c r="Y2193" t="s">
        <v>10666</v>
      </c>
      <c r="Z2193" t="s">
        <v>6456</v>
      </c>
      <c r="AA2193" s="48" t="s">
        <v>6486</v>
      </c>
      <c r="AB2193" s="41" t="s">
        <v>10739</v>
      </c>
      <c r="AC2193" t="s">
        <v>232</v>
      </c>
      <c r="AD2193" t="s">
        <v>10666</v>
      </c>
      <c r="AE2193" t="s">
        <v>10666</v>
      </c>
      <c r="AF2193" t="s">
        <v>10666</v>
      </c>
    </row>
    <row r="2194" spans="1:32">
      <c r="A2194" t="s">
        <v>7738</v>
      </c>
      <c r="B2194" t="s">
        <v>7739</v>
      </c>
      <c r="C2194" t="s">
        <v>2625</v>
      </c>
      <c r="D2194" t="s">
        <v>903</v>
      </c>
      <c r="E2194">
        <v>44.424300000000002</v>
      </c>
      <c r="F2194">
        <v>-72.014099999999999</v>
      </c>
      <c r="G2194" t="s">
        <v>4254</v>
      </c>
      <c r="H2194" t="s">
        <v>247</v>
      </c>
      <c r="I2194" t="s">
        <v>4254</v>
      </c>
      <c r="J2194" t="s">
        <v>108</v>
      </c>
      <c r="K2194">
        <v>3707</v>
      </c>
      <c r="L2194" t="s">
        <v>7740</v>
      </c>
      <c r="M2194" s="43">
        <v>34676</v>
      </c>
      <c r="N2194" s="43">
        <v>49278</v>
      </c>
      <c r="O2194" t="s">
        <v>161</v>
      </c>
      <c r="P2194" t="s">
        <v>162</v>
      </c>
      <c r="Q2194">
        <v>1</v>
      </c>
      <c r="R2194">
        <v>0.35</v>
      </c>
      <c r="S2194" t="s">
        <v>10666</v>
      </c>
      <c r="T2194" t="s">
        <v>10666</v>
      </c>
      <c r="U2194">
        <v>1928</v>
      </c>
      <c r="V2194" t="s">
        <v>10666</v>
      </c>
      <c r="W2194" t="s">
        <v>10666</v>
      </c>
      <c r="X2194" t="s">
        <v>10666</v>
      </c>
      <c r="Y2194" t="s">
        <v>10666</v>
      </c>
      <c r="Z2194" t="s">
        <v>6456</v>
      </c>
      <c r="AA2194" s="48" t="s">
        <v>6457</v>
      </c>
      <c r="AB2194" s="41" t="s">
        <v>10739</v>
      </c>
      <c r="AC2194" t="s">
        <v>232</v>
      </c>
      <c r="AD2194" t="s">
        <v>10666</v>
      </c>
      <c r="AE2194" t="s">
        <v>10666</v>
      </c>
      <c r="AF2194" t="s">
        <v>10666</v>
      </c>
    </row>
    <row r="2195" spans="1:32">
      <c r="A2195" t="s">
        <v>7735</v>
      </c>
      <c r="B2195" t="s">
        <v>7736</v>
      </c>
      <c r="C2195" t="s">
        <v>2625</v>
      </c>
      <c r="D2195" t="s">
        <v>903</v>
      </c>
      <c r="E2195">
        <v>44.374600000000001</v>
      </c>
      <c r="F2195">
        <v>-72.026399999999995</v>
      </c>
      <c r="G2195" t="s">
        <v>4254</v>
      </c>
      <c r="H2195" t="s">
        <v>247</v>
      </c>
      <c r="I2195" t="s">
        <v>4254</v>
      </c>
      <c r="J2195" t="s">
        <v>108</v>
      </c>
      <c r="K2195">
        <v>3718</v>
      </c>
      <c r="L2195" t="s">
        <v>7737</v>
      </c>
      <c r="M2195" s="43">
        <v>34676</v>
      </c>
      <c r="N2195" s="43">
        <v>49278</v>
      </c>
      <c r="O2195" t="s">
        <v>161</v>
      </c>
      <c r="P2195" t="s">
        <v>162</v>
      </c>
      <c r="Q2195">
        <v>1</v>
      </c>
      <c r="R2195">
        <v>0.7</v>
      </c>
      <c r="S2195" t="s">
        <v>10666</v>
      </c>
      <c r="T2195" t="s">
        <v>10666</v>
      </c>
      <c r="U2195">
        <v>1929</v>
      </c>
      <c r="V2195" t="s">
        <v>10666</v>
      </c>
      <c r="W2195" t="s">
        <v>10666</v>
      </c>
      <c r="X2195" t="s">
        <v>10666</v>
      </c>
      <c r="Y2195" t="s">
        <v>10666</v>
      </c>
      <c r="Z2195" t="s">
        <v>6456</v>
      </c>
      <c r="AA2195" s="48" t="s">
        <v>6486</v>
      </c>
      <c r="AB2195" s="41" t="s">
        <v>10739</v>
      </c>
      <c r="AC2195" t="s">
        <v>232</v>
      </c>
      <c r="AD2195" t="s">
        <v>10666</v>
      </c>
      <c r="AE2195" t="s">
        <v>10666</v>
      </c>
      <c r="AF2195" t="s">
        <v>10666</v>
      </c>
    </row>
    <row r="2196" spans="1:32">
      <c r="A2196" t="s">
        <v>4413</v>
      </c>
      <c r="B2196" t="s">
        <v>4414</v>
      </c>
      <c r="C2196" t="s">
        <v>4415</v>
      </c>
      <c r="D2196" t="s">
        <v>295</v>
      </c>
      <c r="E2196">
        <v>42.04449314</v>
      </c>
      <c r="F2196">
        <v>-85.202482040000007</v>
      </c>
      <c r="G2196" t="s">
        <v>4416</v>
      </c>
      <c r="H2196" t="s">
        <v>148</v>
      </c>
      <c r="I2196" t="s">
        <v>4416</v>
      </c>
      <c r="J2196" t="s">
        <v>108</v>
      </c>
      <c r="K2196">
        <v>1863</v>
      </c>
      <c r="L2196" t="s">
        <v>10666</v>
      </c>
      <c r="M2196" t="s">
        <v>10666</v>
      </c>
      <c r="N2196" s="43" t="s">
        <v>10666</v>
      </c>
      <c r="O2196" t="s">
        <v>10666</v>
      </c>
      <c r="P2196" t="s">
        <v>543</v>
      </c>
      <c r="Q2196">
        <v>2</v>
      </c>
      <c r="R2196">
        <v>0.41699999999999998</v>
      </c>
      <c r="S2196" t="s">
        <v>10666</v>
      </c>
      <c r="T2196" t="s">
        <v>10666</v>
      </c>
      <c r="U2196">
        <v>1922</v>
      </c>
      <c r="V2196" t="s">
        <v>10666</v>
      </c>
      <c r="W2196" t="s">
        <v>10666</v>
      </c>
      <c r="X2196" t="s">
        <v>10666</v>
      </c>
      <c r="Y2196" t="s">
        <v>10666</v>
      </c>
      <c r="Z2196" t="s">
        <v>1641</v>
      </c>
      <c r="AA2196" s="48" t="s">
        <v>4417</v>
      </c>
      <c r="AB2196" s="41" t="s">
        <v>11016</v>
      </c>
      <c r="AC2196" t="s">
        <v>301</v>
      </c>
      <c r="AD2196" t="s">
        <v>10666</v>
      </c>
      <c r="AE2196" t="s">
        <v>10666</v>
      </c>
      <c r="AF2196" t="s">
        <v>10666</v>
      </c>
    </row>
    <row r="2197" spans="1:32">
      <c r="A2197" t="s">
        <v>7602</v>
      </c>
      <c r="B2197" t="s">
        <v>7603</v>
      </c>
      <c r="C2197" t="s">
        <v>3801</v>
      </c>
      <c r="D2197" t="s">
        <v>319</v>
      </c>
      <c r="E2197">
        <v>41.531106999999999</v>
      </c>
      <c r="F2197">
        <v>-72.055384000000004</v>
      </c>
      <c r="G2197" t="s">
        <v>4689</v>
      </c>
      <c r="H2197" t="s">
        <v>148</v>
      </c>
      <c r="I2197" t="s">
        <v>4689</v>
      </c>
      <c r="J2197" t="s">
        <v>108</v>
      </c>
      <c r="K2197">
        <v>580</v>
      </c>
      <c r="L2197" t="s">
        <v>7601</v>
      </c>
      <c r="M2197" s="43">
        <v>34059</v>
      </c>
      <c r="N2197" s="43">
        <v>52596</v>
      </c>
      <c r="O2197" t="s">
        <v>161</v>
      </c>
      <c r="P2197" t="s">
        <v>162</v>
      </c>
      <c r="Q2197">
        <v>2</v>
      </c>
      <c r="R2197">
        <v>0.8</v>
      </c>
      <c r="S2197" t="s">
        <v>10666</v>
      </c>
      <c r="T2197" t="s">
        <v>10666</v>
      </c>
      <c r="U2197">
        <v>1927</v>
      </c>
      <c r="V2197" t="s">
        <v>10666</v>
      </c>
      <c r="W2197" t="s">
        <v>10666</v>
      </c>
      <c r="X2197" t="s">
        <v>10666</v>
      </c>
      <c r="Y2197" t="s">
        <v>10666</v>
      </c>
      <c r="Z2197" t="s">
        <v>4691</v>
      </c>
      <c r="AA2197" s="48" t="s">
        <v>4483</v>
      </c>
      <c r="AB2197" s="41" t="s">
        <v>10778</v>
      </c>
      <c r="AC2197" t="s">
        <v>232</v>
      </c>
      <c r="AD2197" t="s">
        <v>10666</v>
      </c>
      <c r="AE2197" t="s">
        <v>10666</v>
      </c>
      <c r="AF2197" t="s">
        <v>10666</v>
      </c>
    </row>
    <row r="2198" spans="1:32">
      <c r="A2198" t="s">
        <v>7586</v>
      </c>
      <c r="B2198" t="s">
        <v>7587</v>
      </c>
      <c r="C2198" t="s">
        <v>902</v>
      </c>
      <c r="D2198" t="s">
        <v>903</v>
      </c>
      <c r="E2198">
        <v>43.602899999999998</v>
      </c>
      <c r="F2198">
        <v>-73.012699999999995</v>
      </c>
      <c r="G2198" t="s">
        <v>4164</v>
      </c>
      <c r="H2198" t="s">
        <v>247</v>
      </c>
      <c r="I2198" t="s">
        <v>4164</v>
      </c>
      <c r="J2198" t="s">
        <v>108</v>
      </c>
      <c r="K2198">
        <v>6453</v>
      </c>
      <c r="L2198" t="s">
        <v>7588</v>
      </c>
      <c r="M2198" s="43">
        <v>45652</v>
      </c>
      <c r="N2198" s="43">
        <v>60236</v>
      </c>
      <c r="O2198" t="s">
        <v>161</v>
      </c>
      <c r="P2198" t="s">
        <v>162</v>
      </c>
      <c r="Q2198">
        <v>1</v>
      </c>
      <c r="R2198">
        <v>0.3</v>
      </c>
      <c r="S2198" t="s">
        <v>10666</v>
      </c>
      <c r="T2198" t="s">
        <v>10666</v>
      </c>
      <c r="U2198">
        <v>1898</v>
      </c>
      <c r="V2198" t="s">
        <v>10666</v>
      </c>
      <c r="W2198" t="s">
        <v>10666</v>
      </c>
      <c r="X2198" t="s">
        <v>10666</v>
      </c>
      <c r="Y2198" t="s">
        <v>10666</v>
      </c>
      <c r="Z2198" t="s">
        <v>2293</v>
      </c>
      <c r="AA2198" s="48" t="s">
        <v>7245</v>
      </c>
      <c r="AB2198" s="41" t="s">
        <v>10742</v>
      </c>
      <c r="AC2198" t="s">
        <v>232</v>
      </c>
      <c r="AD2198" t="s">
        <v>10666</v>
      </c>
      <c r="AE2198" t="s">
        <v>10666</v>
      </c>
      <c r="AF2198" t="s">
        <v>10666</v>
      </c>
    </row>
    <row r="2199" spans="1:32">
      <c r="A2199" t="s">
        <v>7509</v>
      </c>
      <c r="B2199" t="s">
        <v>7510</v>
      </c>
      <c r="C2199" t="s">
        <v>2504</v>
      </c>
      <c r="D2199" t="s">
        <v>551</v>
      </c>
      <c r="E2199">
        <v>44.841700000000003</v>
      </c>
      <c r="F2199">
        <v>-88.761700000000005</v>
      </c>
      <c r="G2199" t="s">
        <v>7459</v>
      </c>
      <c r="H2199" t="s">
        <v>148</v>
      </c>
      <c r="I2199" t="s">
        <v>7459</v>
      </c>
      <c r="J2199" t="s">
        <v>108</v>
      </c>
      <c r="K2199">
        <v>7812</v>
      </c>
      <c r="L2199" t="s">
        <v>7511</v>
      </c>
      <c r="M2199" s="43">
        <v>42773</v>
      </c>
      <c r="N2199" s="43">
        <v>53723</v>
      </c>
      <c r="O2199" t="s">
        <v>250</v>
      </c>
      <c r="P2199" t="s">
        <v>162</v>
      </c>
      <c r="Q2199">
        <v>2</v>
      </c>
      <c r="R2199">
        <v>0.62</v>
      </c>
      <c r="S2199" t="s">
        <v>10666</v>
      </c>
      <c r="T2199" t="s">
        <v>10666</v>
      </c>
      <c r="U2199">
        <v>1967</v>
      </c>
      <c r="V2199" t="s">
        <v>10666</v>
      </c>
      <c r="W2199" t="s">
        <v>10666</v>
      </c>
      <c r="X2199" t="s">
        <v>10666</v>
      </c>
      <c r="Y2199" t="s">
        <v>10666</v>
      </c>
      <c r="Z2199" t="s">
        <v>7461</v>
      </c>
      <c r="AA2199" s="48" t="s">
        <v>7462</v>
      </c>
      <c r="AB2199" s="41" t="s">
        <v>10997</v>
      </c>
      <c r="AC2199" t="s">
        <v>601</v>
      </c>
      <c r="AD2199" t="s">
        <v>10666</v>
      </c>
      <c r="AE2199" t="s">
        <v>10666</v>
      </c>
      <c r="AF2199" t="s">
        <v>10666</v>
      </c>
    </row>
    <row r="2200" spans="1:32">
      <c r="A2200" t="s">
        <v>7457</v>
      </c>
      <c r="B2200" t="s">
        <v>7458</v>
      </c>
      <c r="C2200" t="s">
        <v>2504</v>
      </c>
      <c r="D2200" t="s">
        <v>551</v>
      </c>
      <c r="E2200">
        <v>44.854999999999997</v>
      </c>
      <c r="F2200">
        <v>-88.788300000000007</v>
      </c>
      <c r="G2200" t="s">
        <v>7459</v>
      </c>
      <c r="H2200" t="s">
        <v>148</v>
      </c>
      <c r="I2200" t="s">
        <v>7459</v>
      </c>
      <c r="J2200" t="s">
        <v>108</v>
      </c>
      <c r="K2200">
        <v>6454</v>
      </c>
      <c r="L2200" t="s">
        <v>7460</v>
      </c>
      <c r="M2200" s="43">
        <v>42773</v>
      </c>
      <c r="N2200" s="43">
        <v>53723</v>
      </c>
      <c r="O2200" t="s">
        <v>161</v>
      </c>
      <c r="P2200" t="s">
        <v>162</v>
      </c>
      <c r="Q2200">
        <v>2</v>
      </c>
      <c r="R2200">
        <v>0.27500000000000002</v>
      </c>
      <c r="S2200" t="s">
        <v>10666</v>
      </c>
      <c r="T2200" t="s">
        <v>10666</v>
      </c>
      <c r="U2200">
        <v>1944</v>
      </c>
      <c r="V2200" t="s">
        <v>10666</v>
      </c>
      <c r="W2200" t="s">
        <v>10666</v>
      </c>
      <c r="X2200" t="s">
        <v>10666</v>
      </c>
      <c r="Y2200" t="s">
        <v>10666</v>
      </c>
      <c r="Z2200" t="s">
        <v>7461</v>
      </c>
      <c r="AA2200" s="48" t="s">
        <v>7462</v>
      </c>
      <c r="AB2200" s="41" t="s">
        <v>10997</v>
      </c>
      <c r="AC2200" t="s">
        <v>601</v>
      </c>
      <c r="AD2200" t="s">
        <v>10666</v>
      </c>
      <c r="AE2200" t="s">
        <v>10666</v>
      </c>
      <c r="AF2200" t="s">
        <v>10666</v>
      </c>
    </row>
    <row r="2201" spans="1:32">
      <c r="A2201" t="s">
        <v>7441</v>
      </c>
      <c r="B2201" t="s">
        <v>7442</v>
      </c>
      <c r="C2201" t="s">
        <v>2069</v>
      </c>
      <c r="D2201" t="s">
        <v>903</v>
      </c>
      <c r="E2201">
        <v>43.6312</v>
      </c>
      <c r="F2201">
        <v>-72.468599999999995</v>
      </c>
      <c r="G2201" t="s">
        <v>4254</v>
      </c>
      <c r="H2201" t="s">
        <v>247</v>
      </c>
      <c r="I2201" t="s">
        <v>4254</v>
      </c>
      <c r="J2201" t="s">
        <v>108</v>
      </c>
      <c r="K2201">
        <v>3727</v>
      </c>
      <c r="L2201" t="s">
        <v>7443</v>
      </c>
      <c r="M2201" s="43">
        <v>34597</v>
      </c>
      <c r="N2201" s="43">
        <v>45535</v>
      </c>
      <c r="O2201" t="s">
        <v>161</v>
      </c>
      <c r="P2201" t="s">
        <v>162</v>
      </c>
      <c r="Q2201">
        <v>1</v>
      </c>
      <c r="R2201">
        <v>0.5</v>
      </c>
      <c r="S2201" t="s">
        <v>10666</v>
      </c>
      <c r="T2201" t="s">
        <v>10666</v>
      </c>
      <c r="U2201">
        <v>1943</v>
      </c>
      <c r="V2201" t="s">
        <v>10666</v>
      </c>
      <c r="W2201" t="s">
        <v>10666</v>
      </c>
      <c r="X2201" t="s">
        <v>10666</v>
      </c>
      <c r="Y2201" t="s">
        <v>10666</v>
      </c>
      <c r="Z2201" t="s">
        <v>3541</v>
      </c>
      <c r="AA2201" s="48" t="s">
        <v>3542</v>
      </c>
      <c r="AB2201" s="41" t="s">
        <v>10950</v>
      </c>
      <c r="AC2201" t="s">
        <v>232</v>
      </c>
      <c r="AD2201" t="s">
        <v>10666</v>
      </c>
      <c r="AE2201" t="s">
        <v>10666</v>
      </c>
      <c r="AF2201" t="s">
        <v>10666</v>
      </c>
    </row>
    <row r="2202" spans="1:32">
      <c r="A2202" t="s">
        <v>7401</v>
      </c>
      <c r="B2202" t="s">
        <v>2980</v>
      </c>
      <c r="C2202" t="s">
        <v>7402</v>
      </c>
      <c r="D2202" t="s">
        <v>277</v>
      </c>
      <c r="E2202">
        <v>38.481641000000003</v>
      </c>
      <c r="F2202">
        <v>-78.627317000000005</v>
      </c>
      <c r="G2202" t="s">
        <v>7373</v>
      </c>
      <c r="H2202" t="s">
        <v>247</v>
      </c>
      <c r="I2202" t="s">
        <v>7373</v>
      </c>
      <c r="J2202" t="s">
        <v>108</v>
      </c>
      <c r="K2202">
        <v>3792</v>
      </c>
      <c r="L2202" t="s">
        <v>7403</v>
      </c>
      <c r="M2202" s="43">
        <v>34068</v>
      </c>
      <c r="N2202" s="43">
        <v>45291</v>
      </c>
      <c r="O2202" t="s">
        <v>161</v>
      </c>
      <c r="P2202" t="s">
        <v>162</v>
      </c>
      <c r="Q2202">
        <v>4</v>
      </c>
      <c r="R2202">
        <v>0.86199999999999999</v>
      </c>
      <c r="S2202" t="s">
        <v>10666</v>
      </c>
      <c r="T2202" t="s">
        <v>10666</v>
      </c>
      <c r="U2202">
        <v>1925</v>
      </c>
      <c r="V2202" t="s">
        <v>10666</v>
      </c>
      <c r="W2202" t="s">
        <v>10666</v>
      </c>
      <c r="X2202" t="s">
        <v>10666</v>
      </c>
      <c r="Y2202" t="s">
        <v>10666</v>
      </c>
      <c r="Z2202" t="s">
        <v>7404</v>
      </c>
      <c r="AA2202" s="48" t="s">
        <v>7405</v>
      </c>
      <c r="AB2202" s="41" t="s">
        <v>10994</v>
      </c>
      <c r="AC2202" t="s">
        <v>301</v>
      </c>
      <c r="AD2202" t="s">
        <v>10666</v>
      </c>
      <c r="AE2202" t="s">
        <v>10666</v>
      </c>
      <c r="AF2202" t="s">
        <v>10666</v>
      </c>
    </row>
    <row r="2203" spans="1:32">
      <c r="A2203" t="s">
        <v>7266</v>
      </c>
      <c r="B2203" t="s">
        <v>7267</v>
      </c>
      <c r="C2203" t="s">
        <v>1589</v>
      </c>
      <c r="D2203" t="s">
        <v>551</v>
      </c>
      <c r="E2203">
        <v>44.325000000000003</v>
      </c>
      <c r="F2203">
        <v>-88.935000000000002</v>
      </c>
      <c r="G2203" t="s">
        <v>6789</v>
      </c>
      <c r="H2203" t="s">
        <v>227</v>
      </c>
      <c r="I2203" t="s">
        <v>6789</v>
      </c>
      <c r="J2203" t="s">
        <v>108</v>
      </c>
      <c r="K2203">
        <v>4047</v>
      </c>
      <c r="L2203" t="s">
        <v>7268</v>
      </c>
      <c r="M2203" s="43">
        <v>35426</v>
      </c>
      <c r="N2203" s="43">
        <v>46356</v>
      </c>
      <c r="O2203" t="s">
        <v>161</v>
      </c>
      <c r="P2203" t="s">
        <v>162</v>
      </c>
      <c r="Q2203">
        <v>1</v>
      </c>
      <c r="R2203">
        <v>0.4</v>
      </c>
      <c r="S2203" t="s">
        <v>10666</v>
      </c>
      <c r="T2203" t="s">
        <v>10666</v>
      </c>
      <c r="U2203">
        <v>1930</v>
      </c>
      <c r="V2203" t="s">
        <v>10666</v>
      </c>
      <c r="W2203" t="s">
        <v>10666</v>
      </c>
      <c r="X2203" t="s">
        <v>10666</v>
      </c>
      <c r="Y2203" t="s">
        <v>10666</v>
      </c>
      <c r="Z2203" t="s">
        <v>7269</v>
      </c>
      <c r="AA2203" s="48" t="s">
        <v>7270</v>
      </c>
      <c r="AB2203" s="41" t="s">
        <v>10985</v>
      </c>
      <c r="AC2203" t="s">
        <v>601</v>
      </c>
      <c r="AD2203" t="s">
        <v>10666</v>
      </c>
      <c r="AE2203" t="s">
        <v>10666</v>
      </c>
      <c r="AF2203" t="s">
        <v>10666</v>
      </c>
    </row>
    <row r="2204" spans="1:32">
      <c r="A2204" t="s">
        <v>7258</v>
      </c>
      <c r="B2204" t="s">
        <v>7259</v>
      </c>
      <c r="C2204" t="s">
        <v>6010</v>
      </c>
      <c r="D2204" t="s">
        <v>458</v>
      </c>
      <c r="E2204">
        <v>44.5473</v>
      </c>
      <c r="F2204">
        <v>-69.643600000000006</v>
      </c>
      <c r="G2204" t="s">
        <v>465</v>
      </c>
      <c r="H2204" t="s">
        <v>247</v>
      </c>
      <c r="I2204" t="s">
        <v>465</v>
      </c>
      <c r="J2204" t="s">
        <v>108</v>
      </c>
      <c r="K2204">
        <v>1499</v>
      </c>
      <c r="L2204" t="s">
        <v>7260</v>
      </c>
      <c r="M2204" s="43">
        <v>36369</v>
      </c>
      <c r="N2204" s="43">
        <v>49856</v>
      </c>
      <c r="O2204" t="s">
        <v>450</v>
      </c>
      <c r="P2204" t="s">
        <v>162</v>
      </c>
      <c r="Q2204">
        <v>1</v>
      </c>
      <c r="R2204">
        <v>0.8</v>
      </c>
      <c r="S2204" t="s">
        <v>10666</v>
      </c>
      <c r="T2204" t="s">
        <v>10666</v>
      </c>
      <c r="U2204">
        <v>1924</v>
      </c>
      <c r="V2204" t="s">
        <v>10666</v>
      </c>
      <c r="W2204" t="s">
        <v>10666</v>
      </c>
      <c r="X2204" t="s">
        <v>10666</v>
      </c>
      <c r="Y2204" t="s">
        <v>10666</v>
      </c>
      <c r="Z2204" t="s">
        <v>7252</v>
      </c>
      <c r="AA2204" s="48" t="s">
        <v>7253</v>
      </c>
      <c r="AB2204" s="41" t="s">
        <v>10900</v>
      </c>
      <c r="AC2204" t="s">
        <v>232</v>
      </c>
      <c r="AD2204" t="s">
        <v>10666</v>
      </c>
      <c r="AE2204" t="s">
        <v>10666</v>
      </c>
      <c r="AF2204" t="s">
        <v>10666</v>
      </c>
    </row>
    <row r="2205" spans="1:32">
      <c r="A2205" t="s">
        <v>6768</v>
      </c>
      <c r="B2205" t="s">
        <v>6769</v>
      </c>
      <c r="C2205" t="s">
        <v>4672</v>
      </c>
      <c r="D2205" t="s">
        <v>208</v>
      </c>
      <c r="E2205">
        <v>37.866900000000001</v>
      </c>
      <c r="F2205">
        <v>-112.681</v>
      </c>
      <c r="G2205" t="s">
        <v>6770</v>
      </c>
      <c r="H2205" t="s">
        <v>148</v>
      </c>
      <c r="I2205" t="s">
        <v>6770</v>
      </c>
      <c r="J2205" t="s">
        <v>108</v>
      </c>
      <c r="K2205">
        <v>6538</v>
      </c>
      <c r="L2205" t="s">
        <v>6771</v>
      </c>
      <c r="M2205" s="43">
        <v>37722</v>
      </c>
      <c r="N2205" s="43">
        <v>48669</v>
      </c>
      <c r="O2205" t="s">
        <v>161</v>
      </c>
      <c r="P2205" t="s">
        <v>162</v>
      </c>
      <c r="Q2205">
        <v>1</v>
      </c>
      <c r="R2205">
        <v>0.6</v>
      </c>
      <c r="S2205" t="s">
        <v>10666</v>
      </c>
      <c r="T2205" t="s">
        <v>10666</v>
      </c>
      <c r="U2205">
        <v>1954</v>
      </c>
      <c r="V2205" t="s">
        <v>10666</v>
      </c>
      <c r="W2205" t="s">
        <v>10666</v>
      </c>
      <c r="X2205" t="s">
        <v>10666</v>
      </c>
      <c r="Y2205" t="s">
        <v>10666</v>
      </c>
      <c r="Z2205" t="s">
        <v>6769</v>
      </c>
      <c r="AA2205" s="48" t="s">
        <v>6772</v>
      </c>
      <c r="AB2205" s="41" t="s">
        <v>10951</v>
      </c>
      <c r="AC2205" t="s">
        <v>153</v>
      </c>
      <c r="AD2205" t="s">
        <v>10666</v>
      </c>
      <c r="AE2205" t="s">
        <v>10666</v>
      </c>
      <c r="AF2205" t="s">
        <v>10666</v>
      </c>
    </row>
    <row r="2206" spans="1:32">
      <c r="A2206" t="s">
        <v>6626</v>
      </c>
      <c r="B2206" t="s">
        <v>6627</v>
      </c>
      <c r="C2206" t="s">
        <v>806</v>
      </c>
      <c r="D2206" t="s">
        <v>551</v>
      </c>
      <c r="E2206">
        <v>45.264000000000003</v>
      </c>
      <c r="F2206">
        <v>-92.263999999999996</v>
      </c>
      <c r="G2206" t="s">
        <v>5155</v>
      </c>
      <c r="H2206" t="s">
        <v>227</v>
      </c>
      <c r="I2206" t="s">
        <v>5155</v>
      </c>
      <c r="J2206" t="s">
        <v>108</v>
      </c>
      <c r="K2206">
        <v>347</v>
      </c>
      <c r="L2206" t="s">
        <v>6628</v>
      </c>
      <c r="M2206" s="43">
        <v>44172</v>
      </c>
      <c r="N2206" s="43">
        <v>59171</v>
      </c>
      <c r="O2206" t="s">
        <v>10666</v>
      </c>
      <c r="P2206" t="s">
        <v>162</v>
      </c>
      <c r="Q2206">
        <v>2</v>
      </c>
      <c r="R2206">
        <v>0.65</v>
      </c>
      <c r="S2206" t="s">
        <v>10666</v>
      </c>
      <c r="T2206" t="s">
        <v>10666</v>
      </c>
      <c r="U2206">
        <v>1982</v>
      </c>
      <c r="V2206" t="s">
        <v>10666</v>
      </c>
      <c r="W2206" t="s">
        <v>10666</v>
      </c>
      <c r="X2206" t="s">
        <v>10666</v>
      </c>
      <c r="Y2206" t="s">
        <v>10666</v>
      </c>
      <c r="Z2206" t="s">
        <v>5222</v>
      </c>
      <c r="AA2206" s="48" t="s">
        <v>10942</v>
      </c>
      <c r="AB2206" s="41" t="s">
        <v>10733</v>
      </c>
      <c r="AC2206" t="s">
        <v>601</v>
      </c>
      <c r="AD2206" t="s">
        <v>10666</v>
      </c>
      <c r="AE2206" t="s">
        <v>10666</v>
      </c>
      <c r="AF2206" t="s">
        <v>10666</v>
      </c>
    </row>
    <row r="2207" spans="1:32">
      <c r="A2207" t="s">
        <v>6602</v>
      </c>
      <c r="B2207" t="s">
        <v>6603</v>
      </c>
      <c r="C2207" t="s">
        <v>306</v>
      </c>
      <c r="D2207" t="s">
        <v>903</v>
      </c>
      <c r="E2207">
        <v>44.902299999999997</v>
      </c>
      <c r="F2207">
        <v>-72.807699999999997</v>
      </c>
      <c r="G2207" t="s">
        <v>6599</v>
      </c>
      <c r="H2207" t="s">
        <v>148</v>
      </c>
      <c r="I2207" t="s">
        <v>6599</v>
      </c>
      <c r="J2207" t="s">
        <v>108</v>
      </c>
      <c r="K2207">
        <v>4246</v>
      </c>
      <c r="L2207" t="s">
        <v>6600</v>
      </c>
      <c r="M2207" s="43">
        <v>30509</v>
      </c>
      <c r="N2207" s="43">
        <v>45046</v>
      </c>
      <c r="O2207" t="s">
        <v>10666</v>
      </c>
      <c r="P2207" t="s">
        <v>162</v>
      </c>
      <c r="Q2207">
        <v>1</v>
      </c>
      <c r="R2207">
        <v>0.6</v>
      </c>
      <c r="S2207" t="s">
        <v>10666</v>
      </c>
      <c r="T2207" t="s">
        <v>10666</v>
      </c>
      <c r="U2207">
        <v>1943</v>
      </c>
      <c r="V2207" t="s">
        <v>10666</v>
      </c>
      <c r="W2207" t="s">
        <v>10666</v>
      </c>
      <c r="X2207" t="s">
        <v>10666</v>
      </c>
      <c r="Y2207" t="s">
        <v>10666</v>
      </c>
      <c r="Z2207" t="s">
        <v>5071</v>
      </c>
      <c r="AA2207" s="48" t="s">
        <v>6601</v>
      </c>
      <c r="AB2207" s="41" t="s">
        <v>10866</v>
      </c>
      <c r="AC2207" t="s">
        <v>232</v>
      </c>
      <c r="AD2207" t="s">
        <v>10666</v>
      </c>
      <c r="AE2207" t="s">
        <v>10666</v>
      </c>
      <c r="AF2207" t="s">
        <v>10666</v>
      </c>
    </row>
    <row r="2208" spans="1:32">
      <c r="A2208" t="s">
        <v>6597</v>
      </c>
      <c r="B2208" t="s">
        <v>6598</v>
      </c>
      <c r="C2208" t="s">
        <v>306</v>
      </c>
      <c r="D2208" t="s">
        <v>903</v>
      </c>
      <c r="E2208">
        <v>44.902299999999997</v>
      </c>
      <c r="F2208">
        <v>-72.807699999999997</v>
      </c>
      <c r="G2208" t="s">
        <v>6599</v>
      </c>
      <c r="H2208" t="s">
        <v>148</v>
      </c>
      <c r="I2208" t="s">
        <v>6599</v>
      </c>
      <c r="J2208" t="s">
        <v>108</v>
      </c>
      <c r="K2208">
        <v>3757</v>
      </c>
      <c r="L2208" t="s">
        <v>6600</v>
      </c>
      <c r="M2208" s="43">
        <v>30509</v>
      </c>
      <c r="N2208" s="43">
        <v>45046</v>
      </c>
      <c r="O2208" t="s">
        <v>10666</v>
      </c>
      <c r="P2208" t="s">
        <v>162</v>
      </c>
      <c r="Q2208">
        <v>1</v>
      </c>
      <c r="R2208">
        <v>0.375</v>
      </c>
      <c r="S2208" t="s">
        <v>10666</v>
      </c>
      <c r="T2208" t="s">
        <v>10666</v>
      </c>
      <c r="U2208">
        <v>1992</v>
      </c>
      <c r="V2208" t="s">
        <v>10666</v>
      </c>
      <c r="W2208" t="s">
        <v>10666</v>
      </c>
      <c r="X2208" t="s">
        <v>10666</v>
      </c>
      <c r="Y2208" t="s">
        <v>10666</v>
      </c>
      <c r="Z2208" t="s">
        <v>5071</v>
      </c>
      <c r="AA2208" s="48" t="s">
        <v>6601</v>
      </c>
      <c r="AB2208" s="41" t="s">
        <v>10866</v>
      </c>
      <c r="AC2208" t="s">
        <v>232</v>
      </c>
      <c r="AD2208" t="s">
        <v>10666</v>
      </c>
      <c r="AE2208" t="s">
        <v>10666</v>
      </c>
      <c r="AF2208" t="s">
        <v>10666</v>
      </c>
    </row>
    <row r="2209" spans="1:32">
      <c r="A2209" t="s">
        <v>6452</v>
      </c>
      <c r="B2209" t="s">
        <v>6453</v>
      </c>
      <c r="C2209" t="s">
        <v>2625</v>
      </c>
      <c r="D2209" t="s">
        <v>903</v>
      </c>
      <c r="E2209">
        <v>44.509500000000003</v>
      </c>
      <c r="F2209">
        <v>-71.9953</v>
      </c>
      <c r="G2209" t="s">
        <v>6454</v>
      </c>
      <c r="H2209" t="s">
        <v>148</v>
      </c>
      <c r="I2209" t="s">
        <v>6454</v>
      </c>
      <c r="J2209" t="s">
        <v>108</v>
      </c>
      <c r="K2209">
        <v>3763</v>
      </c>
      <c r="L2209" t="s">
        <v>6455</v>
      </c>
      <c r="M2209" s="43">
        <v>38057</v>
      </c>
      <c r="N2209" s="43">
        <v>49003</v>
      </c>
      <c r="O2209" t="s">
        <v>161</v>
      </c>
      <c r="P2209" t="s">
        <v>162</v>
      </c>
      <c r="Q2209">
        <v>1</v>
      </c>
      <c r="R2209">
        <v>0.4</v>
      </c>
      <c r="S2209" t="s">
        <v>10666</v>
      </c>
      <c r="T2209" t="s">
        <v>10666</v>
      </c>
      <c r="U2209">
        <v>1949</v>
      </c>
      <c r="V2209" t="s">
        <v>10666</v>
      </c>
      <c r="W2209" t="s">
        <v>10666</v>
      </c>
      <c r="X2209" t="s">
        <v>10666</v>
      </c>
      <c r="Y2209" t="s">
        <v>10666</v>
      </c>
      <c r="Z2209" t="s">
        <v>6456</v>
      </c>
      <c r="AA2209" s="48" t="s">
        <v>6457</v>
      </c>
      <c r="AB2209" s="41" t="s">
        <v>10739</v>
      </c>
      <c r="AC2209" t="s">
        <v>232</v>
      </c>
      <c r="AD2209" t="s">
        <v>10666</v>
      </c>
      <c r="AE2209" t="s">
        <v>10666</v>
      </c>
      <c r="AF2209" t="s">
        <v>10666</v>
      </c>
    </row>
    <row r="2210" spans="1:32">
      <c r="A2210" t="s">
        <v>6419</v>
      </c>
      <c r="B2210" t="s">
        <v>6420</v>
      </c>
      <c r="C2210" t="s">
        <v>6421</v>
      </c>
      <c r="D2210" t="s">
        <v>307</v>
      </c>
      <c r="E2210">
        <v>42.258299999999998</v>
      </c>
      <c r="F2210">
        <v>-72.2393</v>
      </c>
      <c r="G2210" t="s">
        <v>6422</v>
      </c>
      <c r="H2210" t="s">
        <v>459</v>
      </c>
      <c r="I2210" t="s">
        <v>6422</v>
      </c>
      <c r="J2210" t="s">
        <v>108</v>
      </c>
      <c r="K2210">
        <v>50889</v>
      </c>
      <c r="L2210" t="s">
        <v>6423</v>
      </c>
      <c r="M2210" s="43">
        <v>29874</v>
      </c>
      <c r="N2210" s="43" t="s">
        <v>10666</v>
      </c>
      <c r="O2210" t="s">
        <v>10666</v>
      </c>
      <c r="P2210" t="s">
        <v>150</v>
      </c>
      <c r="Q2210">
        <v>5</v>
      </c>
      <c r="R2210">
        <v>1.595</v>
      </c>
      <c r="S2210" t="s">
        <v>10666</v>
      </c>
      <c r="T2210" t="s">
        <v>10666</v>
      </c>
      <c r="U2210">
        <v>1981</v>
      </c>
      <c r="V2210" t="s">
        <v>10666</v>
      </c>
      <c r="W2210" t="s">
        <v>10666</v>
      </c>
      <c r="X2210" t="s">
        <v>10666</v>
      </c>
      <c r="Y2210" t="s">
        <v>10666</v>
      </c>
      <c r="Z2210" t="s">
        <v>2089</v>
      </c>
      <c r="AA2210" s="48" t="s">
        <v>6424</v>
      </c>
      <c r="AB2210" s="41" t="s">
        <v>10931</v>
      </c>
      <c r="AC2210" t="s">
        <v>232</v>
      </c>
      <c r="AD2210" t="s">
        <v>10666</v>
      </c>
      <c r="AE2210" t="s">
        <v>10666</v>
      </c>
      <c r="AF2210" t="s">
        <v>10666</v>
      </c>
    </row>
    <row r="2211" spans="1:32">
      <c r="A2211" t="s">
        <v>6397</v>
      </c>
      <c r="B2211" t="s">
        <v>6398</v>
      </c>
      <c r="C2211" t="s">
        <v>746</v>
      </c>
      <c r="D2211" t="s">
        <v>286</v>
      </c>
      <c r="E2211">
        <v>44.307699999999997</v>
      </c>
      <c r="F2211">
        <v>-75.437700000000007</v>
      </c>
      <c r="G2211" t="s">
        <v>5899</v>
      </c>
      <c r="H2211" t="s">
        <v>459</v>
      </c>
      <c r="I2211" t="s">
        <v>5899</v>
      </c>
      <c r="J2211" t="s">
        <v>108</v>
      </c>
      <c r="K2211">
        <v>453</v>
      </c>
      <c r="L2211" t="s">
        <v>6399</v>
      </c>
      <c r="M2211" s="43">
        <v>29846</v>
      </c>
      <c r="N2211" s="43" t="s">
        <v>10666</v>
      </c>
      <c r="O2211" t="s">
        <v>10666</v>
      </c>
      <c r="P2211" t="s">
        <v>150</v>
      </c>
      <c r="Q2211">
        <v>2</v>
      </c>
      <c r="R2211">
        <v>1</v>
      </c>
      <c r="S2211" t="s">
        <v>10666</v>
      </c>
      <c r="T2211" t="s">
        <v>10666</v>
      </c>
      <c r="U2211">
        <v>1981</v>
      </c>
      <c r="V2211" t="s">
        <v>10666</v>
      </c>
      <c r="W2211" t="s">
        <v>10666</v>
      </c>
      <c r="X2211" t="s">
        <v>10666</v>
      </c>
      <c r="Y2211" t="s">
        <v>10666</v>
      </c>
      <c r="Z2211" t="s">
        <v>2102</v>
      </c>
      <c r="AA2211" s="48" t="s">
        <v>5771</v>
      </c>
      <c r="AB2211" s="41" t="s">
        <v>10789</v>
      </c>
      <c r="AC2211" t="s">
        <v>232</v>
      </c>
      <c r="AD2211" t="s">
        <v>10666</v>
      </c>
      <c r="AE2211" t="s">
        <v>10666</v>
      </c>
      <c r="AF2211" t="s">
        <v>10666</v>
      </c>
    </row>
    <row r="2212" spans="1:32">
      <c r="A2212" t="s">
        <v>6327</v>
      </c>
      <c r="B2212" t="s">
        <v>6328</v>
      </c>
      <c r="C2212" t="s">
        <v>1466</v>
      </c>
      <c r="D2212" t="s">
        <v>286</v>
      </c>
      <c r="E2212">
        <v>43.222200000000001</v>
      </c>
      <c r="F2212">
        <v>-78.382499999999993</v>
      </c>
      <c r="G2212" t="s">
        <v>6329</v>
      </c>
      <c r="H2212" t="s">
        <v>247</v>
      </c>
      <c r="I2212" t="s">
        <v>6329</v>
      </c>
      <c r="J2212" t="s">
        <v>108</v>
      </c>
      <c r="K2212">
        <v>2592</v>
      </c>
      <c r="L2212" t="s">
        <v>6330</v>
      </c>
      <c r="M2212" s="43">
        <v>44396</v>
      </c>
      <c r="N2212" s="43">
        <v>58987</v>
      </c>
      <c r="O2212" t="s">
        <v>149</v>
      </c>
      <c r="P2212" t="s">
        <v>162</v>
      </c>
      <c r="Q2212">
        <v>1</v>
      </c>
      <c r="R2212">
        <v>0.35</v>
      </c>
      <c r="S2212" t="s">
        <v>10666</v>
      </c>
      <c r="T2212" t="s">
        <v>10666</v>
      </c>
      <c r="U2212">
        <v>1913</v>
      </c>
      <c r="V2212" t="s">
        <v>10666</v>
      </c>
      <c r="W2212" t="s">
        <v>10666</v>
      </c>
      <c r="X2212" t="s">
        <v>10666</v>
      </c>
      <c r="Y2212" t="s">
        <v>10666</v>
      </c>
      <c r="Z2212" t="s">
        <v>6331</v>
      </c>
      <c r="AA2212" s="48" t="s">
        <v>4364</v>
      </c>
      <c r="AB2212" s="41" t="s">
        <v>10758</v>
      </c>
      <c r="AC2212" t="s">
        <v>232</v>
      </c>
      <c r="AD2212" t="s">
        <v>10666</v>
      </c>
      <c r="AE2212" t="s">
        <v>10666</v>
      </c>
      <c r="AF2212" t="s">
        <v>10666</v>
      </c>
    </row>
    <row r="2213" spans="1:32">
      <c r="A2213" t="s">
        <v>6226</v>
      </c>
      <c r="B2213" t="s">
        <v>6227</v>
      </c>
      <c r="C2213" t="s">
        <v>1757</v>
      </c>
      <c r="D2213" t="s">
        <v>208</v>
      </c>
      <c r="E2213">
        <v>39.7179</v>
      </c>
      <c r="F2213">
        <v>-111.7307</v>
      </c>
      <c r="G2213" t="s">
        <v>5370</v>
      </c>
      <c r="H2213" t="s">
        <v>148</v>
      </c>
      <c r="I2213" t="s">
        <v>5370</v>
      </c>
      <c r="J2213" t="s">
        <v>108</v>
      </c>
      <c r="K2213">
        <v>7435</v>
      </c>
      <c r="L2213" t="s">
        <v>6228</v>
      </c>
      <c r="M2213" s="43">
        <v>30755</v>
      </c>
      <c r="N2213" s="43" t="s">
        <v>10666</v>
      </c>
      <c r="O2213" t="s">
        <v>10666</v>
      </c>
      <c r="P2213" t="s">
        <v>150</v>
      </c>
      <c r="Q2213">
        <v>1</v>
      </c>
      <c r="R2213">
        <v>0.5</v>
      </c>
      <c r="S2213" t="s">
        <v>10666</v>
      </c>
      <c r="T2213" t="s">
        <v>10666</v>
      </c>
      <c r="U2213">
        <v>1986</v>
      </c>
      <c r="V2213" t="s">
        <v>10666</v>
      </c>
      <c r="W2213" t="s">
        <v>10666</v>
      </c>
      <c r="X2213" t="s">
        <v>10666</v>
      </c>
      <c r="Y2213" t="s">
        <v>10666</v>
      </c>
      <c r="Z2213" t="s">
        <v>6229</v>
      </c>
      <c r="AA2213" s="48" t="s">
        <v>5373</v>
      </c>
      <c r="AB2213" s="41" t="s">
        <v>10838</v>
      </c>
      <c r="AC2213" t="s">
        <v>153</v>
      </c>
      <c r="AD2213" t="s">
        <v>10666</v>
      </c>
      <c r="AE2213" t="s">
        <v>10666</v>
      </c>
      <c r="AF2213" t="s">
        <v>10666</v>
      </c>
    </row>
    <row r="2214" spans="1:32">
      <c r="A2214" t="s">
        <v>6078</v>
      </c>
      <c r="B2214" t="s">
        <v>6079</v>
      </c>
      <c r="C2214" t="s">
        <v>194</v>
      </c>
      <c r="D2214" t="s">
        <v>286</v>
      </c>
      <c r="E2214">
        <v>43.118499999999997</v>
      </c>
      <c r="F2214">
        <v>-73.555000000000007</v>
      </c>
      <c r="G2214" t="s">
        <v>5884</v>
      </c>
      <c r="H2214" t="s">
        <v>650</v>
      </c>
      <c r="I2214" t="s">
        <v>5884</v>
      </c>
      <c r="J2214" t="s">
        <v>108</v>
      </c>
      <c r="K2214">
        <v>52067</v>
      </c>
      <c r="L2214" t="s">
        <v>6080</v>
      </c>
      <c r="M2214" s="43">
        <v>29944</v>
      </c>
      <c r="N2214" s="43" t="s">
        <v>10666</v>
      </c>
      <c r="O2214" t="s">
        <v>161</v>
      </c>
      <c r="P2214" t="s">
        <v>150</v>
      </c>
      <c r="Q2214">
        <v>5</v>
      </c>
      <c r="R2214">
        <v>1.008</v>
      </c>
      <c r="S2214" t="s">
        <v>10666</v>
      </c>
      <c r="T2214" t="s">
        <v>10666</v>
      </c>
      <c r="U2214">
        <v>1985</v>
      </c>
      <c r="V2214" t="s">
        <v>10666</v>
      </c>
      <c r="W2214" t="s">
        <v>10666</v>
      </c>
      <c r="X2214" t="s">
        <v>10666</v>
      </c>
      <c r="Y2214" t="s">
        <v>10666</v>
      </c>
      <c r="Z2214" t="s">
        <v>2963</v>
      </c>
      <c r="AA2214" s="48" t="s">
        <v>2964</v>
      </c>
      <c r="AB2214" s="41" t="s">
        <v>10845</v>
      </c>
      <c r="AC2214" t="s">
        <v>232</v>
      </c>
      <c r="AD2214" t="s">
        <v>10666</v>
      </c>
      <c r="AE2214" t="s">
        <v>10666</v>
      </c>
      <c r="AF2214" t="s">
        <v>10666</v>
      </c>
    </row>
    <row r="2215" spans="1:32">
      <c r="A2215" t="s">
        <v>6021</v>
      </c>
      <c r="B2215" t="s">
        <v>2649</v>
      </c>
      <c r="C2215" t="s">
        <v>2294</v>
      </c>
      <c r="D2215" t="s">
        <v>157</v>
      </c>
      <c r="E2215">
        <v>46.551699999999997</v>
      </c>
      <c r="F2215">
        <v>-122.6306</v>
      </c>
      <c r="G2215" t="s">
        <v>6022</v>
      </c>
      <c r="H2215" t="s">
        <v>148</v>
      </c>
      <c r="I2215" t="s">
        <v>6022</v>
      </c>
      <c r="J2215" t="s">
        <v>108</v>
      </c>
      <c r="K2215">
        <v>7426</v>
      </c>
      <c r="L2215" t="s">
        <v>6023</v>
      </c>
      <c r="M2215" s="43">
        <v>29873</v>
      </c>
      <c r="N2215" s="43" t="s">
        <v>10666</v>
      </c>
      <c r="O2215" t="s">
        <v>10666</v>
      </c>
      <c r="P2215" t="s">
        <v>150</v>
      </c>
      <c r="Q2215">
        <v>2</v>
      </c>
      <c r="R2215">
        <v>0.6</v>
      </c>
      <c r="S2215" t="s">
        <v>10666</v>
      </c>
      <c r="T2215" t="s">
        <v>10666</v>
      </c>
      <c r="U2215">
        <v>1983</v>
      </c>
      <c r="V2215" t="s">
        <v>10666</v>
      </c>
      <c r="W2215" t="s">
        <v>10666</v>
      </c>
      <c r="X2215" t="s">
        <v>10666</v>
      </c>
      <c r="Y2215" t="s">
        <v>10666</v>
      </c>
      <c r="Z2215" t="s">
        <v>2649</v>
      </c>
      <c r="AA2215" s="48" t="s">
        <v>6024</v>
      </c>
      <c r="AB2215" s="41" t="s">
        <v>10902</v>
      </c>
      <c r="AC2215" t="s">
        <v>153</v>
      </c>
      <c r="AD2215" t="s">
        <v>10666</v>
      </c>
      <c r="AE2215" t="s">
        <v>10666</v>
      </c>
      <c r="AF2215" t="s">
        <v>10666</v>
      </c>
    </row>
    <row r="2216" spans="1:32">
      <c r="A2216" t="s">
        <v>5987</v>
      </c>
      <c r="B2216" t="s">
        <v>5988</v>
      </c>
      <c r="C2216" t="s">
        <v>5982</v>
      </c>
      <c r="D2216" t="s">
        <v>286</v>
      </c>
      <c r="E2216">
        <v>43.157200000000003</v>
      </c>
      <c r="F2216">
        <v>-76.332899999999995</v>
      </c>
      <c r="G2216" t="s">
        <v>4355</v>
      </c>
      <c r="H2216" t="s">
        <v>309</v>
      </c>
      <c r="I2216" t="s">
        <v>4355</v>
      </c>
      <c r="J2216" t="s">
        <v>108</v>
      </c>
      <c r="K2216">
        <v>2542</v>
      </c>
      <c r="L2216" t="s">
        <v>5989</v>
      </c>
      <c r="M2216" s="43">
        <v>30099</v>
      </c>
      <c r="N2216" s="43" t="s">
        <v>10666</v>
      </c>
      <c r="O2216" t="s">
        <v>161</v>
      </c>
      <c r="P2216" t="s">
        <v>150</v>
      </c>
      <c r="Q2216">
        <v>2</v>
      </c>
      <c r="R2216">
        <v>0.64</v>
      </c>
      <c r="S2216" t="s">
        <v>10666</v>
      </c>
      <c r="T2216" t="s">
        <v>10666</v>
      </c>
      <c r="U2216">
        <v>1927</v>
      </c>
      <c r="V2216" t="s">
        <v>10666</v>
      </c>
      <c r="W2216" t="s">
        <v>10666</v>
      </c>
      <c r="X2216" t="s">
        <v>10666</v>
      </c>
      <c r="Y2216" t="s">
        <v>10666</v>
      </c>
      <c r="Z2216" t="s">
        <v>5985</v>
      </c>
      <c r="AA2216" s="48" t="s">
        <v>5986</v>
      </c>
      <c r="AB2216" s="41" t="s">
        <v>10899</v>
      </c>
      <c r="AC2216" t="s">
        <v>232</v>
      </c>
      <c r="AD2216" t="s">
        <v>10666</v>
      </c>
      <c r="AE2216" t="s">
        <v>10666</v>
      </c>
      <c r="AF2216" t="s">
        <v>10666</v>
      </c>
    </row>
    <row r="2217" spans="1:32">
      <c r="A2217" t="s">
        <v>5952</v>
      </c>
      <c r="B2217" t="s">
        <v>5953</v>
      </c>
      <c r="C2217" t="s">
        <v>468</v>
      </c>
      <c r="D2217" t="s">
        <v>469</v>
      </c>
      <c r="E2217">
        <v>43.705500000000001</v>
      </c>
      <c r="F2217">
        <v>-71.629800000000003</v>
      </c>
      <c r="G2217" t="s">
        <v>5954</v>
      </c>
      <c r="H2217" t="s">
        <v>148</v>
      </c>
      <c r="I2217" t="s">
        <v>5954</v>
      </c>
      <c r="J2217" t="s">
        <v>108</v>
      </c>
      <c r="K2217">
        <v>7395</v>
      </c>
      <c r="L2217" t="s">
        <v>5955</v>
      </c>
      <c r="M2217" s="43">
        <v>29978</v>
      </c>
      <c r="N2217" s="43" t="s">
        <v>10666</v>
      </c>
      <c r="O2217" t="s">
        <v>10666</v>
      </c>
      <c r="P2217" t="s">
        <v>150</v>
      </c>
      <c r="Q2217">
        <v>2</v>
      </c>
      <c r="R2217">
        <v>0.08</v>
      </c>
      <c r="S2217" t="s">
        <v>10666</v>
      </c>
      <c r="T2217" t="s">
        <v>10666</v>
      </c>
      <c r="U2217">
        <v>1982</v>
      </c>
      <c r="V2217" t="s">
        <v>10666</v>
      </c>
      <c r="W2217" t="s">
        <v>10666</v>
      </c>
      <c r="X2217" t="s">
        <v>10666</v>
      </c>
      <c r="Y2217" t="s">
        <v>10666</v>
      </c>
      <c r="Z2217" t="s">
        <v>3429</v>
      </c>
      <c r="AA2217" s="48" t="s">
        <v>3430</v>
      </c>
      <c r="AB2217" s="41" t="s">
        <v>10849</v>
      </c>
      <c r="AC2217" t="s">
        <v>232</v>
      </c>
      <c r="AD2217" t="s">
        <v>10666</v>
      </c>
      <c r="AE2217" t="s">
        <v>166</v>
      </c>
      <c r="AF2217" t="s">
        <v>10666</v>
      </c>
    </row>
    <row r="2218" spans="1:32">
      <c r="A2218" t="s">
        <v>5897</v>
      </c>
      <c r="B2218" t="s">
        <v>5898</v>
      </c>
      <c r="C2218" t="s">
        <v>746</v>
      </c>
      <c r="D2218" t="s">
        <v>286</v>
      </c>
      <c r="E2218">
        <v>44.311</v>
      </c>
      <c r="F2218">
        <v>-75.444500000000005</v>
      </c>
      <c r="G2218" t="s">
        <v>5899</v>
      </c>
      <c r="H2218" t="s">
        <v>459</v>
      </c>
      <c r="I2218" t="s">
        <v>5899</v>
      </c>
      <c r="J2218" t="s">
        <v>108</v>
      </c>
      <c r="K2218">
        <v>743</v>
      </c>
      <c r="L2218" t="s">
        <v>5900</v>
      </c>
      <c r="M2218" s="43">
        <v>30146</v>
      </c>
      <c r="N2218" s="43" t="s">
        <v>10666</v>
      </c>
      <c r="O2218" t="s">
        <v>10666</v>
      </c>
      <c r="P2218" t="s">
        <v>150</v>
      </c>
      <c r="Q2218">
        <v>2</v>
      </c>
      <c r="R2218">
        <v>1</v>
      </c>
      <c r="S2218" t="s">
        <v>10666</v>
      </c>
      <c r="T2218" t="s">
        <v>10666</v>
      </c>
      <c r="U2218">
        <v>1984</v>
      </c>
      <c r="V2218" t="s">
        <v>10666</v>
      </c>
      <c r="W2218" t="s">
        <v>10666</v>
      </c>
      <c r="X2218" t="s">
        <v>10666</v>
      </c>
      <c r="Y2218" t="s">
        <v>10666</v>
      </c>
      <c r="Z2218" t="s">
        <v>2102</v>
      </c>
      <c r="AA2218" s="48" t="s">
        <v>5771</v>
      </c>
      <c r="AB2218" s="41" t="s">
        <v>10789</v>
      </c>
      <c r="AC2218" t="s">
        <v>232</v>
      </c>
      <c r="AD2218" t="s">
        <v>10666</v>
      </c>
      <c r="AE2218" t="s">
        <v>10666</v>
      </c>
      <c r="AF2218" t="s">
        <v>10666</v>
      </c>
    </row>
    <row r="2219" spans="1:32">
      <c r="A2219" t="s">
        <v>5882</v>
      </c>
      <c r="B2219" t="s">
        <v>5883</v>
      </c>
      <c r="C2219" t="s">
        <v>194</v>
      </c>
      <c r="D2219" t="s">
        <v>286</v>
      </c>
      <c r="E2219">
        <v>43.1158</v>
      </c>
      <c r="F2219">
        <v>-73.568100000000001</v>
      </c>
      <c r="G2219" t="s">
        <v>5884</v>
      </c>
      <c r="H2219" t="s">
        <v>650</v>
      </c>
      <c r="I2219" t="s">
        <v>5884</v>
      </c>
      <c r="J2219" t="s">
        <v>108</v>
      </c>
      <c r="K2219">
        <v>10852</v>
      </c>
      <c r="L2219" t="s">
        <v>5885</v>
      </c>
      <c r="M2219" s="43">
        <v>30022</v>
      </c>
      <c r="N2219" s="43" t="s">
        <v>10666</v>
      </c>
      <c r="O2219" t="s">
        <v>161</v>
      </c>
      <c r="P2219" t="s">
        <v>150</v>
      </c>
      <c r="Q2219">
        <v>4</v>
      </c>
      <c r="R2219">
        <v>1.0649999999999999</v>
      </c>
      <c r="S2219" t="s">
        <v>10666</v>
      </c>
      <c r="T2219" t="s">
        <v>10666</v>
      </c>
      <c r="U2219">
        <v>1985</v>
      </c>
      <c r="V2219" t="s">
        <v>10666</v>
      </c>
      <c r="W2219" t="s">
        <v>10666</v>
      </c>
      <c r="X2219" t="s">
        <v>10666</v>
      </c>
      <c r="Y2219" t="s">
        <v>10666</v>
      </c>
      <c r="Z2219" t="s">
        <v>2963</v>
      </c>
      <c r="AA2219" s="48" t="s">
        <v>2964</v>
      </c>
      <c r="AB2219" s="41" t="s">
        <v>10845</v>
      </c>
      <c r="AC2219" t="s">
        <v>232</v>
      </c>
      <c r="AD2219" t="s">
        <v>10666</v>
      </c>
      <c r="AE2219" t="s">
        <v>10666</v>
      </c>
      <c r="AF2219" t="s">
        <v>10666</v>
      </c>
    </row>
    <row r="2220" spans="1:32">
      <c r="A2220" t="s">
        <v>5659</v>
      </c>
      <c r="B2220" t="s">
        <v>5660</v>
      </c>
      <c r="C2220" t="s">
        <v>633</v>
      </c>
      <c r="D2220" t="s">
        <v>574</v>
      </c>
      <c r="E2220">
        <v>41.967500000000001</v>
      </c>
      <c r="F2220">
        <v>-110.6583</v>
      </c>
      <c r="G2220" t="s">
        <v>568</v>
      </c>
      <c r="H2220" t="s">
        <v>247</v>
      </c>
      <c r="I2220" t="s">
        <v>568</v>
      </c>
      <c r="J2220" t="s">
        <v>108</v>
      </c>
      <c r="K2220">
        <v>7050</v>
      </c>
      <c r="L2220" t="s">
        <v>5661</v>
      </c>
      <c r="M2220" s="43">
        <v>30169</v>
      </c>
      <c r="N2220" s="43" t="s">
        <v>10666</v>
      </c>
      <c r="O2220" t="s">
        <v>10666</v>
      </c>
      <c r="P2220" t="s">
        <v>150</v>
      </c>
      <c r="Q2220">
        <v>2</v>
      </c>
      <c r="R2220">
        <v>0.74199999999999999</v>
      </c>
      <c r="S2220" t="s">
        <v>10666</v>
      </c>
      <c r="T2220" t="s">
        <v>10666</v>
      </c>
      <c r="U2220">
        <v>1986</v>
      </c>
      <c r="V2220" t="s">
        <v>10666</v>
      </c>
      <c r="W2220" t="s">
        <v>10666</v>
      </c>
      <c r="X2220" t="s">
        <v>10666</v>
      </c>
      <c r="Y2220" t="s">
        <v>10666</v>
      </c>
      <c r="Z2220" t="s">
        <v>5662</v>
      </c>
      <c r="AA2220" s="48" t="s">
        <v>5663</v>
      </c>
      <c r="AB2220" s="41" t="s">
        <v>10881</v>
      </c>
      <c r="AC2220" t="s">
        <v>153</v>
      </c>
      <c r="AD2220" t="s">
        <v>10666</v>
      </c>
      <c r="AE2220" t="s">
        <v>10666</v>
      </c>
      <c r="AF2220" t="s">
        <v>10666</v>
      </c>
    </row>
    <row r="2221" spans="1:32">
      <c r="A2221" t="s">
        <v>5613</v>
      </c>
      <c r="B2221" t="s">
        <v>5614</v>
      </c>
      <c r="C2221" t="s">
        <v>194</v>
      </c>
      <c r="D2221" t="s">
        <v>208</v>
      </c>
      <c r="E2221">
        <v>37.250019340000001</v>
      </c>
      <c r="F2221">
        <v>-113.77838439999999</v>
      </c>
      <c r="G2221" t="s">
        <v>4822</v>
      </c>
      <c r="H2221" t="s">
        <v>148</v>
      </c>
      <c r="I2221" t="s">
        <v>4822</v>
      </c>
      <c r="J2221" t="s">
        <v>108</v>
      </c>
      <c r="K2221">
        <v>7069</v>
      </c>
      <c r="L2221" t="s">
        <v>5615</v>
      </c>
      <c r="M2221" t="s">
        <v>10666</v>
      </c>
      <c r="N2221" s="43" t="s">
        <v>10666</v>
      </c>
      <c r="O2221" t="s">
        <v>10666</v>
      </c>
      <c r="P2221" t="s">
        <v>150</v>
      </c>
      <c r="Q2221">
        <v>2</v>
      </c>
      <c r="R2221">
        <v>0.372</v>
      </c>
      <c r="S2221" t="s">
        <v>10666</v>
      </c>
      <c r="T2221" t="s">
        <v>10666</v>
      </c>
      <c r="U2221">
        <v>1987</v>
      </c>
      <c r="V2221" t="s">
        <v>10666</v>
      </c>
      <c r="W2221" t="s">
        <v>10666</v>
      </c>
      <c r="X2221" t="s">
        <v>10666</v>
      </c>
      <c r="Y2221" t="s">
        <v>10666</v>
      </c>
      <c r="Z2221" t="s">
        <v>5616</v>
      </c>
      <c r="AA2221" s="48" t="s">
        <v>5617</v>
      </c>
      <c r="AB2221" s="41" t="s">
        <v>10809</v>
      </c>
      <c r="AC2221" t="s">
        <v>153</v>
      </c>
      <c r="AD2221" t="s">
        <v>10666</v>
      </c>
      <c r="AE2221" t="s">
        <v>10666</v>
      </c>
      <c r="AF2221" t="s">
        <v>10666</v>
      </c>
    </row>
    <row r="2222" spans="1:32">
      <c r="A2222" t="s">
        <v>10601</v>
      </c>
      <c r="B2222" t="s">
        <v>10602</v>
      </c>
      <c r="C2222" t="s">
        <v>6853</v>
      </c>
      <c r="D2222" t="s">
        <v>551</v>
      </c>
      <c r="E2222">
        <v>44.257303</v>
      </c>
      <c r="F2222">
        <v>-88.404805999999994</v>
      </c>
      <c r="G2222" t="s">
        <v>6789</v>
      </c>
      <c r="H2222" t="s">
        <v>227</v>
      </c>
      <c r="I2222" t="s">
        <v>6789</v>
      </c>
      <c r="J2222" t="s">
        <v>108</v>
      </c>
      <c r="K2222">
        <v>10054</v>
      </c>
      <c r="L2222" t="s">
        <v>10603</v>
      </c>
      <c r="M2222" s="43">
        <v>38595</v>
      </c>
      <c r="N2222" s="43">
        <v>49521</v>
      </c>
      <c r="O2222" t="s">
        <v>161</v>
      </c>
      <c r="P2222" t="s">
        <v>162</v>
      </c>
      <c r="Q2222">
        <v>6</v>
      </c>
      <c r="R2222">
        <v>1.04</v>
      </c>
      <c r="S2222" t="s">
        <v>10666</v>
      </c>
      <c r="T2222" t="s">
        <v>10666</v>
      </c>
      <c r="U2222">
        <v>1950</v>
      </c>
      <c r="V2222" t="s">
        <v>10666</v>
      </c>
      <c r="W2222" t="s">
        <v>10666</v>
      </c>
      <c r="X2222" t="s">
        <v>10666</v>
      </c>
      <c r="Y2222" t="s">
        <v>10666</v>
      </c>
      <c r="Z2222" t="s">
        <v>6856</v>
      </c>
      <c r="AA2222" s="48" t="s">
        <v>8922</v>
      </c>
      <c r="AB2222" s="41" t="s">
        <v>10864</v>
      </c>
      <c r="AC2222" t="s">
        <v>301</v>
      </c>
      <c r="AD2222" t="s">
        <v>10666</v>
      </c>
      <c r="AE2222" t="s">
        <v>10666</v>
      </c>
      <c r="AF2222" t="s">
        <v>10666</v>
      </c>
    </row>
    <row r="2223" spans="1:32">
      <c r="A2223" t="s">
        <v>5404</v>
      </c>
      <c r="B2223" t="s">
        <v>5405</v>
      </c>
      <c r="C2223" t="s">
        <v>1225</v>
      </c>
      <c r="D2223" t="s">
        <v>469</v>
      </c>
      <c r="E2223">
        <v>42.917200000000001</v>
      </c>
      <c r="F2223">
        <v>-72.178299999999993</v>
      </c>
      <c r="G2223" t="s">
        <v>5406</v>
      </c>
      <c r="H2223" t="s">
        <v>459</v>
      </c>
      <c r="I2223" t="s">
        <v>5406</v>
      </c>
      <c r="J2223" t="s">
        <v>108</v>
      </c>
      <c r="K2223">
        <v>50901</v>
      </c>
      <c r="L2223" t="s">
        <v>5407</v>
      </c>
      <c r="M2223" s="43">
        <v>31607</v>
      </c>
      <c r="N2223" s="43">
        <v>46203</v>
      </c>
      <c r="O2223" t="s">
        <v>161</v>
      </c>
      <c r="P2223" t="s">
        <v>162</v>
      </c>
      <c r="Q2223">
        <v>1</v>
      </c>
      <c r="R2223">
        <v>1</v>
      </c>
      <c r="S2223" t="s">
        <v>10666</v>
      </c>
      <c r="T2223" t="s">
        <v>10666</v>
      </c>
      <c r="U2223">
        <v>1992</v>
      </c>
      <c r="V2223" t="s">
        <v>10666</v>
      </c>
      <c r="W2223" t="s">
        <v>10666</v>
      </c>
      <c r="X2223" t="s">
        <v>10666</v>
      </c>
      <c r="Y2223" t="s">
        <v>10666</v>
      </c>
      <c r="Z2223" t="s">
        <v>5408</v>
      </c>
      <c r="AA2223" s="48" t="s">
        <v>1411</v>
      </c>
      <c r="AB2223" s="41" t="s">
        <v>10857</v>
      </c>
      <c r="AC2223" t="s">
        <v>232</v>
      </c>
      <c r="AD2223" t="s">
        <v>10666</v>
      </c>
      <c r="AE2223" t="s">
        <v>10666</v>
      </c>
      <c r="AF2223" t="s">
        <v>10666</v>
      </c>
    </row>
    <row r="2224" spans="1:32">
      <c r="A2224" t="s">
        <v>5409</v>
      </c>
      <c r="B2224" t="s">
        <v>5410</v>
      </c>
      <c r="C2224" t="s">
        <v>5400</v>
      </c>
      <c r="D2224" t="s">
        <v>483</v>
      </c>
      <c r="E2224">
        <v>42.54</v>
      </c>
      <c r="F2224">
        <v>-111.6</v>
      </c>
      <c r="G2224" t="s">
        <v>5401</v>
      </c>
      <c r="H2224" t="s">
        <v>148</v>
      </c>
      <c r="I2224" t="s">
        <v>5401</v>
      </c>
      <c r="J2224" t="s">
        <v>108</v>
      </c>
      <c r="K2224">
        <v>7150</v>
      </c>
      <c r="L2224" t="s">
        <v>5411</v>
      </c>
      <c r="M2224" s="43">
        <v>31337</v>
      </c>
      <c r="N2224" s="43" t="s">
        <v>10666</v>
      </c>
      <c r="O2224" t="s">
        <v>161</v>
      </c>
      <c r="P2224" t="s">
        <v>150</v>
      </c>
      <c r="Q2224">
        <v>1</v>
      </c>
      <c r="R2224">
        <v>0.35</v>
      </c>
      <c r="S2224" t="s">
        <v>10666</v>
      </c>
      <c r="T2224" t="s">
        <v>10666</v>
      </c>
      <c r="U2224">
        <v>1988</v>
      </c>
      <c r="V2224" t="s">
        <v>10666</v>
      </c>
      <c r="W2224" t="s">
        <v>10666</v>
      </c>
      <c r="X2224" t="s">
        <v>10666</v>
      </c>
      <c r="Y2224" t="s">
        <v>10666</v>
      </c>
      <c r="Z2224" t="s">
        <v>5412</v>
      </c>
      <c r="AA2224" s="48" t="s">
        <v>11518</v>
      </c>
      <c r="AB2224" s="41" t="s">
        <v>10856</v>
      </c>
      <c r="AC2224" t="s">
        <v>153</v>
      </c>
      <c r="AD2224" t="s">
        <v>10666</v>
      </c>
      <c r="AE2224" t="s">
        <v>10666</v>
      </c>
      <c r="AF2224" t="s">
        <v>10666</v>
      </c>
    </row>
    <row r="2225" spans="1:32">
      <c r="A2225" t="s">
        <v>5398</v>
      </c>
      <c r="B2225" t="s">
        <v>5399</v>
      </c>
      <c r="C2225" t="s">
        <v>5400</v>
      </c>
      <c r="D2225" t="s">
        <v>483</v>
      </c>
      <c r="E2225">
        <v>42.54</v>
      </c>
      <c r="F2225">
        <v>-111.6</v>
      </c>
      <c r="G2225" t="s">
        <v>5401</v>
      </c>
      <c r="H2225" t="s">
        <v>148</v>
      </c>
      <c r="I2225" t="s">
        <v>5401</v>
      </c>
      <c r="J2225" t="s">
        <v>108</v>
      </c>
      <c r="K2225">
        <v>845</v>
      </c>
      <c r="L2225" t="s">
        <v>5402</v>
      </c>
      <c r="M2225" s="43">
        <v>35423</v>
      </c>
      <c r="N2225" s="43" t="s">
        <v>10666</v>
      </c>
      <c r="O2225" t="s">
        <v>161</v>
      </c>
      <c r="P2225" t="s">
        <v>150</v>
      </c>
      <c r="Q2225">
        <v>1</v>
      </c>
      <c r="R2225">
        <v>0.3</v>
      </c>
      <c r="S2225" t="s">
        <v>10666</v>
      </c>
      <c r="T2225" t="s">
        <v>10666</v>
      </c>
      <c r="U2225">
        <v>1955</v>
      </c>
      <c r="V2225" t="s">
        <v>10666</v>
      </c>
      <c r="W2225" t="s">
        <v>10666</v>
      </c>
      <c r="X2225" t="s">
        <v>10666</v>
      </c>
      <c r="Y2225" t="s">
        <v>10666</v>
      </c>
      <c r="Z2225" t="s">
        <v>5403</v>
      </c>
      <c r="AA2225" s="48" t="s">
        <v>11518</v>
      </c>
      <c r="AB2225" s="41" t="s">
        <v>10856</v>
      </c>
      <c r="AC2225" t="s">
        <v>153</v>
      </c>
      <c r="AD2225" t="s">
        <v>10666</v>
      </c>
      <c r="AE2225" t="s">
        <v>10666</v>
      </c>
      <c r="AF2225" t="s">
        <v>10666</v>
      </c>
    </row>
    <row r="2226" spans="1:32">
      <c r="A2226" t="s">
        <v>5368</v>
      </c>
      <c r="B2226" t="s">
        <v>5369</v>
      </c>
      <c r="C2226" t="s">
        <v>1757</v>
      </c>
      <c r="D2226" t="s">
        <v>208</v>
      </c>
      <c r="E2226">
        <v>39.714700000000001</v>
      </c>
      <c r="F2226">
        <v>-111.78740000000001</v>
      </c>
      <c r="G2226" t="s">
        <v>5370</v>
      </c>
      <c r="H2226" t="s">
        <v>148</v>
      </c>
      <c r="I2226" t="s">
        <v>5370</v>
      </c>
      <c r="J2226" t="s">
        <v>108</v>
      </c>
      <c r="K2226">
        <v>7434</v>
      </c>
      <c r="L2226" t="s">
        <v>5371</v>
      </c>
      <c r="M2226" s="43">
        <v>31121</v>
      </c>
      <c r="N2226" s="43" t="s">
        <v>10666</v>
      </c>
      <c r="O2226" t="s">
        <v>149</v>
      </c>
      <c r="P2226" t="s">
        <v>150</v>
      </c>
      <c r="Q2226">
        <v>1</v>
      </c>
      <c r="R2226">
        <v>0.2</v>
      </c>
      <c r="S2226" t="s">
        <v>10666</v>
      </c>
      <c r="T2226" t="s">
        <v>10666</v>
      </c>
      <c r="U2226">
        <v>1986</v>
      </c>
      <c r="V2226" t="s">
        <v>10666</v>
      </c>
      <c r="W2226" t="s">
        <v>10666</v>
      </c>
      <c r="X2226" t="s">
        <v>10666</v>
      </c>
      <c r="Y2226" t="s">
        <v>10666</v>
      </c>
      <c r="Z2226" t="s">
        <v>5372</v>
      </c>
      <c r="AA2226" s="48" t="s">
        <v>5373</v>
      </c>
      <c r="AB2226" s="41" t="s">
        <v>10838</v>
      </c>
      <c r="AC2226" t="s">
        <v>153</v>
      </c>
      <c r="AD2226" t="s">
        <v>10666</v>
      </c>
      <c r="AE2226" t="s">
        <v>10666</v>
      </c>
      <c r="AF2226" t="s">
        <v>10666</v>
      </c>
    </row>
    <row r="2227" spans="1:32">
      <c r="A2227" t="s">
        <v>5120</v>
      </c>
      <c r="B2227" t="s">
        <v>5121</v>
      </c>
      <c r="C2227" t="s">
        <v>3009</v>
      </c>
      <c r="D2227" t="s">
        <v>208</v>
      </c>
      <c r="E2227">
        <v>39.527299999999997</v>
      </c>
      <c r="F2227">
        <v>-111.33969999999999</v>
      </c>
      <c r="G2227" t="s">
        <v>5111</v>
      </c>
      <c r="H2227" t="s">
        <v>148</v>
      </c>
      <c r="I2227" t="s">
        <v>5111</v>
      </c>
      <c r="J2227" t="s">
        <v>108</v>
      </c>
      <c r="K2227">
        <v>3682</v>
      </c>
      <c r="L2227" t="s">
        <v>5112</v>
      </c>
      <c r="M2227" s="43">
        <v>32037</v>
      </c>
      <c r="N2227" s="43">
        <v>50283</v>
      </c>
      <c r="O2227" t="s">
        <v>10666</v>
      </c>
      <c r="P2227" t="s">
        <v>162</v>
      </c>
      <c r="Q2227">
        <v>1</v>
      </c>
      <c r="R2227">
        <v>0.17499999999999999</v>
      </c>
      <c r="S2227" t="s">
        <v>10666</v>
      </c>
      <c r="T2227" t="s">
        <v>10666</v>
      </c>
      <c r="U2227">
        <v>1936</v>
      </c>
      <c r="V2227" t="s">
        <v>10666</v>
      </c>
      <c r="W2227" t="s">
        <v>10666</v>
      </c>
      <c r="X2227" t="s">
        <v>10666</v>
      </c>
      <c r="Y2227" t="s">
        <v>10666</v>
      </c>
      <c r="Z2227" t="s">
        <v>5113</v>
      </c>
      <c r="AA2227" s="48" t="s">
        <v>11520</v>
      </c>
      <c r="AB2227" s="41" t="s">
        <v>10820</v>
      </c>
      <c r="AC2227" t="s">
        <v>153</v>
      </c>
      <c r="AD2227" t="s">
        <v>10666</v>
      </c>
      <c r="AE2227" t="s">
        <v>10666</v>
      </c>
      <c r="AF2227" t="s">
        <v>10666</v>
      </c>
    </row>
    <row r="2228" spans="1:32">
      <c r="A2228" t="s">
        <v>5115</v>
      </c>
      <c r="B2228" t="s">
        <v>5116</v>
      </c>
      <c r="C2228" t="s">
        <v>3009</v>
      </c>
      <c r="D2228" t="s">
        <v>208</v>
      </c>
      <c r="E2228">
        <v>39.546999999999997</v>
      </c>
      <c r="F2228">
        <v>-111.42230000000001</v>
      </c>
      <c r="G2228" t="s">
        <v>5111</v>
      </c>
      <c r="H2228" t="s">
        <v>148</v>
      </c>
      <c r="I2228" t="s">
        <v>5111</v>
      </c>
      <c r="J2228" t="s">
        <v>108</v>
      </c>
      <c r="K2228">
        <v>7016</v>
      </c>
      <c r="L2228" t="s">
        <v>5112</v>
      </c>
      <c r="M2228" s="43">
        <v>32037</v>
      </c>
      <c r="N2228" s="43">
        <v>50283</v>
      </c>
      <c r="O2228" t="s">
        <v>10666</v>
      </c>
      <c r="P2228" t="s">
        <v>162</v>
      </c>
      <c r="Q2228">
        <v>1</v>
      </c>
      <c r="R2228">
        <v>0.22500000000000001</v>
      </c>
      <c r="S2228" t="s">
        <v>10666</v>
      </c>
      <c r="T2228" t="s">
        <v>10666</v>
      </c>
      <c r="U2228">
        <v>1993</v>
      </c>
      <c r="V2228" t="s">
        <v>10666</v>
      </c>
      <c r="W2228" t="s">
        <v>10666</v>
      </c>
      <c r="X2228" t="s">
        <v>10666</v>
      </c>
      <c r="Y2228" t="s">
        <v>10666</v>
      </c>
      <c r="Z2228" t="s">
        <v>5113</v>
      </c>
      <c r="AA2228" s="48" t="s">
        <v>11521</v>
      </c>
      <c r="AB2228" s="41" t="s">
        <v>10820</v>
      </c>
      <c r="AC2228" t="s">
        <v>153</v>
      </c>
      <c r="AD2228" t="s">
        <v>10666</v>
      </c>
      <c r="AE2228" t="s">
        <v>10666</v>
      </c>
      <c r="AF2228" t="s">
        <v>10666</v>
      </c>
    </row>
    <row r="2229" spans="1:32">
      <c r="A2229" t="s">
        <v>5109</v>
      </c>
      <c r="B2229" t="s">
        <v>5110</v>
      </c>
      <c r="C2229" t="s">
        <v>3009</v>
      </c>
      <c r="D2229" t="s">
        <v>208</v>
      </c>
      <c r="E2229">
        <v>39.532800000000002</v>
      </c>
      <c r="F2229">
        <v>-111.3583</v>
      </c>
      <c r="G2229" t="s">
        <v>5111</v>
      </c>
      <c r="H2229" t="s">
        <v>148</v>
      </c>
      <c r="I2229" t="s">
        <v>5111</v>
      </c>
      <c r="J2229" t="s">
        <v>108</v>
      </c>
      <c r="K2229">
        <v>3681</v>
      </c>
      <c r="L2229" t="s">
        <v>5112</v>
      </c>
      <c r="M2229" s="43">
        <v>32037</v>
      </c>
      <c r="N2229" s="43">
        <v>50283</v>
      </c>
      <c r="O2229" t="s">
        <v>10666</v>
      </c>
      <c r="P2229" t="s">
        <v>162</v>
      </c>
      <c r="Q2229">
        <v>1</v>
      </c>
      <c r="R2229">
        <v>0.15</v>
      </c>
      <c r="S2229" t="s">
        <v>10666</v>
      </c>
      <c r="T2229" t="s">
        <v>10666</v>
      </c>
      <c r="U2229">
        <v>1913</v>
      </c>
      <c r="V2229" t="s">
        <v>10666</v>
      </c>
      <c r="W2229" t="s">
        <v>10666</v>
      </c>
      <c r="X2229" t="s">
        <v>10666</v>
      </c>
      <c r="Y2229" t="s">
        <v>10666</v>
      </c>
      <c r="Z2229" t="s">
        <v>5113</v>
      </c>
      <c r="AA2229" s="48" t="s">
        <v>5114</v>
      </c>
      <c r="AB2229" s="41" t="s">
        <v>10820</v>
      </c>
      <c r="AC2229" t="s">
        <v>153</v>
      </c>
      <c r="AD2229" t="s">
        <v>10666</v>
      </c>
      <c r="AE2229" t="s">
        <v>10666</v>
      </c>
      <c r="AF2229" t="s">
        <v>10666</v>
      </c>
    </row>
    <row r="2230" spans="1:32">
      <c r="A2230" t="s">
        <v>5053</v>
      </c>
      <c r="B2230" t="s">
        <v>5054</v>
      </c>
      <c r="C2230" t="s">
        <v>5055</v>
      </c>
      <c r="D2230" t="s">
        <v>208</v>
      </c>
      <c r="E2230">
        <v>38.2697</v>
      </c>
      <c r="F2230">
        <v>-112.48050000000001</v>
      </c>
      <c r="G2230" t="s">
        <v>5056</v>
      </c>
      <c r="H2230" t="s">
        <v>148</v>
      </c>
      <c r="I2230" t="s">
        <v>5056</v>
      </c>
      <c r="J2230" t="s">
        <v>108</v>
      </c>
      <c r="K2230">
        <v>3664</v>
      </c>
      <c r="L2230" t="s">
        <v>5057</v>
      </c>
      <c r="M2230" s="43">
        <v>33260</v>
      </c>
      <c r="N2230" s="43">
        <v>51501</v>
      </c>
      <c r="O2230" t="s">
        <v>161</v>
      </c>
      <c r="P2230" t="s">
        <v>162</v>
      </c>
      <c r="Q2230">
        <v>1</v>
      </c>
      <c r="R2230">
        <v>0.625</v>
      </c>
      <c r="S2230" t="s">
        <v>10666</v>
      </c>
      <c r="T2230" t="s">
        <v>10666</v>
      </c>
      <c r="U2230">
        <v>1942</v>
      </c>
      <c r="V2230" t="s">
        <v>10666</v>
      </c>
      <c r="W2230" t="s">
        <v>10666</v>
      </c>
      <c r="X2230" t="s">
        <v>10666</v>
      </c>
      <c r="Y2230" t="s">
        <v>10666</v>
      </c>
      <c r="Z2230" t="s">
        <v>5058</v>
      </c>
      <c r="AA2230" s="48" t="s">
        <v>5059</v>
      </c>
      <c r="AB2230" s="41" t="s">
        <v>10830</v>
      </c>
      <c r="AC2230" t="s">
        <v>153</v>
      </c>
      <c r="AD2230" t="s">
        <v>10666</v>
      </c>
      <c r="AE2230" t="s">
        <v>10666</v>
      </c>
      <c r="AF2230" t="s">
        <v>10666</v>
      </c>
    </row>
    <row r="2231" spans="1:32">
      <c r="A2231" t="s">
        <v>4975</v>
      </c>
      <c r="B2231" t="s">
        <v>4976</v>
      </c>
      <c r="C2231" t="s">
        <v>1948</v>
      </c>
      <c r="D2231" t="s">
        <v>551</v>
      </c>
      <c r="E2231">
        <v>44.8</v>
      </c>
      <c r="F2231">
        <v>-92.633300000000006</v>
      </c>
      <c r="G2231" t="s">
        <v>4977</v>
      </c>
      <c r="H2231" t="s">
        <v>148</v>
      </c>
      <c r="I2231" t="s">
        <v>4977</v>
      </c>
      <c r="J2231" t="s">
        <v>108</v>
      </c>
      <c r="K2231">
        <v>4134</v>
      </c>
      <c r="L2231" t="s">
        <v>4978</v>
      </c>
      <c r="M2231" s="43">
        <v>45807</v>
      </c>
      <c r="N2231" s="43">
        <v>60388</v>
      </c>
      <c r="O2231" t="s">
        <v>161</v>
      </c>
      <c r="P2231" t="s">
        <v>162</v>
      </c>
      <c r="Q2231">
        <v>1</v>
      </c>
      <c r="R2231">
        <v>0.125</v>
      </c>
      <c r="S2231" t="s">
        <v>10666</v>
      </c>
      <c r="T2231" t="s">
        <v>10666</v>
      </c>
      <c r="U2231">
        <v>1948</v>
      </c>
      <c r="V2231" t="s">
        <v>10666</v>
      </c>
      <c r="W2231" t="s">
        <v>10666</v>
      </c>
      <c r="X2231" t="s">
        <v>10666</v>
      </c>
      <c r="Y2231" t="s">
        <v>10666</v>
      </c>
      <c r="Z2231" t="s">
        <v>4979</v>
      </c>
      <c r="AA2231" s="48" t="s">
        <v>4980</v>
      </c>
      <c r="AB2231" s="41" t="s">
        <v>10825</v>
      </c>
      <c r="AC2231" t="s">
        <v>601</v>
      </c>
      <c r="AD2231" t="s">
        <v>10666</v>
      </c>
      <c r="AE2231" t="s">
        <v>10666</v>
      </c>
      <c r="AF2231" t="s">
        <v>10666</v>
      </c>
    </row>
    <row r="2232" spans="1:32">
      <c r="A2232" t="s">
        <v>4970</v>
      </c>
      <c r="B2232" t="s">
        <v>4971</v>
      </c>
      <c r="C2232" t="s">
        <v>2771</v>
      </c>
      <c r="D2232" t="s">
        <v>208</v>
      </c>
      <c r="E2232">
        <v>37.970300000000002</v>
      </c>
      <c r="F2232">
        <v>-111.45959999999999</v>
      </c>
      <c r="G2232" t="s">
        <v>4972</v>
      </c>
      <c r="H2232" t="s">
        <v>809</v>
      </c>
      <c r="I2232" t="s">
        <v>4972</v>
      </c>
      <c r="J2232" t="s">
        <v>108</v>
      </c>
      <c r="K2232">
        <v>7590</v>
      </c>
      <c r="L2232" t="s">
        <v>4973</v>
      </c>
      <c r="M2232" s="43">
        <v>33053</v>
      </c>
      <c r="N2232" s="43">
        <v>51287</v>
      </c>
      <c r="O2232" t="s">
        <v>161</v>
      </c>
      <c r="P2232" t="s">
        <v>162</v>
      </c>
      <c r="Q2232">
        <v>2</v>
      </c>
      <c r="R2232">
        <v>0.7</v>
      </c>
      <c r="S2232" t="s">
        <v>10666</v>
      </c>
      <c r="T2232" t="s">
        <v>10666</v>
      </c>
      <c r="U2232">
        <v>1995</v>
      </c>
      <c r="V2232" t="s">
        <v>10666</v>
      </c>
      <c r="W2232" t="s">
        <v>10666</v>
      </c>
      <c r="X2232" t="s">
        <v>10666</v>
      </c>
      <c r="Y2232" t="s">
        <v>10666</v>
      </c>
      <c r="Z2232" t="s">
        <v>4974</v>
      </c>
      <c r="AA2232" s="48" t="s">
        <v>11522</v>
      </c>
      <c r="AB2232" s="41" t="s">
        <v>10824</v>
      </c>
      <c r="AC2232" t="s">
        <v>153</v>
      </c>
      <c r="AD2232" t="s">
        <v>10666</v>
      </c>
      <c r="AE2232" t="s">
        <v>10666</v>
      </c>
      <c r="AF2232" t="s">
        <v>10666</v>
      </c>
    </row>
    <row r="2233" spans="1:32">
      <c r="A2233" t="s">
        <v>4918</v>
      </c>
      <c r="B2233" t="s">
        <v>4919</v>
      </c>
      <c r="C2233" t="s">
        <v>3009</v>
      </c>
      <c r="D2233" t="s">
        <v>208</v>
      </c>
      <c r="E2233">
        <v>39.348500000000001</v>
      </c>
      <c r="F2233">
        <v>-111.56189999999999</v>
      </c>
      <c r="G2233" t="s">
        <v>4920</v>
      </c>
      <c r="H2233" t="s">
        <v>148</v>
      </c>
      <c r="I2233" t="s">
        <v>4920</v>
      </c>
      <c r="J2233" t="s">
        <v>108</v>
      </c>
      <c r="K2233">
        <v>3668</v>
      </c>
      <c r="L2233" t="s">
        <v>4921</v>
      </c>
      <c r="M2233" s="43">
        <v>32780</v>
      </c>
      <c r="N2233" s="43" t="s">
        <v>10666</v>
      </c>
      <c r="O2233" t="s">
        <v>10666</v>
      </c>
      <c r="P2233" t="s">
        <v>150</v>
      </c>
      <c r="Q2233">
        <v>1</v>
      </c>
      <c r="R2233">
        <v>0.2</v>
      </c>
      <c r="S2233" t="s">
        <v>10666</v>
      </c>
      <c r="T2233" t="s">
        <v>10666</v>
      </c>
      <c r="U2233">
        <v>1989</v>
      </c>
      <c r="V2233" t="s">
        <v>10666</v>
      </c>
      <c r="W2233" t="s">
        <v>10666</v>
      </c>
      <c r="X2233" t="s">
        <v>10666</v>
      </c>
      <c r="Y2233" t="s">
        <v>10666</v>
      </c>
      <c r="Z2233" t="s">
        <v>4922</v>
      </c>
      <c r="AA2233" s="48" t="s">
        <v>4923</v>
      </c>
      <c r="AB2233" s="41" t="s">
        <v>10820</v>
      </c>
      <c r="AC2233" t="s">
        <v>153</v>
      </c>
      <c r="AD2233" t="s">
        <v>10666</v>
      </c>
      <c r="AE2233" t="s">
        <v>10666</v>
      </c>
      <c r="AF2233" t="s">
        <v>10666</v>
      </c>
    </row>
    <row r="2234" spans="1:32">
      <c r="A2234" t="s">
        <v>4886</v>
      </c>
      <c r="B2234" t="s">
        <v>4887</v>
      </c>
      <c r="C2234" t="s">
        <v>4882</v>
      </c>
      <c r="D2234" t="s">
        <v>873</v>
      </c>
      <c r="E2234">
        <v>46.28</v>
      </c>
      <c r="F2234">
        <v>-96.103300000000004</v>
      </c>
      <c r="G2234" t="s">
        <v>4410</v>
      </c>
      <c r="H2234" t="s">
        <v>247</v>
      </c>
      <c r="I2234" t="s">
        <v>4410</v>
      </c>
      <c r="J2234" t="s">
        <v>108</v>
      </c>
      <c r="K2234">
        <v>1947</v>
      </c>
      <c r="L2234" t="s">
        <v>4883</v>
      </c>
      <c r="M2234" s="43">
        <v>44609</v>
      </c>
      <c r="N2234" s="43">
        <v>59202</v>
      </c>
      <c r="O2234" t="s">
        <v>161</v>
      </c>
      <c r="P2234" t="s">
        <v>162</v>
      </c>
      <c r="Q2234">
        <v>1</v>
      </c>
      <c r="R2234">
        <v>0.52</v>
      </c>
      <c r="S2234" t="s">
        <v>10666</v>
      </c>
      <c r="T2234" t="s">
        <v>10666</v>
      </c>
      <c r="U2234">
        <v>1918</v>
      </c>
      <c r="V2234" t="s">
        <v>10666</v>
      </c>
      <c r="W2234" t="s">
        <v>10666</v>
      </c>
      <c r="X2234" t="s">
        <v>10666</v>
      </c>
      <c r="Y2234" t="s">
        <v>10666</v>
      </c>
      <c r="Z2234" t="s">
        <v>4884</v>
      </c>
      <c r="AA2234" s="48" t="s">
        <v>4888</v>
      </c>
      <c r="AB2234" s="41" t="s">
        <v>10666</v>
      </c>
      <c r="AC2234" t="s">
        <v>601</v>
      </c>
      <c r="AD2234" t="s">
        <v>10666</v>
      </c>
      <c r="AE2234" t="s">
        <v>10666</v>
      </c>
      <c r="AF2234" t="s">
        <v>10666</v>
      </c>
    </row>
    <row r="2235" spans="1:32">
      <c r="A2235" t="s">
        <v>4842</v>
      </c>
      <c r="B2235" t="s">
        <v>4843</v>
      </c>
      <c r="C2235" t="s">
        <v>4844</v>
      </c>
      <c r="D2235" t="s">
        <v>277</v>
      </c>
      <c r="E2235">
        <v>36.678100000000001</v>
      </c>
      <c r="F2235">
        <v>-80.397199999999998</v>
      </c>
      <c r="G2235" t="s">
        <v>4845</v>
      </c>
      <c r="H2235" t="s">
        <v>148</v>
      </c>
      <c r="I2235" t="s">
        <v>4845</v>
      </c>
      <c r="J2235" t="s">
        <v>108</v>
      </c>
      <c r="K2235">
        <v>7516</v>
      </c>
      <c r="L2235" t="s">
        <v>4846</v>
      </c>
      <c r="M2235" s="43">
        <v>33386</v>
      </c>
      <c r="N2235" s="43">
        <v>47968</v>
      </c>
      <c r="O2235" t="s">
        <v>250</v>
      </c>
      <c r="P2235" t="s">
        <v>162</v>
      </c>
      <c r="Q2235">
        <v>1</v>
      </c>
      <c r="R2235">
        <v>0.75</v>
      </c>
      <c r="S2235" t="s">
        <v>10666</v>
      </c>
      <c r="T2235" t="s">
        <v>10666</v>
      </c>
      <c r="U2235">
        <v>2000</v>
      </c>
      <c r="V2235" t="s">
        <v>10666</v>
      </c>
      <c r="W2235" t="s">
        <v>10666</v>
      </c>
      <c r="X2235" t="s">
        <v>10666</v>
      </c>
      <c r="Y2235" t="s">
        <v>10666</v>
      </c>
      <c r="Z2235" t="s">
        <v>4847</v>
      </c>
      <c r="AA2235" s="48" t="s">
        <v>4848</v>
      </c>
      <c r="AB2235" s="41" t="s">
        <v>10815</v>
      </c>
      <c r="AC2235" t="s">
        <v>301</v>
      </c>
      <c r="AD2235" t="s">
        <v>10666</v>
      </c>
      <c r="AE2235" t="s">
        <v>10666</v>
      </c>
      <c r="AF2235" t="s">
        <v>10666</v>
      </c>
    </row>
    <row r="2236" spans="1:32">
      <c r="A2236" t="s">
        <v>4821</v>
      </c>
      <c r="B2236" t="s">
        <v>2184</v>
      </c>
      <c r="C2236" t="s">
        <v>194</v>
      </c>
      <c r="D2236" t="s">
        <v>208</v>
      </c>
      <c r="E2236">
        <v>37.203499999999998</v>
      </c>
      <c r="F2236">
        <v>-113.5663</v>
      </c>
      <c r="G2236" t="s">
        <v>4822</v>
      </c>
      <c r="H2236" t="s">
        <v>148</v>
      </c>
      <c r="I2236" t="s">
        <v>4822</v>
      </c>
      <c r="J2236" t="s">
        <v>108</v>
      </c>
      <c r="K2236">
        <v>7362</v>
      </c>
      <c r="L2236" t="s">
        <v>4823</v>
      </c>
      <c r="M2236" s="43">
        <v>33779</v>
      </c>
      <c r="N2236" s="43" t="s">
        <v>10666</v>
      </c>
      <c r="O2236" t="s">
        <v>149</v>
      </c>
      <c r="P2236" t="s">
        <v>150</v>
      </c>
      <c r="Q2236">
        <v>1</v>
      </c>
      <c r="R2236">
        <v>0.6</v>
      </c>
      <c r="S2236" t="s">
        <v>10666</v>
      </c>
      <c r="T2236" t="s">
        <v>10666</v>
      </c>
      <c r="U2236">
        <v>1995</v>
      </c>
      <c r="V2236" t="s">
        <v>10666</v>
      </c>
      <c r="W2236" t="s">
        <v>10666</v>
      </c>
      <c r="X2236" t="s">
        <v>10666</v>
      </c>
      <c r="Y2236" t="s">
        <v>10666</v>
      </c>
      <c r="Z2236" t="s">
        <v>4824</v>
      </c>
      <c r="AA2236" s="48" t="s">
        <v>4825</v>
      </c>
      <c r="AB2236" s="41" t="s">
        <v>10809</v>
      </c>
      <c r="AC2236" t="s">
        <v>153</v>
      </c>
      <c r="AD2236" t="s">
        <v>10666</v>
      </c>
      <c r="AE2236" t="s">
        <v>10666</v>
      </c>
      <c r="AF2236" t="s">
        <v>10666</v>
      </c>
    </row>
    <row r="2237" spans="1:32">
      <c r="A2237" t="s">
        <v>4687</v>
      </c>
      <c r="B2237" t="s">
        <v>4688</v>
      </c>
      <c r="C2237" t="s">
        <v>3801</v>
      </c>
      <c r="D2237" t="s">
        <v>319</v>
      </c>
      <c r="E2237">
        <v>41.597099999999998</v>
      </c>
      <c r="F2237">
        <v>-72.050200000000004</v>
      </c>
      <c r="G2237" t="s">
        <v>4689</v>
      </c>
      <c r="H2237" t="s">
        <v>148</v>
      </c>
      <c r="I2237" t="s">
        <v>4689</v>
      </c>
      <c r="J2237" t="s">
        <v>108</v>
      </c>
      <c r="K2237">
        <v>582</v>
      </c>
      <c r="L2237" t="s">
        <v>4690</v>
      </c>
      <c r="M2237" s="43">
        <v>36432</v>
      </c>
      <c r="N2237" s="43">
        <v>51013</v>
      </c>
      <c r="O2237" t="s">
        <v>250</v>
      </c>
      <c r="P2237" t="s">
        <v>162</v>
      </c>
      <c r="Q2237">
        <v>1</v>
      </c>
      <c r="R2237">
        <v>0.8</v>
      </c>
      <c r="S2237" t="s">
        <v>10666</v>
      </c>
      <c r="T2237" t="s">
        <v>10666</v>
      </c>
      <c r="U2237">
        <v>1936</v>
      </c>
      <c r="V2237" t="s">
        <v>10666</v>
      </c>
      <c r="W2237" t="s">
        <v>10666</v>
      </c>
      <c r="X2237" t="s">
        <v>10666</v>
      </c>
      <c r="Y2237" t="s">
        <v>10666</v>
      </c>
      <c r="Z2237" t="s">
        <v>4691</v>
      </c>
      <c r="AA2237" s="48" t="s">
        <v>4483</v>
      </c>
      <c r="AB2237" s="41" t="s">
        <v>10778</v>
      </c>
      <c r="AC2237" t="s">
        <v>232</v>
      </c>
      <c r="AD2237" t="s">
        <v>10666</v>
      </c>
      <c r="AE2237" t="s">
        <v>10666</v>
      </c>
      <c r="AF2237" t="s">
        <v>10666</v>
      </c>
    </row>
    <row r="2238" spans="1:32">
      <c r="A2238" t="s">
        <v>4441</v>
      </c>
      <c r="B2238" t="s">
        <v>4442</v>
      </c>
      <c r="C2238" t="s">
        <v>4443</v>
      </c>
      <c r="D2238" t="s">
        <v>799</v>
      </c>
      <c r="E2238">
        <v>42.726656269999999</v>
      </c>
      <c r="F2238">
        <v>-92.471083429999993</v>
      </c>
      <c r="G2238" t="s">
        <v>4444</v>
      </c>
      <c r="H2238" t="s">
        <v>148</v>
      </c>
      <c r="I2238" t="s">
        <v>4444</v>
      </c>
      <c r="J2238" t="s">
        <v>108</v>
      </c>
      <c r="K2238">
        <v>1196</v>
      </c>
      <c r="L2238" t="s">
        <v>10666</v>
      </c>
      <c r="M2238" t="s">
        <v>10666</v>
      </c>
      <c r="N2238" s="43" t="s">
        <v>10666</v>
      </c>
      <c r="O2238" t="s">
        <v>10666</v>
      </c>
      <c r="P2238" t="s">
        <v>543</v>
      </c>
      <c r="Q2238">
        <v>3</v>
      </c>
      <c r="R2238">
        <v>0.495</v>
      </c>
      <c r="S2238" t="s">
        <v>10666</v>
      </c>
      <c r="T2238" t="s">
        <v>10666</v>
      </c>
      <c r="U2238">
        <v>1921</v>
      </c>
      <c r="V2238" t="s">
        <v>10666</v>
      </c>
      <c r="W2238" t="s">
        <v>10666</v>
      </c>
      <c r="X2238" t="s">
        <v>10666</v>
      </c>
      <c r="Y2238" t="s">
        <v>10666</v>
      </c>
      <c r="Z2238" t="s">
        <v>4171</v>
      </c>
      <c r="AA2238" s="48" t="s">
        <v>4445</v>
      </c>
      <c r="AB2238" s="41" t="s">
        <v>10771</v>
      </c>
      <c r="AC2238" t="s">
        <v>601</v>
      </c>
      <c r="AD2238" t="s">
        <v>10666</v>
      </c>
      <c r="AE2238" t="s">
        <v>10666</v>
      </c>
      <c r="AF2238" t="s">
        <v>10666</v>
      </c>
    </row>
    <row r="2239" spans="1:32">
      <c r="A2239" t="s">
        <v>4269</v>
      </c>
      <c r="B2239" t="s">
        <v>4270</v>
      </c>
      <c r="C2239" t="s">
        <v>4271</v>
      </c>
      <c r="D2239" t="s">
        <v>807</v>
      </c>
      <c r="E2239">
        <v>29.551248749999999</v>
      </c>
      <c r="F2239">
        <v>-97.970791360000007</v>
      </c>
      <c r="G2239" t="s">
        <v>4272</v>
      </c>
      <c r="H2239" t="s">
        <v>148</v>
      </c>
      <c r="I2239" t="s">
        <v>4272</v>
      </c>
      <c r="J2239" t="s">
        <v>108</v>
      </c>
      <c r="K2239">
        <v>3616</v>
      </c>
      <c r="L2239" t="s">
        <v>10666</v>
      </c>
      <c r="M2239" t="s">
        <v>10666</v>
      </c>
      <c r="N2239" s="43" t="s">
        <v>10666</v>
      </c>
      <c r="O2239" t="s">
        <v>10666</v>
      </c>
      <c r="P2239" t="s">
        <v>543</v>
      </c>
      <c r="Q2239">
        <v>1</v>
      </c>
      <c r="R2239">
        <v>0.25</v>
      </c>
      <c r="S2239" t="s">
        <v>10666</v>
      </c>
      <c r="T2239" t="s">
        <v>10666</v>
      </c>
      <c r="U2239">
        <v>1926</v>
      </c>
      <c r="V2239" t="s">
        <v>10666</v>
      </c>
      <c r="W2239" t="s">
        <v>10666</v>
      </c>
      <c r="X2239" t="s">
        <v>10666</v>
      </c>
      <c r="Y2239" t="s">
        <v>10666</v>
      </c>
      <c r="Z2239" t="s">
        <v>4273</v>
      </c>
      <c r="AA2239" s="48" t="s">
        <v>4274</v>
      </c>
      <c r="AB2239" s="41" t="s">
        <v>10744</v>
      </c>
      <c r="AC2239" t="s">
        <v>1352</v>
      </c>
      <c r="AD2239" t="s">
        <v>10666</v>
      </c>
      <c r="AE2239" t="s">
        <v>10666</v>
      </c>
      <c r="AF2239" t="s">
        <v>10666</v>
      </c>
    </row>
    <row r="2240" spans="1:32">
      <c r="A2240" t="s">
        <v>4261</v>
      </c>
      <c r="B2240" t="s">
        <v>4262</v>
      </c>
      <c r="C2240" t="s">
        <v>902</v>
      </c>
      <c r="D2240" t="s">
        <v>903</v>
      </c>
      <c r="E2240">
        <v>43.63000607</v>
      </c>
      <c r="F2240">
        <v>-72.985180130000003</v>
      </c>
      <c r="G2240" t="s">
        <v>4254</v>
      </c>
      <c r="H2240" t="s">
        <v>247</v>
      </c>
      <c r="I2240" t="s">
        <v>4254</v>
      </c>
      <c r="J2240" t="s">
        <v>108</v>
      </c>
      <c r="K2240">
        <v>3719</v>
      </c>
      <c r="L2240" t="s">
        <v>10666</v>
      </c>
      <c r="M2240" t="s">
        <v>10666</v>
      </c>
      <c r="N2240" s="43" t="s">
        <v>10666</v>
      </c>
      <c r="O2240" t="s">
        <v>10666</v>
      </c>
      <c r="P2240" t="s">
        <v>543</v>
      </c>
      <c r="Q2240">
        <v>1</v>
      </c>
      <c r="R2240">
        <v>0.4</v>
      </c>
      <c r="S2240" t="s">
        <v>10666</v>
      </c>
      <c r="T2240" t="s">
        <v>10666</v>
      </c>
      <c r="U2240">
        <v>1921</v>
      </c>
      <c r="V2240" t="s">
        <v>10666</v>
      </c>
      <c r="W2240" t="s">
        <v>10666</v>
      </c>
      <c r="X2240" t="s">
        <v>10666</v>
      </c>
      <c r="Y2240" t="s">
        <v>10666</v>
      </c>
      <c r="Z2240" t="s">
        <v>4263</v>
      </c>
      <c r="AA2240" s="48" t="s">
        <v>4260</v>
      </c>
      <c r="AB2240" s="41" t="s">
        <v>10742</v>
      </c>
      <c r="AC2240" t="s">
        <v>232</v>
      </c>
      <c r="AD2240" t="s">
        <v>10666</v>
      </c>
      <c r="AE2240" t="s">
        <v>10666</v>
      </c>
      <c r="AF2240" t="s">
        <v>10666</v>
      </c>
    </row>
    <row r="2241" spans="1:32">
      <c r="A2241" t="s">
        <v>4207</v>
      </c>
      <c r="B2241" t="s">
        <v>4208</v>
      </c>
      <c r="C2241" t="s">
        <v>806</v>
      </c>
      <c r="D2241" t="s">
        <v>551</v>
      </c>
      <c r="E2241">
        <v>45.687144859999997</v>
      </c>
      <c r="F2241">
        <v>-92.295534630000006</v>
      </c>
      <c r="G2241" t="s">
        <v>4209</v>
      </c>
      <c r="H2241" t="s">
        <v>247</v>
      </c>
      <c r="I2241" t="s">
        <v>4209</v>
      </c>
      <c r="J2241" t="s">
        <v>108</v>
      </c>
      <c r="K2241">
        <v>4017</v>
      </c>
      <c r="L2241" t="s">
        <v>10666</v>
      </c>
      <c r="M2241" t="s">
        <v>10666</v>
      </c>
      <c r="N2241" s="43" t="s">
        <v>10666</v>
      </c>
      <c r="O2241" t="s">
        <v>10666</v>
      </c>
      <c r="P2241" t="s">
        <v>543</v>
      </c>
      <c r="Q2241">
        <v>2</v>
      </c>
      <c r="R2241">
        <v>0.20799999999999999</v>
      </c>
      <c r="S2241" t="s">
        <v>10666</v>
      </c>
      <c r="T2241" t="s">
        <v>10666</v>
      </c>
      <c r="U2241">
        <v>1917</v>
      </c>
      <c r="V2241" t="s">
        <v>10666</v>
      </c>
      <c r="W2241" t="s">
        <v>10666</v>
      </c>
      <c r="X2241" t="s">
        <v>10666</v>
      </c>
      <c r="Y2241" t="s">
        <v>10666</v>
      </c>
      <c r="Z2241" t="s">
        <v>4210</v>
      </c>
      <c r="AA2241" s="48" t="s">
        <v>4211</v>
      </c>
      <c r="AB2241" s="41" t="s">
        <v>10733</v>
      </c>
      <c r="AC2241" t="s">
        <v>601</v>
      </c>
      <c r="AD2241" t="s">
        <v>10666</v>
      </c>
      <c r="AE2241" t="s">
        <v>10666</v>
      </c>
      <c r="AF2241" t="s">
        <v>10666</v>
      </c>
    </row>
    <row r="2242" spans="1:32">
      <c r="A2242" t="s">
        <v>4192</v>
      </c>
      <c r="B2242" t="s">
        <v>4193</v>
      </c>
      <c r="C2242" t="s">
        <v>2335</v>
      </c>
      <c r="D2242" t="s">
        <v>551</v>
      </c>
      <c r="E2242">
        <v>44.447759929999997</v>
      </c>
      <c r="F2242">
        <v>-90.841761840000004</v>
      </c>
      <c r="G2242" t="s">
        <v>4194</v>
      </c>
      <c r="H2242" t="s">
        <v>148</v>
      </c>
      <c r="I2242" t="s">
        <v>4194</v>
      </c>
      <c r="J2242" t="s">
        <v>108</v>
      </c>
      <c r="K2242">
        <v>4128</v>
      </c>
      <c r="L2242" t="s">
        <v>10666</v>
      </c>
      <c r="M2242" t="s">
        <v>10666</v>
      </c>
      <c r="N2242" s="43" t="s">
        <v>10666</v>
      </c>
      <c r="O2242" t="s">
        <v>10666</v>
      </c>
      <c r="P2242" t="s">
        <v>543</v>
      </c>
      <c r="Q2242">
        <v>1</v>
      </c>
      <c r="R2242">
        <v>0.1</v>
      </c>
      <c r="S2242" t="s">
        <v>10666</v>
      </c>
      <c r="T2242" t="s">
        <v>10666</v>
      </c>
      <c r="U2242">
        <v>1992</v>
      </c>
      <c r="V2242" t="s">
        <v>10666</v>
      </c>
      <c r="W2242" t="s">
        <v>10666</v>
      </c>
      <c r="X2242" t="s">
        <v>10666</v>
      </c>
      <c r="Y2242" t="s">
        <v>10666</v>
      </c>
      <c r="Z2242" t="s">
        <v>4195</v>
      </c>
      <c r="AA2242" s="48" t="s">
        <v>4196</v>
      </c>
      <c r="AB2242" s="41" t="s">
        <v>10731</v>
      </c>
      <c r="AC2242" t="s">
        <v>601</v>
      </c>
      <c r="AD2242" t="s">
        <v>10666</v>
      </c>
      <c r="AE2242" t="s">
        <v>10666</v>
      </c>
      <c r="AF2242" t="s">
        <v>10666</v>
      </c>
    </row>
    <row r="2243" spans="1:32">
      <c r="A2243" t="s">
        <v>4187</v>
      </c>
      <c r="B2243" t="s">
        <v>4188</v>
      </c>
      <c r="C2243" t="s">
        <v>4189</v>
      </c>
      <c r="D2243" t="s">
        <v>551</v>
      </c>
      <c r="E2243">
        <v>43.223550000000003</v>
      </c>
      <c r="F2243">
        <v>-90.466260000000005</v>
      </c>
      <c r="G2243" t="s">
        <v>4190</v>
      </c>
      <c r="H2243" t="s">
        <v>148</v>
      </c>
      <c r="I2243" t="s">
        <v>4190</v>
      </c>
      <c r="J2243" t="s">
        <v>108</v>
      </c>
      <c r="K2243">
        <v>4129</v>
      </c>
      <c r="L2243" t="s">
        <v>10666</v>
      </c>
      <c r="M2243" t="s">
        <v>10666</v>
      </c>
      <c r="N2243" s="43" t="s">
        <v>10666</v>
      </c>
      <c r="O2243" t="s">
        <v>10666</v>
      </c>
      <c r="P2243" t="s">
        <v>543</v>
      </c>
      <c r="Q2243">
        <v>1</v>
      </c>
      <c r="R2243">
        <v>0.06</v>
      </c>
      <c r="S2243" t="s">
        <v>10666</v>
      </c>
      <c r="T2243" t="s">
        <v>10666</v>
      </c>
      <c r="U2243">
        <v>1934</v>
      </c>
      <c r="V2243" t="s">
        <v>10666</v>
      </c>
      <c r="W2243" t="s">
        <v>10666</v>
      </c>
      <c r="X2243" t="s">
        <v>10666</v>
      </c>
      <c r="Y2243" t="s">
        <v>10666</v>
      </c>
      <c r="Z2243" t="s">
        <v>2649</v>
      </c>
      <c r="AA2243" s="48" t="s">
        <v>4191</v>
      </c>
      <c r="AB2243" s="41" t="s">
        <v>10730</v>
      </c>
      <c r="AC2243" t="s">
        <v>601</v>
      </c>
      <c r="AD2243" t="s">
        <v>10666</v>
      </c>
      <c r="AE2243" t="s">
        <v>10666</v>
      </c>
      <c r="AF2243" t="s">
        <v>10666</v>
      </c>
    </row>
    <row r="2244" spans="1:32">
      <c r="A2244" t="s">
        <v>4114</v>
      </c>
      <c r="B2244" t="s">
        <v>4115</v>
      </c>
      <c r="C2244" t="s">
        <v>2050</v>
      </c>
      <c r="D2244" t="s">
        <v>551</v>
      </c>
      <c r="E2244">
        <v>43.544638730000003</v>
      </c>
      <c r="F2244">
        <v>-89.300592300000005</v>
      </c>
      <c r="G2244" t="s">
        <v>4116</v>
      </c>
      <c r="H2244" t="s">
        <v>148</v>
      </c>
      <c r="I2244" t="s">
        <v>4116</v>
      </c>
      <c r="J2244" t="s">
        <v>108</v>
      </c>
      <c r="K2244">
        <v>7390</v>
      </c>
      <c r="L2244" t="s">
        <v>10666</v>
      </c>
      <c r="M2244" t="s">
        <v>10666</v>
      </c>
      <c r="N2244" s="43" t="s">
        <v>10666</v>
      </c>
      <c r="O2244" t="s">
        <v>10666</v>
      </c>
      <c r="P2244" t="s">
        <v>543</v>
      </c>
      <c r="Q2244">
        <v>1</v>
      </c>
      <c r="R2244">
        <v>0.05</v>
      </c>
      <c r="S2244" t="s">
        <v>10666</v>
      </c>
      <c r="T2244" t="s">
        <v>10666</v>
      </c>
      <c r="U2244">
        <v>1945</v>
      </c>
      <c r="V2244" t="s">
        <v>10666</v>
      </c>
      <c r="W2244" t="s">
        <v>10666</v>
      </c>
      <c r="X2244" t="s">
        <v>10666</v>
      </c>
      <c r="Y2244" t="s">
        <v>10666</v>
      </c>
      <c r="Z2244" t="s">
        <v>4117</v>
      </c>
      <c r="AA2244" s="48" t="s">
        <v>4118</v>
      </c>
      <c r="AB2244" s="41" t="s">
        <v>10719</v>
      </c>
      <c r="AC2244" t="s">
        <v>601</v>
      </c>
      <c r="AD2244" t="s">
        <v>10666</v>
      </c>
      <c r="AE2244" t="s">
        <v>10666</v>
      </c>
      <c r="AF2244" t="s">
        <v>10666</v>
      </c>
    </row>
    <row r="2245" spans="1:32">
      <c r="A2245" t="s">
        <v>4054</v>
      </c>
      <c r="B2245" t="s">
        <v>4055</v>
      </c>
      <c r="C2245" t="s">
        <v>4018</v>
      </c>
      <c r="D2245" t="s">
        <v>1047</v>
      </c>
      <c r="E2245">
        <v>20.878768059999999</v>
      </c>
      <c r="F2245">
        <v>-156.32955469999999</v>
      </c>
      <c r="G2245" t="s">
        <v>4020</v>
      </c>
      <c r="H2245" t="s">
        <v>650</v>
      </c>
      <c r="I2245" t="s">
        <v>4020</v>
      </c>
      <c r="J2245" t="s">
        <v>108</v>
      </c>
      <c r="K2245">
        <v>10604</v>
      </c>
      <c r="L2245" t="s">
        <v>10666</v>
      </c>
      <c r="M2245" t="s">
        <v>10666</v>
      </c>
      <c r="N2245" s="43" t="s">
        <v>10666</v>
      </c>
      <c r="O2245" t="s">
        <v>10666</v>
      </c>
      <c r="P2245" t="s">
        <v>543</v>
      </c>
      <c r="Q2245">
        <v>1</v>
      </c>
      <c r="R2245">
        <v>0.5</v>
      </c>
      <c r="S2245" t="s">
        <v>10666</v>
      </c>
      <c r="T2245" t="s">
        <v>10666</v>
      </c>
      <c r="U2245">
        <v>1983</v>
      </c>
      <c r="V2245" t="s">
        <v>10666</v>
      </c>
      <c r="W2245" t="s">
        <v>10666</v>
      </c>
      <c r="X2245" t="s">
        <v>10666</v>
      </c>
      <c r="Y2245" t="s">
        <v>10666</v>
      </c>
      <c r="Z2245" t="s">
        <v>4056</v>
      </c>
      <c r="AA2245" s="48" t="s">
        <v>4022</v>
      </c>
      <c r="AB2245" s="41" t="s">
        <v>10666</v>
      </c>
      <c r="AC2245" t="s">
        <v>10666</v>
      </c>
      <c r="AD2245" t="s">
        <v>10666</v>
      </c>
      <c r="AE2245" t="s">
        <v>166</v>
      </c>
      <c r="AF2245" t="s">
        <v>4024</v>
      </c>
    </row>
    <row r="2246" spans="1:32">
      <c r="A2246" t="s">
        <v>4109</v>
      </c>
      <c r="B2246" t="s">
        <v>4110</v>
      </c>
      <c r="C2246" t="s">
        <v>4111</v>
      </c>
      <c r="D2246" t="s">
        <v>186</v>
      </c>
      <c r="E2246">
        <v>57.923200000000001</v>
      </c>
      <c r="F2246">
        <v>-152.4819</v>
      </c>
      <c r="G2246" t="s">
        <v>4112</v>
      </c>
      <c r="H2246" t="s">
        <v>148</v>
      </c>
      <c r="I2246" t="s">
        <v>4112</v>
      </c>
      <c r="J2246" t="s">
        <v>108</v>
      </c>
      <c r="K2246">
        <v>7410</v>
      </c>
      <c r="L2246" t="s">
        <v>10666</v>
      </c>
      <c r="M2246" t="s">
        <v>10666</v>
      </c>
      <c r="N2246" s="43" t="s">
        <v>10666</v>
      </c>
      <c r="O2246" t="s">
        <v>10666</v>
      </c>
      <c r="P2246" t="s">
        <v>543</v>
      </c>
      <c r="Q2246">
        <v>1</v>
      </c>
      <c r="R2246">
        <v>0.13500000000000001</v>
      </c>
      <c r="S2246" t="s">
        <v>10666</v>
      </c>
      <c r="T2246" t="s">
        <v>10666</v>
      </c>
      <c r="U2246">
        <v>1988</v>
      </c>
      <c r="V2246" t="s">
        <v>10666</v>
      </c>
      <c r="W2246" t="s">
        <v>10666</v>
      </c>
      <c r="X2246" t="s">
        <v>10666</v>
      </c>
      <c r="Y2246" t="s">
        <v>10666</v>
      </c>
      <c r="Z2246" t="s">
        <v>10666</v>
      </c>
      <c r="AA2246" s="48" t="s">
        <v>4113</v>
      </c>
      <c r="AB2246" s="41" t="s">
        <v>10666</v>
      </c>
      <c r="AC2246" t="s">
        <v>10666</v>
      </c>
      <c r="AD2246" t="s">
        <v>10666</v>
      </c>
      <c r="AE2246" t="s">
        <v>166</v>
      </c>
      <c r="AF2246" t="s">
        <v>10666</v>
      </c>
    </row>
    <row r="2247" spans="1:32">
      <c r="A2247" t="s">
        <v>6298</v>
      </c>
      <c r="B2247" t="s">
        <v>6299</v>
      </c>
      <c r="C2247" t="s">
        <v>6300</v>
      </c>
      <c r="D2247" t="s">
        <v>295</v>
      </c>
      <c r="E2247">
        <v>43.7</v>
      </c>
      <c r="F2247">
        <v>-86.366699999999994</v>
      </c>
      <c r="G2247" t="s">
        <v>6301</v>
      </c>
      <c r="H2247" t="s">
        <v>148</v>
      </c>
      <c r="I2247" t="s">
        <v>6301</v>
      </c>
      <c r="J2247" t="s">
        <v>108</v>
      </c>
      <c r="K2247">
        <v>1828</v>
      </c>
      <c r="L2247" t="s">
        <v>6302</v>
      </c>
      <c r="M2247" s="43">
        <v>37896</v>
      </c>
      <c r="N2247" s="43">
        <v>52504</v>
      </c>
      <c r="O2247" t="s">
        <v>161</v>
      </c>
      <c r="P2247" t="s">
        <v>162</v>
      </c>
      <c r="Q2247">
        <v>2</v>
      </c>
      <c r="R2247">
        <v>0.32</v>
      </c>
      <c r="S2247" t="s">
        <v>10666</v>
      </c>
      <c r="T2247" t="s">
        <v>10666</v>
      </c>
      <c r="U2247">
        <v>1926</v>
      </c>
      <c r="V2247" t="s">
        <v>10666</v>
      </c>
      <c r="W2247" t="s">
        <v>10666</v>
      </c>
      <c r="X2247" t="s">
        <v>10666</v>
      </c>
      <c r="Y2247" t="s">
        <v>10666</v>
      </c>
      <c r="Z2247" t="s">
        <v>6303</v>
      </c>
      <c r="AA2247" s="48" t="s">
        <v>6304</v>
      </c>
      <c r="AB2247" s="41" t="s">
        <v>10705</v>
      </c>
      <c r="AC2247" t="s">
        <v>301</v>
      </c>
      <c r="AD2247" t="s">
        <v>10666</v>
      </c>
      <c r="AE2247" t="s">
        <v>10666</v>
      </c>
      <c r="AF2247" t="s">
        <v>10666</v>
      </c>
    </row>
    <row r="2248" spans="1:32">
      <c r="A2248" t="s">
        <v>674</v>
      </c>
      <c r="B2248" t="s">
        <v>675</v>
      </c>
      <c r="C2248" t="s">
        <v>10666</v>
      </c>
      <c r="D2248" t="s">
        <v>657</v>
      </c>
      <c r="E2248">
        <v>18.268000000000001</v>
      </c>
      <c r="F2248">
        <v>-65.793999999999997</v>
      </c>
      <c r="G2248" t="s">
        <v>658</v>
      </c>
      <c r="H2248" t="s">
        <v>148</v>
      </c>
      <c r="I2248" t="s">
        <v>10666</v>
      </c>
      <c r="J2248" t="s">
        <v>108</v>
      </c>
      <c r="K2248">
        <v>61236</v>
      </c>
      <c r="L2248" t="s">
        <v>10666</v>
      </c>
      <c r="M2248" t="s">
        <v>10666</v>
      </c>
      <c r="N2248" s="43" t="s">
        <v>10666</v>
      </c>
      <c r="O2248" t="s">
        <v>10666</v>
      </c>
      <c r="P2248" t="s">
        <v>543</v>
      </c>
      <c r="Q2248">
        <v>2</v>
      </c>
      <c r="R2248">
        <v>5</v>
      </c>
      <c r="S2248" t="s">
        <v>10666</v>
      </c>
      <c r="T2248" t="s">
        <v>10666</v>
      </c>
      <c r="U2248">
        <v>1929</v>
      </c>
      <c r="V2248" t="s">
        <v>10666</v>
      </c>
      <c r="W2248" t="s">
        <v>10666</v>
      </c>
      <c r="X2248" t="s">
        <v>10666</v>
      </c>
      <c r="Y2248" t="s">
        <v>10666</v>
      </c>
      <c r="Z2248" t="s">
        <v>10666</v>
      </c>
      <c r="AA2248" s="48" t="s">
        <v>676</v>
      </c>
      <c r="AB2248" s="41" t="s">
        <v>10666</v>
      </c>
      <c r="AC2248" t="s">
        <v>10666</v>
      </c>
      <c r="AD2248" t="s">
        <v>10666</v>
      </c>
      <c r="AE2248" t="s">
        <v>10666</v>
      </c>
      <c r="AF2248" t="s">
        <v>10666</v>
      </c>
    </row>
    <row r="2249" spans="1:32">
      <c r="A2249" t="s">
        <v>666</v>
      </c>
      <c r="B2249" t="s">
        <v>667</v>
      </c>
      <c r="C2249" t="s">
        <v>10666</v>
      </c>
      <c r="D2249" t="s">
        <v>657</v>
      </c>
      <c r="E2249">
        <v>18.016999999999999</v>
      </c>
      <c r="F2249">
        <v>-66.019000000000005</v>
      </c>
      <c r="G2249" t="s">
        <v>658</v>
      </c>
      <c r="H2249" t="s">
        <v>148</v>
      </c>
      <c r="I2249" t="s">
        <v>10666</v>
      </c>
      <c r="J2249" t="s">
        <v>108</v>
      </c>
      <c r="K2249">
        <v>61230</v>
      </c>
      <c r="L2249" t="s">
        <v>10666</v>
      </c>
      <c r="M2249" t="s">
        <v>10666</v>
      </c>
      <c r="N2249" s="43" t="s">
        <v>10666</v>
      </c>
      <c r="O2249" t="s">
        <v>10666</v>
      </c>
      <c r="P2249" t="s">
        <v>543</v>
      </c>
      <c r="Q2249">
        <v>2</v>
      </c>
      <c r="R2249">
        <v>1.4</v>
      </c>
      <c r="S2249" t="s">
        <v>10666</v>
      </c>
      <c r="T2249" t="s">
        <v>10666</v>
      </c>
      <c r="U2249">
        <v>1985</v>
      </c>
      <c r="V2249" t="s">
        <v>10666</v>
      </c>
      <c r="W2249" t="s">
        <v>10666</v>
      </c>
      <c r="X2249" t="s">
        <v>10666</v>
      </c>
      <c r="Y2249" t="s">
        <v>10666</v>
      </c>
      <c r="Z2249" t="s">
        <v>10666</v>
      </c>
      <c r="AA2249" s="48" t="s">
        <v>668</v>
      </c>
      <c r="AB2249" s="41" t="s">
        <v>10666</v>
      </c>
      <c r="AC2249" t="s">
        <v>10666</v>
      </c>
      <c r="AD2249" t="s">
        <v>10666</v>
      </c>
      <c r="AE2249" t="s">
        <v>10666</v>
      </c>
      <c r="AF2249" t="s">
        <v>10666</v>
      </c>
    </row>
    <row r="2250" spans="1:32">
      <c r="A2250" t="s">
        <v>655</v>
      </c>
      <c r="B2250" t="s">
        <v>656</v>
      </c>
      <c r="C2250" t="s">
        <v>10666</v>
      </c>
      <c r="D2250" t="s">
        <v>657</v>
      </c>
      <c r="E2250">
        <v>18.277000000000001</v>
      </c>
      <c r="F2250">
        <v>-66.656000000000006</v>
      </c>
      <c r="G2250" t="s">
        <v>658</v>
      </c>
      <c r="H2250" t="s">
        <v>148</v>
      </c>
      <c r="I2250" t="s">
        <v>10666</v>
      </c>
      <c r="J2250" t="s">
        <v>108</v>
      </c>
      <c r="K2250">
        <v>61225</v>
      </c>
      <c r="L2250" t="s">
        <v>10666</v>
      </c>
      <c r="M2250" t="s">
        <v>10666</v>
      </c>
      <c r="N2250" s="43" t="s">
        <v>10666</v>
      </c>
      <c r="O2250" t="s">
        <v>10666</v>
      </c>
      <c r="P2250" t="s">
        <v>543</v>
      </c>
      <c r="Q2250">
        <v>3</v>
      </c>
      <c r="R2250">
        <v>22</v>
      </c>
      <c r="S2250" t="s">
        <v>10666</v>
      </c>
      <c r="T2250" t="s">
        <v>10666</v>
      </c>
      <c r="U2250">
        <v>1949</v>
      </c>
      <c r="V2250" t="s">
        <v>10666</v>
      </c>
      <c r="W2250" t="s">
        <v>10666</v>
      </c>
      <c r="X2250" t="s">
        <v>10666</v>
      </c>
      <c r="Y2250" t="s">
        <v>10666</v>
      </c>
      <c r="Z2250" t="s">
        <v>10666</v>
      </c>
      <c r="AA2250" s="48" t="s">
        <v>659</v>
      </c>
      <c r="AB2250" s="41" t="s">
        <v>10666</v>
      </c>
      <c r="AC2250" t="s">
        <v>10666</v>
      </c>
      <c r="AD2250" t="s">
        <v>10666</v>
      </c>
      <c r="AE2250" t="s">
        <v>10666</v>
      </c>
      <c r="AF2250" t="s">
        <v>10666</v>
      </c>
    </row>
    <row r="2251" spans="1:32">
      <c r="A2251" t="s">
        <v>3969</v>
      </c>
      <c r="B2251" t="s">
        <v>3970</v>
      </c>
      <c r="C2251" t="s">
        <v>257</v>
      </c>
      <c r="D2251" t="s">
        <v>146</v>
      </c>
      <c r="E2251">
        <v>37.369900000000001</v>
      </c>
      <c r="F2251">
        <v>-118.9873</v>
      </c>
      <c r="G2251" t="s">
        <v>397</v>
      </c>
      <c r="H2251" t="s">
        <v>247</v>
      </c>
      <c r="I2251" t="s">
        <v>3971</v>
      </c>
      <c r="J2251" t="s">
        <v>108</v>
      </c>
      <c r="K2251" t="s">
        <v>10666</v>
      </c>
      <c r="L2251" t="s">
        <v>3972</v>
      </c>
      <c r="M2251" s="43">
        <v>19631</v>
      </c>
      <c r="N2251" s="43">
        <v>37864</v>
      </c>
      <c r="O2251" t="s">
        <v>10666</v>
      </c>
      <c r="P2251" t="s">
        <v>162</v>
      </c>
      <c r="Q2251">
        <v>1</v>
      </c>
      <c r="R2251">
        <v>3.0000000000000001E-3</v>
      </c>
      <c r="S2251" t="s">
        <v>10666</v>
      </c>
      <c r="T2251" t="s">
        <v>10666</v>
      </c>
      <c r="U2251">
        <v>1997</v>
      </c>
      <c r="V2251" t="s">
        <v>10666</v>
      </c>
      <c r="W2251" t="s">
        <v>10666</v>
      </c>
      <c r="X2251" t="s">
        <v>10666</v>
      </c>
      <c r="Y2251" t="s">
        <v>10666</v>
      </c>
      <c r="Z2251" t="s">
        <v>3973</v>
      </c>
      <c r="AA2251" s="48" t="s">
        <v>3974</v>
      </c>
      <c r="AB2251" s="41" t="s">
        <v>10670</v>
      </c>
      <c r="AC2251" t="s">
        <v>153</v>
      </c>
      <c r="AD2251" t="s">
        <v>10666</v>
      </c>
      <c r="AE2251" t="s">
        <v>10666</v>
      </c>
      <c r="AF2251" t="s">
        <v>10666</v>
      </c>
    </row>
    <row r="2252" spans="1:32">
      <c r="A2252" s="41" t="s">
        <v>10210</v>
      </c>
      <c r="B2252" s="41" t="s">
        <v>10211</v>
      </c>
      <c r="C2252" s="41" t="s">
        <v>257</v>
      </c>
      <c r="D2252" s="41" t="s">
        <v>146</v>
      </c>
      <c r="E2252" s="41">
        <v>36.764491</v>
      </c>
      <c r="F2252" s="41">
        <v>-119.441856</v>
      </c>
      <c r="G2252" s="41" t="s">
        <v>10212</v>
      </c>
      <c r="H2252" s="41" t="s">
        <v>148</v>
      </c>
      <c r="I2252" s="41" t="s">
        <v>416</v>
      </c>
      <c r="J2252" s="41" t="s">
        <v>108</v>
      </c>
      <c r="K2252" s="41">
        <v>65033</v>
      </c>
      <c r="L2252" s="41" t="s">
        <v>10213</v>
      </c>
      <c r="M2252" s="42">
        <v>31987</v>
      </c>
      <c r="N2252" s="42">
        <v>50221</v>
      </c>
      <c r="O2252" s="41" t="s">
        <v>149</v>
      </c>
      <c r="P2252" s="41" t="s">
        <v>162</v>
      </c>
      <c r="Q2252" s="41">
        <v>4</v>
      </c>
      <c r="R2252" s="41">
        <v>1.3</v>
      </c>
      <c r="S2252" s="41">
        <v>936</v>
      </c>
      <c r="T2252" s="41">
        <v>8.2191780820000009</v>
      </c>
      <c r="U2252" s="41">
        <v>1990</v>
      </c>
      <c r="V2252" s="41" t="s">
        <v>10666</v>
      </c>
      <c r="W2252" s="41" t="s">
        <v>10666</v>
      </c>
      <c r="X2252" s="41" t="s">
        <v>10666</v>
      </c>
      <c r="Y2252" s="41" t="s">
        <v>10666</v>
      </c>
      <c r="Z2252" s="41" t="s">
        <v>10214</v>
      </c>
      <c r="AA2252" s="47" t="s">
        <v>10215</v>
      </c>
      <c r="AB2252" s="41" t="s">
        <v>10670</v>
      </c>
      <c r="AC2252" s="41" t="s">
        <v>153</v>
      </c>
      <c r="AD2252" s="41" t="s">
        <v>263</v>
      </c>
      <c r="AE2252" s="41" t="s">
        <v>220</v>
      </c>
      <c r="AF2252" s="41" t="s">
        <v>258</v>
      </c>
    </row>
    <row r="2253" spans="1:32">
      <c r="A2253" t="s">
        <v>1643</v>
      </c>
      <c r="B2253" t="s">
        <v>1644</v>
      </c>
      <c r="C2253" t="s">
        <v>1645</v>
      </c>
      <c r="D2253" t="s">
        <v>295</v>
      </c>
      <c r="E2253">
        <v>45.551699999999997</v>
      </c>
      <c r="F2253">
        <v>-84.394999999999996</v>
      </c>
      <c r="G2253" t="s">
        <v>1646</v>
      </c>
      <c r="H2253" t="s">
        <v>459</v>
      </c>
      <c r="I2253" t="s">
        <v>1646</v>
      </c>
      <c r="J2253" t="s">
        <v>108</v>
      </c>
      <c r="K2253">
        <v>69632</v>
      </c>
      <c r="L2253" t="s">
        <v>1647</v>
      </c>
      <c r="M2253" s="43">
        <v>37229</v>
      </c>
      <c r="N2253" s="43">
        <v>51835</v>
      </c>
      <c r="O2253" t="s">
        <v>1648</v>
      </c>
      <c r="P2253" t="s">
        <v>162</v>
      </c>
      <c r="Q2253">
        <v>2</v>
      </c>
      <c r="R2253">
        <v>1.3</v>
      </c>
      <c r="S2253">
        <v>3800</v>
      </c>
      <c r="T2253">
        <v>33.368458029999999</v>
      </c>
      <c r="U2253">
        <v>1981</v>
      </c>
      <c r="V2253" t="s">
        <v>10666</v>
      </c>
      <c r="W2253" t="s">
        <v>10666</v>
      </c>
      <c r="X2253" t="s">
        <v>10666</v>
      </c>
      <c r="Y2253" t="s">
        <v>10666</v>
      </c>
      <c r="Z2253" t="s">
        <v>1649</v>
      </c>
      <c r="AA2253" s="48" t="s">
        <v>1650</v>
      </c>
      <c r="AB2253" s="41" t="s">
        <v>11012</v>
      </c>
      <c r="AC2253" t="s">
        <v>301</v>
      </c>
      <c r="AD2253" t="s">
        <v>10666</v>
      </c>
      <c r="AE2253" t="s">
        <v>10666</v>
      </c>
      <c r="AF2253" t="s">
        <v>10666</v>
      </c>
    </row>
    <row r="2254" spans="1:32">
      <c r="A2254" t="s">
        <v>1660</v>
      </c>
      <c r="B2254" t="s">
        <v>1661</v>
      </c>
      <c r="C2254" t="s">
        <v>1662</v>
      </c>
      <c r="D2254" t="s">
        <v>186</v>
      </c>
      <c r="E2254">
        <v>58.423011000000002</v>
      </c>
      <c r="F2254">
        <v>-135.59984399999999</v>
      </c>
      <c r="G2254" t="s">
        <v>795</v>
      </c>
      <c r="H2254" t="s">
        <v>247</v>
      </c>
      <c r="I2254" t="s">
        <v>795</v>
      </c>
      <c r="J2254" t="s">
        <v>108</v>
      </c>
      <c r="K2254">
        <v>65767</v>
      </c>
      <c r="L2254" t="s">
        <v>1663</v>
      </c>
      <c r="M2254" s="43">
        <v>38289</v>
      </c>
      <c r="N2254" s="43">
        <v>56522</v>
      </c>
      <c r="O2254" t="s">
        <v>161</v>
      </c>
      <c r="P2254" t="s">
        <v>162</v>
      </c>
      <c r="Q2254">
        <v>1</v>
      </c>
      <c r="R2254">
        <v>0.8</v>
      </c>
      <c r="S2254">
        <v>2100</v>
      </c>
      <c r="T2254">
        <v>29.965753419999999</v>
      </c>
      <c r="U2254">
        <v>1984</v>
      </c>
      <c r="V2254" t="s">
        <v>10666</v>
      </c>
      <c r="W2254" t="s">
        <v>10666</v>
      </c>
      <c r="X2254" t="s">
        <v>10666</v>
      </c>
      <c r="Y2254" t="s">
        <v>10666</v>
      </c>
      <c r="Z2254" t="s">
        <v>1664</v>
      </c>
      <c r="AA2254" s="48" t="s">
        <v>1665</v>
      </c>
      <c r="AB2254" s="41" t="s">
        <v>10666</v>
      </c>
      <c r="AC2254" t="s">
        <v>10666</v>
      </c>
      <c r="AD2254" t="s">
        <v>10666</v>
      </c>
      <c r="AE2254" t="s">
        <v>10666</v>
      </c>
      <c r="AF2254" t="s">
        <v>10666</v>
      </c>
    </row>
    <row r="2255" spans="1:32">
      <c r="A2255" t="s">
        <v>3948</v>
      </c>
      <c r="B2255" t="s">
        <v>3949</v>
      </c>
      <c r="C2255" t="s">
        <v>2020</v>
      </c>
      <c r="D2255" t="s">
        <v>307</v>
      </c>
      <c r="E2255">
        <v>42.2789</v>
      </c>
      <c r="F2255">
        <v>-73.351299999999995</v>
      </c>
      <c r="G2255" t="s">
        <v>3939</v>
      </c>
      <c r="H2255" t="s">
        <v>459</v>
      </c>
      <c r="I2255" t="s">
        <v>3939</v>
      </c>
      <c r="J2255" t="s">
        <v>108</v>
      </c>
      <c r="K2255">
        <v>69671</v>
      </c>
      <c r="L2255" t="s">
        <v>3950</v>
      </c>
      <c r="M2255" s="43">
        <v>40044</v>
      </c>
      <c r="N2255" s="43">
        <v>54727</v>
      </c>
      <c r="O2255" t="s">
        <v>161</v>
      </c>
      <c r="P2255" t="s">
        <v>162</v>
      </c>
      <c r="Q2255">
        <v>5</v>
      </c>
      <c r="R2255">
        <v>1.1919999999999999</v>
      </c>
      <c r="S2255">
        <v>5000</v>
      </c>
      <c r="T2255">
        <v>47.883914070000003</v>
      </c>
      <c r="U2255">
        <v>1995</v>
      </c>
      <c r="V2255" t="s">
        <v>10666</v>
      </c>
      <c r="W2255" t="s">
        <v>10666</v>
      </c>
      <c r="X2255" t="s">
        <v>10666</v>
      </c>
      <c r="Y2255" t="s">
        <v>10666</v>
      </c>
      <c r="Z2255" t="s">
        <v>3951</v>
      </c>
      <c r="AA2255" s="48" t="s">
        <v>3952</v>
      </c>
      <c r="AB2255" s="41" t="s">
        <v>11360</v>
      </c>
      <c r="AC2255" t="s">
        <v>232</v>
      </c>
      <c r="AD2255" t="s">
        <v>10666</v>
      </c>
      <c r="AE2255" t="s">
        <v>10666</v>
      </c>
      <c r="AF2255" t="s">
        <v>10666</v>
      </c>
    </row>
    <row r="2256" spans="1:32">
      <c r="A2256" t="s">
        <v>3799</v>
      </c>
      <c r="B2256" t="s">
        <v>3800</v>
      </c>
      <c r="C2256" t="s">
        <v>3801</v>
      </c>
      <c r="D2256" t="s">
        <v>319</v>
      </c>
      <c r="E2256">
        <v>41.6098</v>
      </c>
      <c r="F2256">
        <v>-71.985600000000005</v>
      </c>
      <c r="G2256" t="s">
        <v>3802</v>
      </c>
      <c r="H2256" t="s">
        <v>459</v>
      </c>
      <c r="I2256" t="s">
        <v>3802</v>
      </c>
      <c r="J2256" t="s">
        <v>108</v>
      </c>
      <c r="K2256">
        <v>69673</v>
      </c>
      <c r="L2256" t="s">
        <v>3803</v>
      </c>
      <c r="M2256" s="43">
        <v>45118</v>
      </c>
      <c r="N2256" s="43">
        <v>59717</v>
      </c>
      <c r="O2256" t="s">
        <v>10666</v>
      </c>
      <c r="P2256" t="s">
        <v>162</v>
      </c>
      <c r="Q2256">
        <v>2</v>
      </c>
      <c r="R2256">
        <v>2.78</v>
      </c>
      <c r="S2256">
        <v>11000</v>
      </c>
      <c r="T2256">
        <v>45.169343980000001</v>
      </c>
      <c r="U2256">
        <v>1984</v>
      </c>
      <c r="V2256" t="s">
        <v>10666</v>
      </c>
      <c r="W2256" t="s">
        <v>10666</v>
      </c>
      <c r="X2256" t="s">
        <v>10666</v>
      </c>
      <c r="Y2256" t="s">
        <v>10666</v>
      </c>
      <c r="Z2256" t="s">
        <v>2809</v>
      </c>
      <c r="AA2256" s="48" t="s">
        <v>3804</v>
      </c>
      <c r="AB2256" s="41" t="s">
        <v>10778</v>
      </c>
      <c r="AC2256" t="s">
        <v>232</v>
      </c>
      <c r="AD2256" t="s">
        <v>10666</v>
      </c>
      <c r="AE2256" t="s">
        <v>10666</v>
      </c>
      <c r="AF2256" t="s">
        <v>10666</v>
      </c>
    </row>
    <row r="2257" spans="1:32">
      <c r="A2257" t="s">
        <v>3770</v>
      </c>
      <c r="B2257" t="s">
        <v>3771</v>
      </c>
      <c r="C2257" t="s">
        <v>224</v>
      </c>
      <c r="D2257" t="s">
        <v>225</v>
      </c>
      <c r="E2257">
        <v>41.876899999999999</v>
      </c>
      <c r="F2257">
        <v>-71.3827</v>
      </c>
      <c r="G2257" t="s">
        <v>3772</v>
      </c>
      <c r="H2257" t="s">
        <v>459</v>
      </c>
      <c r="I2257" t="s">
        <v>3772</v>
      </c>
      <c r="J2257" t="s">
        <v>108</v>
      </c>
      <c r="K2257">
        <v>69672</v>
      </c>
      <c r="L2257" t="s">
        <v>3773</v>
      </c>
      <c r="M2257" s="43">
        <v>29788</v>
      </c>
      <c r="N2257" s="43" t="s">
        <v>10666</v>
      </c>
      <c r="O2257" t="s">
        <v>10666</v>
      </c>
      <c r="P2257" t="s">
        <v>150</v>
      </c>
      <c r="Q2257">
        <v>2</v>
      </c>
      <c r="R2257">
        <v>1.64</v>
      </c>
      <c r="S2257" t="s">
        <v>10666</v>
      </c>
      <c r="T2257" t="s">
        <v>10666</v>
      </c>
      <c r="U2257">
        <v>1984</v>
      </c>
      <c r="V2257" t="s">
        <v>10666</v>
      </c>
      <c r="W2257" t="s">
        <v>10666</v>
      </c>
      <c r="X2257" t="s">
        <v>10666</v>
      </c>
      <c r="Y2257" t="s">
        <v>10666</v>
      </c>
      <c r="Z2257" t="s">
        <v>230</v>
      </c>
      <c r="AA2257" s="48" t="s">
        <v>3774</v>
      </c>
      <c r="AB2257" s="41" t="s">
        <v>10935</v>
      </c>
      <c r="AC2257" t="s">
        <v>232</v>
      </c>
      <c r="AD2257" t="s">
        <v>10666</v>
      </c>
      <c r="AE2257" t="s">
        <v>10666</v>
      </c>
      <c r="AF2257" t="s">
        <v>10666</v>
      </c>
    </row>
    <row r="2258" spans="1:32">
      <c r="A2258" t="s">
        <v>4800</v>
      </c>
      <c r="B2258" t="s">
        <v>4801</v>
      </c>
      <c r="C2258" t="s">
        <v>4802</v>
      </c>
      <c r="D2258" t="s">
        <v>186</v>
      </c>
      <c r="E2258">
        <v>60.083300000000001</v>
      </c>
      <c r="F2258">
        <v>-153.1</v>
      </c>
      <c r="G2258" t="s">
        <v>4803</v>
      </c>
      <c r="H2258" t="s">
        <v>809</v>
      </c>
      <c r="I2258" t="s">
        <v>4803</v>
      </c>
      <c r="J2258" t="s">
        <v>108</v>
      </c>
      <c r="K2258">
        <v>7183</v>
      </c>
      <c r="L2258" t="s">
        <v>4804</v>
      </c>
      <c r="M2258" s="43">
        <v>34956</v>
      </c>
      <c r="N2258" s="43" t="s">
        <v>10666</v>
      </c>
      <c r="O2258" t="s">
        <v>161</v>
      </c>
      <c r="P2258" t="s">
        <v>150</v>
      </c>
      <c r="Q2258">
        <v>2</v>
      </c>
      <c r="R2258">
        <v>0.8</v>
      </c>
      <c r="S2258" t="s">
        <v>10666</v>
      </c>
      <c r="T2258">
        <v>40.636272831050199</v>
      </c>
      <c r="U2258">
        <v>1997</v>
      </c>
      <c r="V2258" t="s">
        <v>10666</v>
      </c>
      <c r="W2258" t="s">
        <v>10666</v>
      </c>
      <c r="X2258" t="s">
        <v>10666</v>
      </c>
      <c r="Y2258" t="s">
        <v>10666</v>
      </c>
      <c r="Z2258" t="s">
        <v>4805</v>
      </c>
      <c r="AA2258" s="48" t="s">
        <v>4806</v>
      </c>
      <c r="AB2258" s="41" t="s">
        <v>10666</v>
      </c>
      <c r="AC2258" t="s">
        <v>10666</v>
      </c>
      <c r="AD2258" t="s">
        <v>10666</v>
      </c>
      <c r="AE2258" t="s">
        <v>166</v>
      </c>
      <c r="AF2258" t="s">
        <v>10666</v>
      </c>
    </row>
  </sheetData>
  <autoFilter ref="A1:AF2258" xr:uid="{B54B6FAE-10E4-40F6-8713-1055935FD7E4}"/>
  <pageMargins left="0.7" right="0.7" top="0.75" bottom="0.75" header="0.3" footer="0.3"/>
  <customProperties>
    <customPr name="GUID" r:id="rId1"/>
  </customProperties>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6167B139FD669149A31A0894279A7648" ma:contentTypeVersion="3" ma:contentTypeDescription="Create a new document." ma:contentTypeScope="" ma:versionID="8034caaadd69713476bd6bba5093335b">
  <xsd:schema xmlns:xsd="http://www.w3.org/2001/XMLSchema" xmlns:xs="http://www.w3.org/2001/XMLSchema" xmlns:p="http://schemas.microsoft.com/office/2006/metadata/properties" xmlns:ns2="efc22bcc-94eb-4059-8374-7acc0fb78c24" targetNamespace="http://schemas.microsoft.com/office/2006/metadata/properties" ma:root="true" ma:fieldsID="d8007b25509ebf65b55739d8a09280c2" ns2:_="">
    <xsd:import namespace="efc22bcc-94eb-4059-8374-7acc0fb78c24"/>
    <xsd:element name="properties">
      <xsd:complexType>
        <xsd:sequence>
          <xsd:element name="documentManagement">
            <xsd:complexType>
              <xsd:all>
                <xsd:element ref="ns2:MediaServiceMetadata" minOccurs="0"/>
                <xsd:element ref="ns2:MediaServiceFastMetadata" minOccurs="0"/>
                <xsd:element ref="ns2:MediaServiceAuto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fc22bcc-94eb-4059-8374-7acc0fb78c2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4.xml><?xml version="1.0" encoding="utf-8"?>
<argus-direct-storage xmlns="urn:argus-direct-storage:queries"/>
</file>

<file path=customXml/itemProps1.xml><?xml version="1.0" encoding="utf-8"?>
<ds:datastoreItem xmlns:ds="http://schemas.openxmlformats.org/officeDocument/2006/customXml" ds:itemID="{2EE0BD10-A8C7-47C8-896A-14BE00781E8B}">
  <ds:schemaRefs>
    <ds:schemaRef ds:uri="http://schemas.microsoft.com/sharepoint/v3/contenttype/forms"/>
  </ds:schemaRefs>
</ds:datastoreItem>
</file>

<file path=customXml/itemProps2.xml><?xml version="1.0" encoding="utf-8"?>
<ds:datastoreItem xmlns:ds="http://schemas.openxmlformats.org/officeDocument/2006/customXml" ds:itemID="{A75C3B9B-808F-41AF-B7EB-A458EC8D556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fc22bcc-94eb-4059-8374-7acc0fb78c2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02D97759-48AE-4294-A0BE-B5089F02598A}">
  <ds:schemaRefs>
    <ds:schemaRef ds:uri="http://schemas.microsoft.com/office/2006/metadata/properties"/>
    <ds:schemaRef ds:uri="http://schemas.microsoft.com/office/infopath/2007/PartnerControls"/>
  </ds:schemaRefs>
</ds:datastoreItem>
</file>

<file path=customXml/itemProps4.xml><?xml version="1.0" encoding="utf-8"?>
<ds:datastoreItem xmlns:ds="http://schemas.openxmlformats.org/officeDocument/2006/customXml" ds:itemID="{B3B6AA44-11A7-43E6-92E5-CB14D886FD43}">
  <ds:schemaRefs>
    <ds:schemaRef ds:uri="urn:argus-direct-storage:queries"/>
  </ds:schemaRefs>
</ds:datastoreItem>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Worksheets</vt:lpstr>
      </vt:variant>
      <vt:variant>
        <vt:i4>4</vt:i4>
      </vt:variant>
    </vt:vector>
  </HeadingPairs>
  <TitlesOfParts>
    <vt:vector size="4" baseType="lpstr">
      <vt:lpstr>Summary</vt:lpstr>
      <vt:lpstr>Acronyms and Nomenclature</vt:lpstr>
      <vt:lpstr>Field Descriptions</vt:lpstr>
      <vt:lpstr>Data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Samu, Nicole M.</dc:creator>
  <cp:lastModifiedBy>Johnson, Megan</cp:lastModifiedBy>
  <dcterms:created xsi:type="dcterms:W3CDTF">2017-06-20T18:54:35Z</dcterms:created>
  <dcterms:modified xsi:type="dcterms:W3CDTF">2026-07-02T16:15:21Z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0x0101006167B139FD669149A31A0894279A7648</vt:lpwstr>
  </property>
</Properties>
</file>